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72" r:id="rId2"/>
    <p:sldId id="264" r:id="rId3"/>
    <p:sldId id="266" r:id="rId4"/>
    <p:sldId id="267" r:id="rId5"/>
    <p:sldId id="268" r:id="rId6"/>
    <p:sldId id="269" r:id="rId7"/>
    <p:sldId id="265" r:id="rId8"/>
    <p:sldId id="271" r:id="rId9"/>
    <p:sldId id="257" r:id="rId10"/>
    <p:sldId id="258" r:id="rId11"/>
    <p:sldId id="259" r:id="rId12"/>
    <p:sldId id="260" r:id="rId13"/>
    <p:sldId id="261" r:id="rId14"/>
    <p:sldId id="262" r:id="rId15"/>
    <p:sldId id="263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8988" autoAdjust="0"/>
  </p:normalViewPr>
  <p:slideViewPr>
    <p:cSldViewPr>
      <p:cViewPr varScale="1">
        <p:scale>
          <a:sx n="53" d="100"/>
          <a:sy n="53" d="100"/>
        </p:scale>
        <p:origin x="1588" y="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69247B-AED1-42F6-B291-89EFEB64FFC5}" type="datetimeFigureOut">
              <a:rPr lang="en-GB" smtClean="0"/>
              <a:t>21/07/2026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CA3E4D-D2AA-4E9B-9482-1F31356C25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95498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CA20B1-D105-43EB-A61C-2DE744A98366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34125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CA20B1-D105-43EB-A61C-2DE744A98366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34125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2451C-7FAB-476E-A2AF-E8EBD3328AE3}" type="datetime1">
              <a:rPr lang="en-GB" smtClean="0"/>
              <a:t>21/07/2026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AAA64-5D27-41F1-B1EC-7A98CC9CDF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45162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884F8-1DF7-47DB-832C-5F87D71BB791}" type="datetime1">
              <a:rPr lang="en-GB" smtClean="0"/>
              <a:t>21/07/2026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AAA64-5D27-41F1-B1EC-7A98CC9CDF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85330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C0CE22-0EFF-46F6-9EAC-887D8B03E54B}" type="datetime1">
              <a:rPr lang="en-GB" smtClean="0"/>
              <a:t>21/07/2026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AAA64-5D27-41F1-B1EC-7A98CC9CDF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19441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F3085-B508-4E1B-ACA1-1131EA03D70D}" type="datetime1">
              <a:rPr lang="en-GB" smtClean="0"/>
              <a:t>21/07/2026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AAA64-5D27-41F1-B1EC-7A98CC9CDF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06005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32CEC-B89A-4882-833A-D825BE4FCF36}" type="datetime1">
              <a:rPr lang="en-GB" smtClean="0"/>
              <a:t>21/07/2026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AAA64-5D27-41F1-B1EC-7A98CC9CDF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6385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7D7D7-D306-472A-AF96-0E8C911C80C5}" type="datetime1">
              <a:rPr lang="en-GB" smtClean="0"/>
              <a:t>21/07/2026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AAA64-5D27-41F1-B1EC-7A98CC9CDF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42051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C830D-03F5-4E26-8F33-52D6CA90B276}" type="datetime1">
              <a:rPr lang="en-GB" smtClean="0"/>
              <a:t>21/07/2026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AAA64-5D27-41F1-B1EC-7A98CC9CDF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40447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97246-CA06-4DE8-8EBC-99F864550A60}" type="datetime1">
              <a:rPr lang="en-GB" smtClean="0"/>
              <a:t>21/07/2026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AAA64-5D27-41F1-B1EC-7A98CC9CDF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3163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323534-F29F-4DE2-8CA9-3D270D9B0557}" type="datetime1">
              <a:rPr lang="en-GB" smtClean="0"/>
              <a:t>21/07/2026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AAA64-5D27-41F1-B1EC-7A98CC9CDF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11227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67E82-2FC2-4376-871A-1C7C1E68E423}" type="datetime1">
              <a:rPr lang="en-GB" smtClean="0"/>
              <a:t>21/07/2026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AAA64-5D27-41F1-B1EC-7A98CC9CDF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17227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B65F9-D138-4C5F-AC0C-F8CC40896ACD}" type="datetime1">
              <a:rPr lang="en-GB" smtClean="0"/>
              <a:t>21/07/2026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FAAA64-5D27-41F1-B1EC-7A98CC9CDF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55161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D4D01B-26EF-4A44-8EC0-33BDCE8B2EE3}" type="datetime1">
              <a:rPr lang="en-GB" smtClean="0"/>
              <a:t>21/07/2026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FAAA64-5D27-41F1-B1EC-7A98CC9CDFC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3014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todib\Desktop\ABE\images\Amgen Experience_Logo-01_sm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60240" y="4365104"/>
            <a:ext cx="4932040" cy="1368152"/>
          </a:xfrm>
          <a:prstGeom prst="rect">
            <a:avLst/>
          </a:prstGeom>
          <a:noFill/>
        </p:spPr>
      </p:pic>
      <p:cxnSp>
        <p:nvCxnSpPr>
          <p:cNvPr id="3" name="Straight Connector 2"/>
          <p:cNvCxnSpPr/>
          <p:nvPr/>
        </p:nvCxnSpPr>
        <p:spPr>
          <a:xfrm>
            <a:off x="1531504" y="3573016"/>
            <a:ext cx="6156176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/>
          <p:cNvCxnSpPr/>
          <p:nvPr/>
        </p:nvCxnSpPr>
        <p:spPr>
          <a:xfrm>
            <a:off x="1531504" y="3501008"/>
            <a:ext cx="6156176" cy="0"/>
          </a:xfrm>
          <a:prstGeom prst="line">
            <a:avLst/>
          </a:prstGeom>
          <a:ln w="762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1643011" y="1412776"/>
            <a:ext cx="5933163" cy="19082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4600" dirty="0">
                <a:solidFill>
                  <a:srgbClr val="0070C0"/>
                </a:solidFill>
                <a:latin typeface="Calibri" panose="020F0502020204030204" pitchFamily="34" charset="0"/>
              </a:rPr>
              <a:t>Restriction mapping </a:t>
            </a:r>
          </a:p>
          <a:p>
            <a:pPr algn="ctr"/>
            <a:r>
              <a:rPr lang="en-GB" sz="2600" dirty="0">
                <a:solidFill>
                  <a:srgbClr val="0070C0"/>
                </a:solidFill>
                <a:latin typeface="Calibri" panose="020F0502020204030204" pitchFamily="34" charset="0"/>
              </a:rPr>
              <a:t>and the </a:t>
            </a:r>
          </a:p>
          <a:p>
            <a:pPr algn="ctr"/>
            <a:r>
              <a:rPr lang="en-GB" sz="4600" dirty="0">
                <a:solidFill>
                  <a:srgbClr val="0070C0"/>
                </a:solidFill>
                <a:latin typeface="Calibri" panose="020F0502020204030204" pitchFamily="34" charset="0"/>
              </a:rPr>
              <a:t>Human Genome Project</a:t>
            </a:r>
          </a:p>
        </p:txBody>
      </p:sp>
    </p:spTree>
    <p:extLst>
      <p:ext uri="{BB962C8B-B14F-4D97-AF65-F5344CB8AC3E}">
        <p14:creationId xmlns:p14="http://schemas.microsoft.com/office/powerpoint/2010/main" val="38796858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5" name="Table 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7625532"/>
              </p:ext>
            </p:extLst>
          </p:nvPr>
        </p:nvGraphicFramePr>
        <p:xfrm>
          <a:off x="4860032" y="1936348"/>
          <a:ext cx="6096000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559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400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Restriction</a:t>
                      </a:r>
                      <a:r>
                        <a:rPr lang="en-GB" baseline="0" dirty="0"/>
                        <a:t> enzymes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Expected</a:t>
                      </a:r>
                      <a:r>
                        <a:rPr lang="en-GB" baseline="0" dirty="0"/>
                        <a:t> fragment sizes (</a:t>
                      </a:r>
                      <a:r>
                        <a:rPr lang="en-GB" baseline="0" dirty="0" err="1"/>
                        <a:t>bp</a:t>
                      </a:r>
                      <a:r>
                        <a:rPr lang="en-GB" baseline="0" dirty="0"/>
                        <a:t>)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err="1"/>
                        <a:t>BamHI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5302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err="1"/>
                        <a:t>PstI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1427 + 3875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err="1"/>
                        <a:t>DraI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2597 + 1148 + 1557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err="1"/>
                        <a:t>BamHI</a:t>
                      </a:r>
                      <a:r>
                        <a:rPr lang="en-GB" dirty="0"/>
                        <a:t> + </a:t>
                      </a:r>
                      <a:r>
                        <a:rPr lang="en-GB" dirty="0" err="1"/>
                        <a:t>PstI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446 + 1427 + 3429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err="1"/>
                        <a:t>BamHI</a:t>
                      </a:r>
                      <a:r>
                        <a:rPr lang="en-GB" dirty="0"/>
                        <a:t> + </a:t>
                      </a:r>
                      <a:r>
                        <a:rPr lang="en-GB" dirty="0" err="1"/>
                        <a:t>DraI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1060 + 1537 + 1148 + 1557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err="1"/>
                        <a:t>PstI</a:t>
                      </a:r>
                      <a:r>
                        <a:rPr lang="en-GB" dirty="0"/>
                        <a:t> + </a:t>
                      </a:r>
                      <a:r>
                        <a:rPr lang="en-GB" dirty="0" err="1"/>
                        <a:t>DraI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1557+ 1506 + 1091 + 336 + 812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err="1"/>
                        <a:t>BamHI</a:t>
                      </a:r>
                      <a:r>
                        <a:rPr lang="en-GB" dirty="0"/>
                        <a:t> + </a:t>
                      </a:r>
                      <a:r>
                        <a:rPr lang="en-GB" dirty="0" err="1"/>
                        <a:t>PstI</a:t>
                      </a:r>
                      <a:r>
                        <a:rPr lang="en-GB" dirty="0"/>
                        <a:t> + </a:t>
                      </a:r>
                      <a:r>
                        <a:rPr lang="en-GB" dirty="0" err="1"/>
                        <a:t>DraI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1557 +</a:t>
                      </a:r>
                      <a:r>
                        <a:rPr lang="en-GB" baseline="0" dirty="0"/>
                        <a:t> 1060 + 446 + 1091 + 336 + 812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2048" name="TextBox 2047"/>
          <p:cNvSpPr txBox="1"/>
          <p:nvPr/>
        </p:nvSpPr>
        <p:spPr>
          <a:xfrm>
            <a:off x="4716016" y="5241450"/>
            <a:ext cx="432048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The DNA fragments shown in the 100 </a:t>
            </a:r>
            <a:r>
              <a:rPr lang="en-GB" dirty="0" err="1"/>
              <a:t>bp</a:t>
            </a:r>
            <a:r>
              <a:rPr lang="en-GB" dirty="0"/>
              <a:t> ladder lane are; 1517, 1200, 1000, 900, 800, 700, 600, 500, 400, 300 </a:t>
            </a:r>
            <a:r>
              <a:rPr lang="en-GB" dirty="0" err="1"/>
              <a:t>bp</a:t>
            </a:r>
            <a:r>
              <a:rPr lang="en-GB" dirty="0"/>
              <a:t> in size (the 100 </a:t>
            </a:r>
            <a:r>
              <a:rPr lang="en-GB" dirty="0" err="1"/>
              <a:t>bp</a:t>
            </a:r>
            <a:r>
              <a:rPr lang="en-GB" dirty="0"/>
              <a:t> and 200 </a:t>
            </a:r>
            <a:r>
              <a:rPr lang="en-GB" dirty="0" err="1"/>
              <a:t>bp</a:t>
            </a:r>
            <a:r>
              <a:rPr lang="en-GB" dirty="0"/>
              <a:t> bands have been lost from the bottom of the gel).</a:t>
            </a:r>
          </a:p>
        </p:txBody>
      </p:sp>
      <p:grpSp>
        <p:nvGrpSpPr>
          <p:cNvPr id="31" name="Group 30"/>
          <p:cNvGrpSpPr/>
          <p:nvPr/>
        </p:nvGrpSpPr>
        <p:grpSpPr>
          <a:xfrm>
            <a:off x="827584" y="298949"/>
            <a:ext cx="2934176" cy="6442419"/>
            <a:chOff x="827584" y="298949"/>
            <a:chExt cx="2934176" cy="6442419"/>
          </a:xfrm>
        </p:grpSpPr>
        <p:sp>
          <p:nvSpPr>
            <p:cNvPr id="3" name="Rectangle 2"/>
            <p:cNvSpPr/>
            <p:nvPr/>
          </p:nvSpPr>
          <p:spPr>
            <a:xfrm>
              <a:off x="1277784" y="1681398"/>
              <a:ext cx="2081948" cy="5059970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" name="Rectangle 3"/>
            <p:cNvSpPr/>
            <p:nvPr/>
          </p:nvSpPr>
          <p:spPr>
            <a:xfrm>
              <a:off x="2536745" y="1967712"/>
              <a:ext cx="179218" cy="7365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2807252" y="1967712"/>
              <a:ext cx="179218" cy="7365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3088526" y="1967712"/>
              <a:ext cx="179218" cy="7365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0" name="Straight Connector 9"/>
            <p:cNvCxnSpPr/>
            <p:nvPr/>
          </p:nvCxnSpPr>
          <p:spPr>
            <a:xfrm>
              <a:off x="3071700" y="3379468"/>
              <a:ext cx="174725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3071700" y="3284984"/>
              <a:ext cx="174725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3071700" y="3212976"/>
              <a:ext cx="174725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3071700" y="3490304"/>
              <a:ext cx="174725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>
              <a:off x="3071700" y="3642704"/>
              <a:ext cx="174725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>
              <a:off x="3071700" y="3836668"/>
              <a:ext cx="174725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3071700" y="4210342"/>
              <a:ext cx="174725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>
              <a:off x="3071700" y="4581128"/>
              <a:ext cx="174725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3071700" y="5085184"/>
              <a:ext cx="174725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3071700" y="5949280"/>
              <a:ext cx="174725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9"/>
            <p:cNvSpPr txBox="1"/>
            <p:nvPr/>
          </p:nvSpPr>
          <p:spPr>
            <a:xfrm rot="16200000">
              <a:off x="2699134" y="1040286"/>
              <a:ext cx="101341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400" dirty="0"/>
                <a:t>1 Kb ladder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3359732" y="5805264"/>
              <a:ext cx="34817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/>
                <a:t>0.5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3359732" y="4941168"/>
              <a:ext cx="34817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/>
                <a:t>1.0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3359732" y="4478923"/>
              <a:ext cx="34817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/>
                <a:t>1.5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3359732" y="4118883"/>
              <a:ext cx="34817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/>
                <a:t>2.0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3359732" y="3717032"/>
              <a:ext cx="34817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/>
                <a:t>3.0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3359732" y="3542819"/>
              <a:ext cx="34817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/>
                <a:t>4.0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3359732" y="3296598"/>
              <a:ext cx="34817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/>
                <a:t>6.0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3359732" y="3182779"/>
              <a:ext cx="34817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/>
                <a:t>8.0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3359732" y="3403783"/>
              <a:ext cx="34817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/>
                <a:t>5.0</a:t>
              </a:r>
            </a:p>
          </p:txBody>
        </p:sp>
        <p:sp>
          <p:nvSpPr>
            <p:cNvPr id="36" name="Rectangle 35"/>
            <p:cNvSpPr/>
            <p:nvPr/>
          </p:nvSpPr>
          <p:spPr>
            <a:xfrm>
              <a:off x="1457692" y="1967712"/>
              <a:ext cx="179218" cy="7365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7" name="Rectangle 36"/>
            <p:cNvSpPr/>
            <p:nvPr/>
          </p:nvSpPr>
          <p:spPr>
            <a:xfrm>
              <a:off x="1727604" y="1967712"/>
              <a:ext cx="179218" cy="7365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38" name="Rectangle 37"/>
            <p:cNvSpPr/>
            <p:nvPr/>
          </p:nvSpPr>
          <p:spPr>
            <a:xfrm>
              <a:off x="1997516" y="1967712"/>
              <a:ext cx="179218" cy="7365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Rectangle 38"/>
            <p:cNvSpPr/>
            <p:nvPr/>
          </p:nvSpPr>
          <p:spPr>
            <a:xfrm>
              <a:off x="2267428" y="1967712"/>
              <a:ext cx="179218" cy="7365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827584" y="3080574"/>
              <a:ext cx="41389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/>
                <a:t>10.0</a:t>
              </a:r>
            </a:p>
          </p:txBody>
        </p:sp>
        <p:cxnSp>
          <p:nvCxnSpPr>
            <p:cNvPr id="41" name="Straight Connector 40"/>
            <p:cNvCxnSpPr/>
            <p:nvPr/>
          </p:nvCxnSpPr>
          <p:spPr>
            <a:xfrm>
              <a:off x="1462185" y="3378454"/>
              <a:ext cx="174725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>
              <a:off x="1462185" y="3283970"/>
              <a:ext cx="174725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>
              <a:off x="1462185" y="3211962"/>
              <a:ext cx="174725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>
              <a:off x="1462185" y="3489290"/>
              <a:ext cx="174725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>
              <a:off x="1462185" y="3641690"/>
              <a:ext cx="174725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>
              <a:off x="1462185" y="3835654"/>
              <a:ext cx="174725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>
              <a:off x="1462185" y="4209328"/>
              <a:ext cx="174725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>
              <a:off x="1462185" y="4580114"/>
              <a:ext cx="174725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>
              <a:off x="1462185" y="5084170"/>
              <a:ext cx="174725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>
              <a:off x="1462185" y="5948266"/>
              <a:ext cx="174725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TextBox 50"/>
            <p:cNvSpPr txBox="1"/>
            <p:nvPr/>
          </p:nvSpPr>
          <p:spPr>
            <a:xfrm>
              <a:off x="893308" y="5805264"/>
              <a:ext cx="34817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/>
                <a:t>0.5</a:t>
              </a: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893308" y="4941168"/>
              <a:ext cx="34817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/>
                <a:t>1.0</a:t>
              </a: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893308" y="4478923"/>
              <a:ext cx="34817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/>
                <a:t>1.5</a:t>
              </a: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893308" y="4118883"/>
              <a:ext cx="34817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/>
                <a:t>2.0</a:t>
              </a: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893308" y="3717032"/>
              <a:ext cx="34817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/>
                <a:t>3.0</a:t>
              </a: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893308" y="3542819"/>
              <a:ext cx="34817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/>
                <a:t>4.0</a:t>
              </a: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893308" y="3296598"/>
              <a:ext cx="34817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/>
                <a:t>6.0</a:t>
              </a: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893308" y="3182779"/>
              <a:ext cx="34817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/>
                <a:t>8.0</a:t>
              </a: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893308" y="3403783"/>
              <a:ext cx="34817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/>
                <a:t>5.0</a:t>
              </a:r>
            </a:p>
          </p:txBody>
        </p:sp>
        <p:cxnSp>
          <p:nvCxnSpPr>
            <p:cNvPr id="71" name="Straight Connector 70"/>
            <p:cNvCxnSpPr/>
            <p:nvPr/>
          </p:nvCxnSpPr>
          <p:spPr>
            <a:xfrm>
              <a:off x="2536745" y="5367880"/>
              <a:ext cx="174725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>
              <a:off x="2536745" y="5241450"/>
              <a:ext cx="174725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>
              <a:off x="2536745" y="5108900"/>
              <a:ext cx="174725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>
              <a:off x="2536745" y="5561591"/>
              <a:ext cx="174725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>
              <a:off x="2536745" y="5739705"/>
              <a:ext cx="174725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>
              <a:off x="2536745" y="5949600"/>
              <a:ext cx="174725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>
              <a:off x="2536745" y="6222898"/>
              <a:ext cx="174725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>
              <a:off x="2536745" y="6543246"/>
              <a:ext cx="174725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>
              <a:off x="2536745" y="4855125"/>
              <a:ext cx="174725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>
              <a:off x="2536745" y="4581128"/>
              <a:ext cx="174725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/>
            <p:cNvCxnSpPr/>
            <p:nvPr/>
          </p:nvCxnSpPr>
          <p:spPr>
            <a:xfrm>
              <a:off x="1732097" y="3450172"/>
              <a:ext cx="174725" cy="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/>
            <p:cNvCxnSpPr/>
            <p:nvPr/>
          </p:nvCxnSpPr>
          <p:spPr>
            <a:xfrm>
              <a:off x="1997516" y="3669247"/>
              <a:ext cx="174725" cy="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/>
            <p:cNvCxnSpPr/>
            <p:nvPr/>
          </p:nvCxnSpPr>
          <p:spPr>
            <a:xfrm>
              <a:off x="1997516" y="4678897"/>
              <a:ext cx="174725" cy="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/>
            <p:cNvCxnSpPr/>
            <p:nvPr/>
          </p:nvCxnSpPr>
          <p:spPr>
            <a:xfrm>
              <a:off x="2267428" y="3993097"/>
              <a:ext cx="174725" cy="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/>
            <p:cNvCxnSpPr/>
            <p:nvPr/>
          </p:nvCxnSpPr>
          <p:spPr>
            <a:xfrm>
              <a:off x="2267428" y="4926547"/>
              <a:ext cx="174725" cy="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/>
            <p:cNvCxnSpPr/>
            <p:nvPr/>
          </p:nvCxnSpPr>
          <p:spPr>
            <a:xfrm>
              <a:off x="2267428" y="4545547"/>
              <a:ext cx="174725" cy="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/>
            <p:cNvCxnSpPr/>
            <p:nvPr/>
          </p:nvCxnSpPr>
          <p:spPr>
            <a:xfrm>
              <a:off x="2807252" y="4577610"/>
              <a:ext cx="174725" cy="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2807252" y="4541854"/>
              <a:ext cx="174725" cy="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/>
            <p:cNvCxnSpPr/>
            <p:nvPr/>
          </p:nvCxnSpPr>
          <p:spPr>
            <a:xfrm>
              <a:off x="2807252" y="5352899"/>
              <a:ext cx="174725" cy="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1" name="TextBox 120"/>
            <p:cNvSpPr txBox="1"/>
            <p:nvPr/>
          </p:nvSpPr>
          <p:spPr>
            <a:xfrm rot="16200000">
              <a:off x="1042837" y="1040286"/>
              <a:ext cx="101341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400" dirty="0"/>
                <a:t>1 Kb ladder</a:t>
              </a:r>
            </a:p>
          </p:txBody>
        </p:sp>
        <p:sp>
          <p:nvSpPr>
            <p:cNvPr id="122" name="TextBox 121"/>
            <p:cNvSpPr txBox="1"/>
            <p:nvPr/>
          </p:nvSpPr>
          <p:spPr>
            <a:xfrm rot="16200000">
              <a:off x="2041629" y="948113"/>
              <a:ext cx="119776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400" dirty="0"/>
                <a:t>100 </a:t>
              </a:r>
              <a:r>
                <a:rPr lang="en-GB" sz="1400" dirty="0" err="1"/>
                <a:t>bp</a:t>
              </a:r>
              <a:r>
                <a:rPr lang="en-GB" sz="1400" dirty="0"/>
                <a:t> ladder</a:t>
              </a:r>
            </a:p>
          </p:txBody>
        </p:sp>
        <p:sp>
          <p:nvSpPr>
            <p:cNvPr id="123" name="TextBox 122"/>
            <p:cNvSpPr txBox="1"/>
            <p:nvPr/>
          </p:nvSpPr>
          <p:spPr>
            <a:xfrm rot="16200000">
              <a:off x="1248380" y="973088"/>
              <a:ext cx="114781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400" i="1" dirty="0" err="1"/>
                <a:t>Bam</a:t>
              </a:r>
              <a:r>
                <a:rPr lang="en-GB" sz="1400" dirty="0" err="1"/>
                <a:t>HI</a:t>
              </a:r>
              <a:r>
                <a:rPr lang="en-GB" sz="1400" dirty="0"/>
                <a:t> digest</a:t>
              </a:r>
            </a:p>
          </p:txBody>
        </p:sp>
        <p:sp>
          <p:nvSpPr>
            <p:cNvPr id="124" name="TextBox 123"/>
            <p:cNvSpPr txBox="1"/>
            <p:nvPr/>
          </p:nvSpPr>
          <p:spPr>
            <a:xfrm rot="16200000">
              <a:off x="1629517" y="1081483"/>
              <a:ext cx="93102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400" i="1" dirty="0" err="1"/>
                <a:t>Pst</a:t>
              </a:r>
              <a:r>
                <a:rPr lang="en-GB" sz="1400" dirty="0" err="1"/>
                <a:t>I</a:t>
              </a:r>
              <a:r>
                <a:rPr lang="en-GB" sz="1400" dirty="0"/>
                <a:t> digest</a:t>
              </a:r>
            </a:p>
          </p:txBody>
        </p:sp>
        <p:sp>
          <p:nvSpPr>
            <p:cNvPr id="125" name="TextBox 124"/>
            <p:cNvSpPr txBox="1"/>
            <p:nvPr/>
          </p:nvSpPr>
          <p:spPr>
            <a:xfrm rot="16200000">
              <a:off x="1881226" y="1060452"/>
              <a:ext cx="97308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400" i="1" dirty="0" err="1"/>
                <a:t>Dra</a:t>
              </a:r>
              <a:r>
                <a:rPr lang="en-GB" sz="1400" dirty="0" err="1"/>
                <a:t>I</a:t>
              </a:r>
              <a:r>
                <a:rPr lang="en-GB" sz="1400" dirty="0"/>
                <a:t> digest</a:t>
              </a:r>
            </a:p>
          </p:txBody>
        </p:sp>
        <p:sp>
          <p:nvSpPr>
            <p:cNvPr id="126" name="TextBox 125"/>
            <p:cNvSpPr txBox="1"/>
            <p:nvPr/>
          </p:nvSpPr>
          <p:spPr>
            <a:xfrm rot="16200000">
              <a:off x="2212322" y="845990"/>
              <a:ext cx="140185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400" i="1" dirty="0" err="1"/>
                <a:t>Pst</a:t>
              </a:r>
              <a:r>
                <a:rPr lang="en-GB" sz="1400" dirty="0" err="1"/>
                <a:t>I</a:t>
              </a:r>
              <a:r>
                <a:rPr lang="en-GB" sz="1400" dirty="0"/>
                <a:t> + </a:t>
              </a:r>
              <a:r>
                <a:rPr lang="en-GB" sz="1400" i="1" dirty="0" err="1"/>
                <a:t>Dra</a:t>
              </a:r>
              <a:r>
                <a:rPr lang="en-GB" sz="1400" dirty="0" err="1"/>
                <a:t>I</a:t>
              </a:r>
              <a:r>
                <a:rPr lang="en-GB" sz="1400" dirty="0"/>
                <a:t> digest</a:t>
              </a:r>
            </a:p>
          </p:txBody>
        </p:sp>
        <p:sp>
          <p:nvSpPr>
            <p:cNvPr id="2" name="TextBox 1"/>
            <p:cNvSpPr txBox="1"/>
            <p:nvPr/>
          </p:nvSpPr>
          <p:spPr>
            <a:xfrm>
              <a:off x="3347864" y="3080574"/>
              <a:ext cx="41389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/>
                <a:t>10.0</a:t>
              </a:r>
            </a:p>
          </p:txBody>
        </p:sp>
        <p:cxnSp>
          <p:nvCxnSpPr>
            <p:cNvPr id="86" name="Straight Connector 85"/>
            <p:cNvCxnSpPr/>
            <p:nvPr/>
          </p:nvCxnSpPr>
          <p:spPr>
            <a:xfrm>
              <a:off x="2807252" y="5025773"/>
              <a:ext cx="174725" cy="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>
              <a:off x="2807252" y="6453336"/>
              <a:ext cx="174725" cy="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2702963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5" name="Table 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6548772"/>
              </p:ext>
            </p:extLst>
          </p:nvPr>
        </p:nvGraphicFramePr>
        <p:xfrm>
          <a:off x="4860032" y="1936348"/>
          <a:ext cx="6096000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559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400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Restriction</a:t>
                      </a:r>
                      <a:r>
                        <a:rPr lang="en-GB" baseline="0" dirty="0"/>
                        <a:t> enzymes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Expected</a:t>
                      </a:r>
                      <a:r>
                        <a:rPr lang="en-GB" baseline="0" dirty="0"/>
                        <a:t> fragment sizes (</a:t>
                      </a:r>
                      <a:r>
                        <a:rPr lang="en-GB" baseline="0" dirty="0" err="1"/>
                        <a:t>bp</a:t>
                      </a:r>
                      <a:r>
                        <a:rPr lang="en-GB" baseline="0" dirty="0"/>
                        <a:t>)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err="1"/>
                        <a:t>BamHI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5302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err="1"/>
                        <a:t>PstI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1427 + 3875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err="1"/>
                        <a:t>DraI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2597 + 1148 + 1557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err="1"/>
                        <a:t>BamHI</a:t>
                      </a:r>
                      <a:r>
                        <a:rPr lang="en-GB" dirty="0"/>
                        <a:t> + </a:t>
                      </a:r>
                      <a:r>
                        <a:rPr lang="en-GB" dirty="0" err="1"/>
                        <a:t>PstI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446 + 1427 + 3429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err="1"/>
                        <a:t>BamHI</a:t>
                      </a:r>
                      <a:r>
                        <a:rPr lang="en-GB" dirty="0"/>
                        <a:t> + </a:t>
                      </a:r>
                      <a:r>
                        <a:rPr lang="en-GB" dirty="0" err="1"/>
                        <a:t>DraI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chemeClr val="tx1"/>
                          </a:solidFill>
                        </a:rPr>
                        <a:t>1060 + 1537 + 1148 + 1557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err="1"/>
                        <a:t>PstI</a:t>
                      </a:r>
                      <a:r>
                        <a:rPr lang="en-GB" dirty="0"/>
                        <a:t> + </a:t>
                      </a:r>
                      <a:r>
                        <a:rPr lang="en-GB" dirty="0" err="1"/>
                        <a:t>DraI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1557+ 1506 + 1091 + 336 + 812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err="1"/>
                        <a:t>BamHI</a:t>
                      </a:r>
                      <a:r>
                        <a:rPr lang="en-GB" dirty="0"/>
                        <a:t> + </a:t>
                      </a:r>
                      <a:r>
                        <a:rPr lang="en-GB" dirty="0" err="1"/>
                        <a:t>PstI</a:t>
                      </a:r>
                      <a:r>
                        <a:rPr lang="en-GB" dirty="0"/>
                        <a:t> + </a:t>
                      </a:r>
                      <a:r>
                        <a:rPr lang="en-GB" dirty="0" err="1"/>
                        <a:t>DraI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>
                          <a:solidFill>
                            <a:srgbClr val="FF0000"/>
                          </a:solidFill>
                        </a:rPr>
                        <a:t>1557 +</a:t>
                      </a:r>
                      <a:r>
                        <a:rPr lang="en-GB" baseline="0" dirty="0">
                          <a:solidFill>
                            <a:srgbClr val="FF0000"/>
                          </a:solidFill>
                        </a:rPr>
                        <a:t> 1060 + 446 + 1091 + 336 + 812</a:t>
                      </a:r>
                      <a:endParaRPr lang="en-GB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2048" name="TextBox 2047"/>
          <p:cNvSpPr txBox="1"/>
          <p:nvPr/>
        </p:nvSpPr>
        <p:spPr>
          <a:xfrm>
            <a:off x="4716016" y="5241450"/>
            <a:ext cx="432048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The DNA fragments shown in the 100 </a:t>
            </a:r>
            <a:r>
              <a:rPr lang="en-GB" dirty="0" err="1"/>
              <a:t>bp</a:t>
            </a:r>
            <a:r>
              <a:rPr lang="en-GB" dirty="0"/>
              <a:t> ladder lane are; 1517, 1200, 1000, 900, 800, 700, 600, 500, 400, 300 </a:t>
            </a:r>
            <a:r>
              <a:rPr lang="en-GB" dirty="0" err="1"/>
              <a:t>bp</a:t>
            </a:r>
            <a:r>
              <a:rPr lang="en-GB" dirty="0"/>
              <a:t> in size (the 100 </a:t>
            </a:r>
            <a:r>
              <a:rPr lang="en-GB" dirty="0" err="1"/>
              <a:t>bp</a:t>
            </a:r>
            <a:r>
              <a:rPr lang="en-GB" dirty="0"/>
              <a:t> and 200 </a:t>
            </a:r>
            <a:r>
              <a:rPr lang="en-GB" dirty="0" err="1"/>
              <a:t>bp</a:t>
            </a:r>
            <a:r>
              <a:rPr lang="en-GB" dirty="0"/>
              <a:t> bands have been lost from the bottom of the gel).</a:t>
            </a:r>
          </a:p>
        </p:txBody>
      </p:sp>
      <p:grpSp>
        <p:nvGrpSpPr>
          <p:cNvPr id="30" name="Group 29"/>
          <p:cNvGrpSpPr/>
          <p:nvPr/>
        </p:nvGrpSpPr>
        <p:grpSpPr>
          <a:xfrm>
            <a:off x="2351620" y="-369876"/>
            <a:ext cx="2220380" cy="7111244"/>
            <a:chOff x="2351620" y="-369876"/>
            <a:chExt cx="2220380" cy="7111244"/>
          </a:xfrm>
        </p:grpSpPr>
        <p:sp>
          <p:nvSpPr>
            <p:cNvPr id="2" name="TextBox 1"/>
            <p:cNvSpPr txBox="1"/>
            <p:nvPr/>
          </p:nvSpPr>
          <p:spPr>
            <a:xfrm>
              <a:off x="4158104" y="3080574"/>
              <a:ext cx="41389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/>
                <a:t>10.0</a:t>
              </a:r>
            </a:p>
          </p:txBody>
        </p:sp>
        <p:sp>
          <p:nvSpPr>
            <p:cNvPr id="3" name="Rectangle 2"/>
            <p:cNvSpPr/>
            <p:nvPr/>
          </p:nvSpPr>
          <p:spPr>
            <a:xfrm>
              <a:off x="2717944" y="1681398"/>
              <a:ext cx="1440160" cy="5059970"/>
            </a:xfrm>
            <a:prstGeom prst="rect">
              <a:avLst/>
            </a:prstGeom>
            <a:solidFill>
              <a:schemeClr val="bg2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" name="Rectangle 3"/>
            <p:cNvSpPr/>
            <p:nvPr/>
          </p:nvSpPr>
          <p:spPr>
            <a:xfrm>
              <a:off x="2832759" y="1967712"/>
              <a:ext cx="179218" cy="7365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3096294" y="1967712"/>
              <a:ext cx="179218" cy="7365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3359829" y="1967712"/>
              <a:ext cx="179218" cy="7365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" name="Rectangle 7"/>
            <p:cNvSpPr/>
            <p:nvPr/>
          </p:nvSpPr>
          <p:spPr>
            <a:xfrm>
              <a:off x="3623364" y="1967712"/>
              <a:ext cx="179218" cy="7365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Rectangle 8"/>
            <p:cNvSpPr/>
            <p:nvPr/>
          </p:nvSpPr>
          <p:spPr>
            <a:xfrm>
              <a:off x="3886898" y="1967712"/>
              <a:ext cx="179218" cy="7365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0" name="Straight Connector 9"/>
            <p:cNvCxnSpPr/>
            <p:nvPr/>
          </p:nvCxnSpPr>
          <p:spPr>
            <a:xfrm>
              <a:off x="3870072" y="3379468"/>
              <a:ext cx="174725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3870072" y="3284984"/>
              <a:ext cx="174725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3870072" y="3212976"/>
              <a:ext cx="174725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3870072" y="3490304"/>
              <a:ext cx="174725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>
              <a:off x="3870072" y="3642704"/>
              <a:ext cx="174725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>
              <a:off x="3870072" y="3836668"/>
              <a:ext cx="174725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3870072" y="4210342"/>
              <a:ext cx="174725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>
              <a:off x="3870072" y="4581128"/>
              <a:ext cx="174725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3870072" y="5085184"/>
              <a:ext cx="174725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3870072" y="5949280"/>
              <a:ext cx="174725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9"/>
            <p:cNvSpPr txBox="1"/>
            <p:nvPr/>
          </p:nvSpPr>
          <p:spPr>
            <a:xfrm rot="16200000">
              <a:off x="3497506" y="1040286"/>
              <a:ext cx="101341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400" dirty="0"/>
                <a:t>1 Kb ladder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4158104" y="5805264"/>
              <a:ext cx="34817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/>
                <a:t>0.5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4158104" y="4941168"/>
              <a:ext cx="34817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/>
                <a:t>1.0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4158104" y="4437112"/>
              <a:ext cx="34817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/>
                <a:t>1.5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4158104" y="4077072"/>
              <a:ext cx="34817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/>
                <a:t>2.0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4158104" y="3717032"/>
              <a:ext cx="34817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/>
                <a:t>3.0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4158104" y="3542819"/>
              <a:ext cx="34817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/>
                <a:t>4.0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4158104" y="3296598"/>
              <a:ext cx="34817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/>
                <a:t>6.0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4158104" y="3182779"/>
              <a:ext cx="34817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/>
                <a:t>8.0</a:t>
              </a: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4158104" y="3403783"/>
              <a:ext cx="34817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/>
                <a:t>5.0</a:t>
              </a: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2351620" y="5805264"/>
              <a:ext cx="34817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/>
                <a:t>0.5</a:t>
              </a: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2351620" y="4982979"/>
              <a:ext cx="34817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/>
                <a:t>1.0</a:t>
              </a: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2351620" y="4437112"/>
              <a:ext cx="34817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/>
                <a:t>1.5</a:t>
              </a:r>
            </a:p>
          </p:txBody>
        </p:sp>
        <p:cxnSp>
          <p:nvCxnSpPr>
            <p:cNvPr id="71" name="Straight Connector 70"/>
            <p:cNvCxnSpPr/>
            <p:nvPr/>
          </p:nvCxnSpPr>
          <p:spPr>
            <a:xfrm>
              <a:off x="2837252" y="5367880"/>
              <a:ext cx="174725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>
              <a:off x="2837252" y="5241450"/>
              <a:ext cx="174725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>
              <a:off x="2837252" y="5108900"/>
              <a:ext cx="174725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>
              <a:off x="2837252" y="5561591"/>
              <a:ext cx="174725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>
              <a:off x="2837252" y="5739705"/>
              <a:ext cx="174725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>
              <a:off x="2837252" y="5949600"/>
              <a:ext cx="174725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>
              <a:off x="2837252" y="6222898"/>
              <a:ext cx="174725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>
              <a:off x="2837252" y="6543246"/>
              <a:ext cx="174725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>
              <a:off x="2837252" y="4855125"/>
              <a:ext cx="174725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>
              <a:off x="2837252" y="4581128"/>
              <a:ext cx="174725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/>
            <p:cNvCxnSpPr/>
            <p:nvPr/>
          </p:nvCxnSpPr>
          <p:spPr>
            <a:xfrm>
              <a:off x="3627857" y="4536022"/>
              <a:ext cx="174725" cy="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/>
            <p:cNvCxnSpPr/>
            <p:nvPr/>
          </p:nvCxnSpPr>
          <p:spPr>
            <a:xfrm>
              <a:off x="3107759" y="4653136"/>
              <a:ext cx="174725" cy="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3107759" y="6093296"/>
              <a:ext cx="174725" cy="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/>
            <p:cNvCxnSpPr/>
            <p:nvPr/>
          </p:nvCxnSpPr>
          <p:spPr>
            <a:xfrm>
              <a:off x="3107759" y="3743849"/>
              <a:ext cx="174725" cy="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>
              <a:off x="3627857" y="6093296"/>
              <a:ext cx="174725" cy="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2" name="TextBox 121"/>
            <p:cNvSpPr txBox="1"/>
            <p:nvPr/>
          </p:nvSpPr>
          <p:spPr>
            <a:xfrm rot="16200000">
              <a:off x="2337643" y="948113"/>
              <a:ext cx="119776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400" dirty="0"/>
                <a:t>100 </a:t>
              </a:r>
              <a:r>
                <a:rPr lang="en-GB" sz="1400" dirty="0" err="1"/>
                <a:t>bp</a:t>
              </a:r>
              <a:r>
                <a:rPr lang="en-GB" sz="1400" dirty="0"/>
                <a:t> ladder</a:t>
              </a:r>
            </a:p>
          </p:txBody>
        </p:sp>
        <p:sp>
          <p:nvSpPr>
            <p:cNvPr id="126" name="TextBox 125"/>
            <p:cNvSpPr txBox="1"/>
            <p:nvPr/>
          </p:nvSpPr>
          <p:spPr>
            <a:xfrm rot="16200000">
              <a:off x="2398322" y="752675"/>
              <a:ext cx="158864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400" i="1" dirty="0" err="1"/>
                <a:t>Bam</a:t>
              </a:r>
              <a:r>
                <a:rPr lang="en-GB" sz="1400" dirty="0" err="1"/>
                <a:t>HI</a:t>
              </a:r>
              <a:r>
                <a:rPr lang="en-GB" sz="1400" dirty="0"/>
                <a:t> + </a:t>
              </a:r>
              <a:r>
                <a:rPr lang="en-GB" sz="1400" i="1" dirty="0" err="1"/>
                <a:t>Pst</a:t>
              </a:r>
              <a:r>
                <a:rPr lang="en-GB" sz="1400" dirty="0" err="1"/>
                <a:t>I</a:t>
              </a:r>
              <a:r>
                <a:rPr lang="en-GB" sz="1400" dirty="0"/>
                <a:t> digest</a:t>
              </a:r>
            </a:p>
          </p:txBody>
        </p:sp>
        <p:sp>
          <p:nvSpPr>
            <p:cNvPr id="127" name="TextBox 126"/>
            <p:cNvSpPr txBox="1"/>
            <p:nvPr/>
          </p:nvSpPr>
          <p:spPr>
            <a:xfrm rot="16200000">
              <a:off x="2652853" y="734465"/>
              <a:ext cx="162506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400" i="1" dirty="0" err="1"/>
                <a:t>Bam</a:t>
              </a:r>
              <a:r>
                <a:rPr lang="en-GB" sz="1400" dirty="0" err="1"/>
                <a:t>HI</a:t>
              </a:r>
              <a:r>
                <a:rPr lang="en-GB" sz="1400" dirty="0"/>
                <a:t> + </a:t>
              </a:r>
              <a:r>
                <a:rPr lang="en-GB" sz="1400" i="1" dirty="0" err="1"/>
                <a:t>Dra</a:t>
              </a:r>
              <a:r>
                <a:rPr lang="en-GB" sz="1400" dirty="0" err="1"/>
                <a:t>I</a:t>
              </a:r>
              <a:r>
                <a:rPr lang="en-GB" sz="1400" dirty="0"/>
                <a:t> digest</a:t>
              </a:r>
            </a:p>
          </p:txBody>
        </p:sp>
        <p:sp>
          <p:nvSpPr>
            <p:cNvPr id="129" name="TextBox 128"/>
            <p:cNvSpPr txBox="1"/>
            <p:nvPr/>
          </p:nvSpPr>
          <p:spPr>
            <a:xfrm rot="16200000">
              <a:off x="2696095" y="511615"/>
              <a:ext cx="207076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400" i="1" dirty="0" err="1"/>
                <a:t>Bam</a:t>
              </a:r>
              <a:r>
                <a:rPr lang="en-GB" sz="1400" dirty="0" err="1"/>
                <a:t>HI</a:t>
              </a:r>
              <a:r>
                <a:rPr lang="en-GB" sz="1400" dirty="0"/>
                <a:t> + </a:t>
              </a:r>
              <a:r>
                <a:rPr lang="en-GB" sz="1400" i="1" dirty="0" err="1"/>
                <a:t>Pst</a:t>
              </a:r>
              <a:r>
                <a:rPr lang="en-GB" sz="1400" dirty="0" err="1"/>
                <a:t>I</a:t>
              </a:r>
              <a:r>
                <a:rPr lang="en-GB" sz="1400" dirty="0"/>
                <a:t> + </a:t>
              </a:r>
              <a:r>
                <a:rPr lang="en-GB" sz="1400" i="1" dirty="0" err="1"/>
                <a:t>Dra</a:t>
              </a:r>
              <a:r>
                <a:rPr lang="en-GB" sz="1400" dirty="0" err="1"/>
                <a:t>I</a:t>
              </a:r>
              <a:r>
                <a:rPr lang="en-GB" sz="1400" dirty="0"/>
                <a:t> digest</a:t>
              </a:r>
            </a:p>
          </p:txBody>
        </p:sp>
        <p:cxnSp>
          <p:nvCxnSpPr>
            <p:cNvPr id="85" name="Straight Connector 84"/>
            <p:cNvCxnSpPr/>
            <p:nvPr/>
          </p:nvCxnSpPr>
          <p:spPr>
            <a:xfrm>
              <a:off x="3364322" y="5050164"/>
              <a:ext cx="174725" cy="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>
              <a:off x="3364322" y="4552553"/>
              <a:ext cx="174725" cy="0"/>
            </a:xfrm>
            <a:prstGeom prst="line">
              <a:avLst/>
            </a:prstGeom>
            <a:ln w="571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>
              <a:off x="3364322" y="4914503"/>
              <a:ext cx="174725" cy="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>
              <a:off x="3627857" y="5050372"/>
              <a:ext cx="174725" cy="0"/>
            </a:xfrm>
            <a:prstGeom prst="line">
              <a:avLst/>
            </a:prstGeom>
            <a:ln w="571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>
              <a:off x="3627857" y="6426671"/>
              <a:ext cx="174725" cy="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>
              <a:off x="3627857" y="5350346"/>
              <a:ext cx="174725" cy="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1" name="TextBox 90"/>
            <p:cNvSpPr txBox="1"/>
            <p:nvPr/>
          </p:nvSpPr>
          <p:spPr>
            <a:xfrm>
              <a:off x="2351620" y="4725144"/>
              <a:ext cx="34817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/>
                <a:t>1.2</a:t>
              </a:r>
            </a:p>
          </p:txBody>
        </p:sp>
        <p:sp>
          <p:nvSpPr>
            <p:cNvPr id="92" name="TextBox 91"/>
            <p:cNvSpPr txBox="1"/>
            <p:nvPr/>
          </p:nvSpPr>
          <p:spPr>
            <a:xfrm>
              <a:off x="2351620" y="5126995"/>
              <a:ext cx="34817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/>
                <a:t>0.9</a:t>
              </a:r>
            </a:p>
          </p:txBody>
        </p:sp>
        <p:sp>
          <p:nvSpPr>
            <p:cNvPr id="93" name="TextBox 92"/>
            <p:cNvSpPr txBox="1"/>
            <p:nvPr/>
          </p:nvSpPr>
          <p:spPr>
            <a:xfrm>
              <a:off x="2351620" y="5271011"/>
              <a:ext cx="34817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/>
                <a:t>0.8</a:t>
              </a:r>
            </a:p>
          </p:txBody>
        </p:sp>
        <p:sp>
          <p:nvSpPr>
            <p:cNvPr id="94" name="TextBox 93"/>
            <p:cNvSpPr txBox="1"/>
            <p:nvPr/>
          </p:nvSpPr>
          <p:spPr>
            <a:xfrm>
              <a:off x="2351620" y="5445224"/>
              <a:ext cx="34817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/>
                <a:t>0.7</a:t>
              </a:r>
            </a:p>
          </p:txBody>
        </p:sp>
        <p:sp>
          <p:nvSpPr>
            <p:cNvPr id="95" name="TextBox 94"/>
            <p:cNvSpPr txBox="1"/>
            <p:nvPr/>
          </p:nvSpPr>
          <p:spPr>
            <a:xfrm>
              <a:off x="2351620" y="5616594"/>
              <a:ext cx="34817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/>
                <a:t>0.6</a:t>
              </a:r>
            </a:p>
          </p:txBody>
        </p:sp>
        <p:sp>
          <p:nvSpPr>
            <p:cNvPr id="96" name="TextBox 95"/>
            <p:cNvSpPr txBox="1"/>
            <p:nvPr/>
          </p:nvSpPr>
          <p:spPr>
            <a:xfrm>
              <a:off x="2351620" y="6099787"/>
              <a:ext cx="34817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/>
                <a:t>0.4</a:t>
              </a:r>
            </a:p>
          </p:txBody>
        </p:sp>
        <p:sp>
          <p:nvSpPr>
            <p:cNvPr id="97" name="TextBox 96"/>
            <p:cNvSpPr txBox="1"/>
            <p:nvPr/>
          </p:nvSpPr>
          <p:spPr>
            <a:xfrm>
              <a:off x="2351620" y="6423139"/>
              <a:ext cx="34817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000" dirty="0"/>
                <a:t>0.3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854808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0065" y="3861048"/>
            <a:ext cx="2657475" cy="253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Donut 11"/>
          <p:cNvSpPr/>
          <p:nvPr/>
        </p:nvSpPr>
        <p:spPr>
          <a:xfrm>
            <a:off x="5023378" y="1352942"/>
            <a:ext cx="1872207" cy="1909465"/>
          </a:xfrm>
          <a:prstGeom prst="donut">
            <a:avLst>
              <a:gd name="adj" fmla="val 8207"/>
            </a:avLst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 flipV="1">
            <a:off x="5952501" y="1236847"/>
            <a:ext cx="0" cy="28803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5665303" y="911602"/>
            <a:ext cx="5822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dirty="0" err="1"/>
              <a:t>Dra</a:t>
            </a:r>
            <a:r>
              <a:rPr lang="en-GB" dirty="0" err="1"/>
              <a:t>I</a:t>
            </a:r>
            <a:endParaRPr lang="en-GB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6680965" y="2577078"/>
            <a:ext cx="286629" cy="10771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6930487" y="2500123"/>
            <a:ext cx="5822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dirty="0" err="1"/>
              <a:t>Dra</a:t>
            </a:r>
            <a:r>
              <a:rPr lang="en-GB" dirty="0" err="1"/>
              <a:t>I</a:t>
            </a:r>
            <a:endParaRPr lang="en-GB" dirty="0"/>
          </a:p>
        </p:txBody>
      </p:sp>
      <p:sp>
        <p:nvSpPr>
          <p:cNvPr id="17" name="TextBox 16"/>
          <p:cNvSpPr txBox="1"/>
          <p:nvPr/>
        </p:nvSpPr>
        <p:spPr>
          <a:xfrm>
            <a:off x="6655179" y="1450211"/>
            <a:ext cx="86914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solidFill>
                  <a:srgbClr val="92D050"/>
                </a:solidFill>
              </a:rPr>
              <a:t>1557 </a:t>
            </a:r>
            <a:r>
              <a:rPr lang="en-GB" sz="1600" b="1" dirty="0" err="1">
                <a:solidFill>
                  <a:srgbClr val="92D050"/>
                </a:solidFill>
              </a:rPr>
              <a:t>bp</a:t>
            </a:r>
            <a:endParaRPr lang="en-GB" sz="1600" b="1" dirty="0">
              <a:solidFill>
                <a:srgbClr val="92D05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588803" y="1236847"/>
            <a:ext cx="86914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solidFill>
                  <a:srgbClr val="92D050"/>
                </a:solidFill>
              </a:rPr>
              <a:t>1148 </a:t>
            </a:r>
            <a:r>
              <a:rPr lang="en-GB" sz="1600" b="1" dirty="0" err="1">
                <a:solidFill>
                  <a:srgbClr val="92D050"/>
                </a:solidFill>
              </a:rPr>
              <a:t>bp</a:t>
            </a:r>
            <a:endParaRPr lang="en-GB" sz="1600" b="1" dirty="0">
              <a:solidFill>
                <a:srgbClr val="92D050"/>
              </a:solidFill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>
            <a:off x="4966465" y="1891278"/>
            <a:ext cx="286629" cy="10771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4384254" y="1636384"/>
            <a:ext cx="5822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dirty="0" err="1"/>
              <a:t>Dra</a:t>
            </a:r>
            <a:r>
              <a:rPr lang="en-GB" dirty="0" err="1"/>
              <a:t>I</a:t>
            </a:r>
            <a:endParaRPr lang="en-GB" dirty="0"/>
          </a:p>
        </p:txBody>
      </p:sp>
      <p:cxnSp>
        <p:nvCxnSpPr>
          <p:cNvPr id="24" name="Straight Connector 23"/>
          <p:cNvCxnSpPr/>
          <p:nvPr/>
        </p:nvCxnSpPr>
        <p:spPr>
          <a:xfrm>
            <a:off x="5273609" y="1644004"/>
            <a:ext cx="195773" cy="18466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5436096" y="1628800"/>
            <a:ext cx="5251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dirty="0" err="1"/>
              <a:t>Pst</a:t>
            </a:r>
            <a:r>
              <a:rPr lang="en-GB" dirty="0" err="1"/>
              <a:t>I</a:t>
            </a:r>
            <a:endParaRPr lang="en-GB" dirty="0"/>
          </a:p>
        </p:txBody>
      </p:sp>
      <p:sp>
        <p:nvSpPr>
          <p:cNvPr id="27" name="TextBox 26"/>
          <p:cNvSpPr txBox="1"/>
          <p:nvPr/>
        </p:nvSpPr>
        <p:spPr>
          <a:xfrm rot="2079956">
            <a:off x="5611040" y="1593623"/>
            <a:ext cx="7649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solidFill>
                  <a:srgbClr val="0070C0"/>
                </a:solidFill>
              </a:rPr>
              <a:t>812 </a:t>
            </a:r>
            <a:r>
              <a:rPr lang="en-GB" sz="1600" b="1" dirty="0" err="1">
                <a:solidFill>
                  <a:srgbClr val="0070C0"/>
                </a:solidFill>
              </a:rPr>
              <a:t>bp</a:t>
            </a:r>
            <a:endParaRPr lang="en-GB" sz="1600" b="1" dirty="0">
              <a:solidFill>
                <a:srgbClr val="0070C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 rot="2033542">
            <a:off x="5196287" y="1864839"/>
            <a:ext cx="7649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solidFill>
                  <a:srgbClr val="0070C0"/>
                </a:solidFill>
              </a:rPr>
              <a:t>336 </a:t>
            </a:r>
            <a:r>
              <a:rPr lang="en-GB" sz="1600" b="1" dirty="0" err="1">
                <a:solidFill>
                  <a:srgbClr val="0070C0"/>
                </a:solidFill>
              </a:rPr>
              <a:t>bp</a:t>
            </a:r>
            <a:endParaRPr lang="en-GB" sz="1600" b="1" dirty="0">
              <a:solidFill>
                <a:srgbClr val="0070C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399768" y="2557284"/>
            <a:ext cx="5251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dirty="0" err="1"/>
              <a:t>Pst</a:t>
            </a:r>
            <a:r>
              <a:rPr lang="en-GB" dirty="0" err="1"/>
              <a:t>I</a:t>
            </a:r>
            <a:endParaRPr lang="en-GB" dirty="0"/>
          </a:p>
        </p:txBody>
      </p:sp>
      <p:cxnSp>
        <p:nvCxnSpPr>
          <p:cNvPr id="30" name="Straight Connector 29"/>
          <p:cNvCxnSpPr/>
          <p:nvPr/>
        </p:nvCxnSpPr>
        <p:spPr>
          <a:xfrm flipV="1">
            <a:off x="5256299" y="2776506"/>
            <a:ext cx="179797" cy="18589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5148064" y="2226350"/>
            <a:ext cx="86914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solidFill>
                  <a:srgbClr val="0070C0"/>
                </a:solidFill>
              </a:rPr>
              <a:t>1091 </a:t>
            </a:r>
            <a:r>
              <a:rPr lang="en-GB" sz="1600" b="1" dirty="0" err="1">
                <a:solidFill>
                  <a:srgbClr val="0070C0"/>
                </a:solidFill>
              </a:rPr>
              <a:t>bp</a:t>
            </a:r>
            <a:endParaRPr lang="en-GB" sz="1600" b="1" dirty="0">
              <a:solidFill>
                <a:srgbClr val="0070C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 rot="20156465">
            <a:off x="5752340" y="2700178"/>
            <a:ext cx="86914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solidFill>
                  <a:srgbClr val="0070C0"/>
                </a:solidFill>
              </a:rPr>
              <a:t>1506 </a:t>
            </a:r>
            <a:r>
              <a:rPr lang="en-GB" sz="1600" b="1" dirty="0" err="1">
                <a:solidFill>
                  <a:srgbClr val="0070C0"/>
                </a:solidFill>
              </a:rPr>
              <a:t>bp</a:t>
            </a:r>
            <a:endParaRPr lang="en-GB" sz="1600" b="1" dirty="0">
              <a:solidFill>
                <a:srgbClr val="0070C0"/>
              </a:solidFill>
            </a:endParaRPr>
          </a:p>
        </p:txBody>
      </p:sp>
      <p:grpSp>
        <p:nvGrpSpPr>
          <p:cNvPr id="1028" name="Group 1027"/>
          <p:cNvGrpSpPr/>
          <p:nvPr/>
        </p:nvGrpSpPr>
        <p:grpSpPr>
          <a:xfrm>
            <a:off x="246467" y="908720"/>
            <a:ext cx="3226083" cy="2353687"/>
            <a:chOff x="246467" y="908720"/>
            <a:chExt cx="3226083" cy="2353687"/>
          </a:xfrm>
        </p:grpSpPr>
        <p:grpSp>
          <p:nvGrpSpPr>
            <p:cNvPr id="1025" name="Group 1024"/>
            <p:cNvGrpSpPr/>
            <p:nvPr/>
          </p:nvGrpSpPr>
          <p:grpSpPr>
            <a:xfrm>
              <a:off x="246467" y="911602"/>
              <a:ext cx="3226083" cy="2350805"/>
              <a:chOff x="246467" y="911602"/>
              <a:chExt cx="3226083" cy="2350805"/>
            </a:xfrm>
          </p:grpSpPr>
          <p:sp>
            <p:nvSpPr>
              <p:cNvPr id="2" name="Donut 1"/>
              <p:cNvSpPr/>
              <p:nvPr/>
            </p:nvSpPr>
            <p:spPr>
              <a:xfrm>
                <a:off x="971600" y="1352942"/>
                <a:ext cx="1872207" cy="1909465"/>
              </a:xfrm>
              <a:prstGeom prst="donut">
                <a:avLst>
                  <a:gd name="adj" fmla="val 8207"/>
                </a:avLst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4" name="Straight Connector 3"/>
              <p:cNvCxnSpPr/>
              <p:nvPr/>
            </p:nvCxnSpPr>
            <p:spPr>
              <a:xfrm flipV="1">
                <a:off x="1900723" y="1236847"/>
                <a:ext cx="0" cy="288032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" name="TextBox 4"/>
              <p:cNvSpPr txBox="1"/>
              <p:nvPr/>
            </p:nvSpPr>
            <p:spPr>
              <a:xfrm>
                <a:off x="1613525" y="911602"/>
                <a:ext cx="58221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i="1" dirty="0" err="1"/>
                  <a:t>Dra</a:t>
                </a:r>
                <a:r>
                  <a:rPr lang="en-GB" dirty="0" err="1"/>
                  <a:t>I</a:t>
                </a:r>
                <a:endParaRPr lang="en-GB" dirty="0"/>
              </a:p>
            </p:txBody>
          </p:sp>
          <p:cxnSp>
            <p:nvCxnSpPr>
              <p:cNvPr id="7" name="Straight Connector 6"/>
              <p:cNvCxnSpPr/>
              <p:nvPr/>
            </p:nvCxnSpPr>
            <p:spPr>
              <a:xfrm>
                <a:off x="2629187" y="2577078"/>
                <a:ext cx="286629" cy="107711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" name="TextBox 8"/>
              <p:cNvSpPr txBox="1"/>
              <p:nvPr/>
            </p:nvSpPr>
            <p:spPr>
              <a:xfrm>
                <a:off x="2878709" y="2500123"/>
                <a:ext cx="58221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i="1" dirty="0" err="1"/>
                  <a:t>Dra</a:t>
                </a:r>
                <a:r>
                  <a:rPr lang="en-GB" dirty="0" err="1"/>
                  <a:t>I</a:t>
                </a:r>
                <a:endParaRPr lang="en-GB" dirty="0"/>
              </a:p>
            </p:txBody>
          </p:sp>
          <p:sp>
            <p:nvSpPr>
              <p:cNvPr id="8" name="TextBox 7"/>
              <p:cNvSpPr txBox="1"/>
              <p:nvPr/>
            </p:nvSpPr>
            <p:spPr>
              <a:xfrm>
                <a:off x="2603401" y="1450211"/>
                <a:ext cx="869149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600" b="1" dirty="0">
                    <a:solidFill>
                      <a:srgbClr val="92D050"/>
                    </a:solidFill>
                  </a:rPr>
                  <a:t>1557 </a:t>
                </a:r>
                <a:r>
                  <a:rPr lang="en-GB" sz="1600" b="1" dirty="0" err="1">
                    <a:solidFill>
                      <a:srgbClr val="92D050"/>
                    </a:solidFill>
                  </a:rPr>
                  <a:t>bp</a:t>
                </a:r>
                <a:endParaRPr lang="en-GB" sz="1600" b="1" dirty="0">
                  <a:solidFill>
                    <a:srgbClr val="92D050"/>
                  </a:solidFill>
                </a:endParaRPr>
              </a:p>
            </p:txBody>
          </p:sp>
          <p:sp>
            <p:nvSpPr>
              <p:cNvPr id="11" name="TextBox 10"/>
              <p:cNvSpPr txBox="1"/>
              <p:nvPr/>
            </p:nvSpPr>
            <p:spPr>
              <a:xfrm>
                <a:off x="246467" y="2562661"/>
                <a:ext cx="869149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600" b="1" dirty="0">
                    <a:solidFill>
                      <a:srgbClr val="92D050"/>
                    </a:solidFill>
                  </a:rPr>
                  <a:t>3745 </a:t>
                </a:r>
                <a:r>
                  <a:rPr lang="en-GB" sz="1600" b="1" dirty="0" err="1">
                    <a:solidFill>
                      <a:srgbClr val="92D050"/>
                    </a:solidFill>
                  </a:rPr>
                  <a:t>bp</a:t>
                </a:r>
                <a:endParaRPr lang="en-GB" sz="1600" b="1" dirty="0">
                  <a:solidFill>
                    <a:srgbClr val="92D050"/>
                  </a:solidFill>
                </a:endParaRPr>
              </a:p>
            </p:txBody>
          </p:sp>
        </p:grpSp>
        <p:sp>
          <p:nvSpPr>
            <p:cNvPr id="1027" name="TextBox 1026"/>
            <p:cNvSpPr txBox="1"/>
            <p:nvPr/>
          </p:nvSpPr>
          <p:spPr>
            <a:xfrm>
              <a:off x="323528" y="908720"/>
              <a:ext cx="43633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(a)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636418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" name="Group 86"/>
          <p:cNvGrpSpPr/>
          <p:nvPr/>
        </p:nvGrpSpPr>
        <p:grpSpPr>
          <a:xfrm>
            <a:off x="102451" y="260192"/>
            <a:ext cx="6773805" cy="5905112"/>
            <a:chOff x="102451" y="260192"/>
            <a:chExt cx="6773805" cy="5905112"/>
          </a:xfrm>
        </p:grpSpPr>
        <p:sp>
          <p:nvSpPr>
            <p:cNvPr id="12" name="Donut 11"/>
            <p:cNvSpPr/>
            <p:nvPr/>
          </p:nvSpPr>
          <p:spPr>
            <a:xfrm>
              <a:off x="890644" y="920894"/>
              <a:ext cx="1872207" cy="1909465"/>
            </a:xfrm>
            <a:prstGeom prst="donut">
              <a:avLst>
                <a:gd name="adj" fmla="val 8207"/>
              </a:avLst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V="1">
              <a:off x="1819767" y="804799"/>
              <a:ext cx="0" cy="288032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/>
            <p:cNvSpPr txBox="1"/>
            <p:nvPr/>
          </p:nvSpPr>
          <p:spPr>
            <a:xfrm>
              <a:off x="1532569" y="479554"/>
              <a:ext cx="5822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i="1" dirty="0" err="1"/>
                <a:t>Dra</a:t>
              </a:r>
              <a:r>
                <a:rPr lang="en-GB" dirty="0" err="1"/>
                <a:t>I</a:t>
              </a:r>
              <a:endParaRPr lang="en-GB" dirty="0"/>
            </a:p>
          </p:txBody>
        </p:sp>
        <p:cxnSp>
          <p:nvCxnSpPr>
            <p:cNvPr id="15" name="Straight Connector 14"/>
            <p:cNvCxnSpPr/>
            <p:nvPr/>
          </p:nvCxnSpPr>
          <p:spPr>
            <a:xfrm>
              <a:off x="2548231" y="2145030"/>
              <a:ext cx="286629" cy="107711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5"/>
            <p:cNvSpPr txBox="1"/>
            <p:nvPr/>
          </p:nvSpPr>
          <p:spPr>
            <a:xfrm>
              <a:off x="2797753" y="2068075"/>
              <a:ext cx="5822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i="1" dirty="0" err="1"/>
                <a:t>Dra</a:t>
              </a:r>
              <a:r>
                <a:rPr lang="en-GB" dirty="0" err="1"/>
                <a:t>I</a:t>
              </a:r>
              <a:endParaRPr lang="en-GB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522445" y="1018163"/>
              <a:ext cx="86914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b="1" dirty="0">
                  <a:solidFill>
                    <a:srgbClr val="92D050"/>
                  </a:solidFill>
                </a:rPr>
                <a:t>1557 </a:t>
              </a:r>
              <a:r>
                <a:rPr lang="en-GB" sz="1600" b="1" dirty="0" err="1">
                  <a:solidFill>
                    <a:srgbClr val="92D050"/>
                  </a:solidFill>
                </a:rPr>
                <a:t>bp</a:t>
              </a:r>
              <a:endParaRPr lang="en-GB" sz="1600" b="1" dirty="0">
                <a:solidFill>
                  <a:srgbClr val="92D050"/>
                </a:solidFill>
              </a:endParaRPr>
            </a:p>
          </p:txBody>
        </p:sp>
        <p:cxnSp>
          <p:nvCxnSpPr>
            <p:cNvPr id="22" name="Straight Connector 21"/>
            <p:cNvCxnSpPr/>
            <p:nvPr/>
          </p:nvCxnSpPr>
          <p:spPr>
            <a:xfrm>
              <a:off x="833731" y="1459230"/>
              <a:ext cx="286629" cy="107711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/>
            <p:cNvSpPr txBox="1"/>
            <p:nvPr/>
          </p:nvSpPr>
          <p:spPr>
            <a:xfrm>
              <a:off x="251520" y="1204336"/>
              <a:ext cx="5822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i="1" dirty="0" err="1"/>
                <a:t>Dra</a:t>
              </a:r>
              <a:r>
                <a:rPr lang="en-GB" dirty="0" err="1"/>
                <a:t>I</a:t>
              </a:r>
              <a:endParaRPr lang="en-GB" dirty="0"/>
            </a:p>
          </p:txBody>
        </p:sp>
        <p:sp>
          <p:nvSpPr>
            <p:cNvPr id="1027" name="TextBox 1026"/>
            <p:cNvSpPr txBox="1"/>
            <p:nvPr/>
          </p:nvSpPr>
          <p:spPr>
            <a:xfrm>
              <a:off x="251520" y="476672"/>
              <a:ext cx="44755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(b)</a:t>
              </a:r>
            </a:p>
          </p:txBody>
        </p:sp>
        <p:sp>
          <p:nvSpPr>
            <p:cNvPr id="31" name="Donut 30"/>
            <p:cNvSpPr/>
            <p:nvPr/>
          </p:nvSpPr>
          <p:spPr>
            <a:xfrm>
              <a:off x="4375306" y="920894"/>
              <a:ext cx="1872207" cy="1909465"/>
            </a:xfrm>
            <a:prstGeom prst="donut">
              <a:avLst>
                <a:gd name="adj" fmla="val 8207"/>
              </a:avLst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cxnSp>
          <p:nvCxnSpPr>
            <p:cNvPr id="32" name="Straight Connector 31"/>
            <p:cNvCxnSpPr/>
            <p:nvPr/>
          </p:nvCxnSpPr>
          <p:spPr>
            <a:xfrm flipV="1">
              <a:off x="5304429" y="804799"/>
              <a:ext cx="0" cy="288032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TextBox 32"/>
            <p:cNvSpPr txBox="1"/>
            <p:nvPr/>
          </p:nvSpPr>
          <p:spPr>
            <a:xfrm>
              <a:off x="5069909" y="479554"/>
              <a:ext cx="5822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i="1" dirty="0" err="1"/>
                <a:t>Dra</a:t>
              </a:r>
              <a:r>
                <a:rPr lang="en-GB" dirty="0" err="1"/>
                <a:t>I</a:t>
              </a:r>
              <a:endParaRPr lang="en-GB" dirty="0"/>
            </a:p>
          </p:txBody>
        </p:sp>
        <p:cxnSp>
          <p:nvCxnSpPr>
            <p:cNvPr id="36" name="Straight Connector 35"/>
            <p:cNvCxnSpPr/>
            <p:nvPr/>
          </p:nvCxnSpPr>
          <p:spPr>
            <a:xfrm>
              <a:off x="6032893" y="2145030"/>
              <a:ext cx="286629" cy="107711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TextBox 36"/>
            <p:cNvSpPr txBox="1"/>
            <p:nvPr/>
          </p:nvSpPr>
          <p:spPr>
            <a:xfrm>
              <a:off x="6282415" y="2068075"/>
              <a:ext cx="5822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i="1" dirty="0" err="1"/>
                <a:t>Dra</a:t>
              </a:r>
              <a:r>
                <a:rPr lang="en-GB" dirty="0" err="1"/>
                <a:t>I</a:t>
              </a:r>
              <a:endParaRPr lang="en-GB" dirty="0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6007107" y="1018163"/>
              <a:ext cx="86914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b="1" dirty="0">
                  <a:solidFill>
                    <a:srgbClr val="92D050"/>
                  </a:solidFill>
                </a:rPr>
                <a:t>1557 </a:t>
              </a:r>
              <a:r>
                <a:rPr lang="en-GB" sz="1600" b="1" dirty="0" err="1">
                  <a:solidFill>
                    <a:srgbClr val="92D050"/>
                  </a:solidFill>
                </a:rPr>
                <a:t>bp</a:t>
              </a:r>
              <a:endParaRPr lang="en-GB" sz="1600" b="1" dirty="0">
                <a:solidFill>
                  <a:srgbClr val="92D050"/>
                </a:solidFill>
              </a:endParaRPr>
            </a:p>
          </p:txBody>
        </p:sp>
        <p:cxnSp>
          <p:nvCxnSpPr>
            <p:cNvPr id="40" name="Straight Connector 39"/>
            <p:cNvCxnSpPr/>
            <p:nvPr/>
          </p:nvCxnSpPr>
          <p:spPr>
            <a:xfrm>
              <a:off x="4318393" y="1459230"/>
              <a:ext cx="286629" cy="107711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TextBox 40"/>
            <p:cNvSpPr txBox="1"/>
            <p:nvPr/>
          </p:nvSpPr>
          <p:spPr>
            <a:xfrm>
              <a:off x="3736182" y="1204336"/>
              <a:ext cx="5822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i="1" dirty="0" err="1"/>
                <a:t>Dra</a:t>
              </a:r>
              <a:r>
                <a:rPr lang="en-GB" dirty="0" err="1"/>
                <a:t>I</a:t>
              </a:r>
              <a:endParaRPr lang="en-GB" dirty="0"/>
            </a:p>
          </p:txBody>
        </p:sp>
        <p:cxnSp>
          <p:nvCxnSpPr>
            <p:cNvPr id="42" name="Straight Connector 41"/>
            <p:cNvCxnSpPr/>
            <p:nvPr/>
          </p:nvCxnSpPr>
          <p:spPr>
            <a:xfrm>
              <a:off x="4891190" y="890797"/>
              <a:ext cx="138255" cy="254731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TextBox 42"/>
            <p:cNvSpPr txBox="1"/>
            <p:nvPr/>
          </p:nvSpPr>
          <p:spPr>
            <a:xfrm>
              <a:off x="4499992" y="553181"/>
              <a:ext cx="52514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i="1" dirty="0" err="1"/>
                <a:t>Pst</a:t>
              </a:r>
              <a:r>
                <a:rPr lang="en-GB" dirty="0" err="1"/>
                <a:t>I</a:t>
              </a:r>
              <a:endParaRPr lang="en-GB" dirty="0"/>
            </a:p>
          </p:txBody>
        </p:sp>
        <p:sp>
          <p:nvSpPr>
            <p:cNvPr id="44" name="TextBox 43"/>
            <p:cNvSpPr txBox="1"/>
            <p:nvPr/>
          </p:nvSpPr>
          <p:spPr>
            <a:xfrm rot="2079956">
              <a:off x="3994684" y="808188"/>
              <a:ext cx="76495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b="1" dirty="0">
                  <a:solidFill>
                    <a:srgbClr val="0070C0"/>
                  </a:solidFill>
                </a:rPr>
                <a:t>812 </a:t>
              </a:r>
              <a:r>
                <a:rPr lang="en-GB" sz="1600" b="1" dirty="0" err="1">
                  <a:solidFill>
                    <a:srgbClr val="0070C0"/>
                  </a:solidFill>
                </a:rPr>
                <a:t>bp</a:t>
              </a:r>
              <a:endParaRPr lang="en-GB" sz="1600" b="1" dirty="0">
                <a:solidFill>
                  <a:srgbClr val="0070C0"/>
                </a:solidFill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 rot="3706731">
              <a:off x="4648518" y="473392"/>
              <a:ext cx="76495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b="1" dirty="0">
                  <a:solidFill>
                    <a:srgbClr val="0070C0"/>
                  </a:solidFill>
                </a:rPr>
                <a:t>336 </a:t>
              </a:r>
              <a:r>
                <a:rPr lang="en-GB" sz="1600" b="1" dirty="0" err="1">
                  <a:solidFill>
                    <a:srgbClr val="0070C0"/>
                  </a:solidFill>
                </a:rPr>
                <a:t>bp</a:t>
              </a:r>
              <a:endParaRPr lang="en-GB" sz="1600" b="1" dirty="0">
                <a:solidFill>
                  <a:srgbClr val="0070C0"/>
                </a:solidFill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4046856" y="2483604"/>
              <a:ext cx="52514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i="1" dirty="0" err="1"/>
                <a:t>Pst</a:t>
              </a:r>
              <a:r>
                <a:rPr lang="en-GB" dirty="0" err="1"/>
                <a:t>I</a:t>
              </a:r>
              <a:endParaRPr lang="en-GB" dirty="0"/>
            </a:p>
          </p:txBody>
        </p:sp>
        <p:cxnSp>
          <p:nvCxnSpPr>
            <p:cNvPr id="47" name="Straight Connector 46"/>
            <p:cNvCxnSpPr/>
            <p:nvPr/>
          </p:nvCxnSpPr>
          <p:spPr>
            <a:xfrm flipV="1">
              <a:off x="4552205" y="2401619"/>
              <a:ext cx="179797" cy="18589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TextBox 47"/>
            <p:cNvSpPr txBox="1"/>
            <p:nvPr/>
          </p:nvSpPr>
          <p:spPr>
            <a:xfrm>
              <a:off x="3558835" y="1808554"/>
              <a:ext cx="86914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b="1" dirty="0">
                  <a:solidFill>
                    <a:srgbClr val="0070C0"/>
                  </a:solidFill>
                </a:rPr>
                <a:t>1091 </a:t>
              </a:r>
              <a:r>
                <a:rPr lang="en-GB" sz="1600" b="1" dirty="0" err="1">
                  <a:solidFill>
                    <a:srgbClr val="0070C0"/>
                  </a:solidFill>
                </a:rPr>
                <a:t>bp</a:t>
              </a:r>
              <a:endParaRPr lang="en-GB" sz="1600" b="1" dirty="0">
                <a:solidFill>
                  <a:srgbClr val="0070C0"/>
                </a:solidFill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 rot="20918265">
              <a:off x="5163177" y="2741158"/>
              <a:ext cx="86914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b="1" dirty="0">
                  <a:solidFill>
                    <a:srgbClr val="0070C0"/>
                  </a:solidFill>
                </a:rPr>
                <a:t>1506 </a:t>
              </a:r>
              <a:r>
                <a:rPr lang="en-GB" sz="1600" b="1" dirty="0" err="1">
                  <a:solidFill>
                    <a:srgbClr val="0070C0"/>
                  </a:solidFill>
                </a:rPr>
                <a:t>bp</a:t>
              </a:r>
              <a:endParaRPr lang="en-GB" sz="1600" b="1" dirty="0">
                <a:solidFill>
                  <a:srgbClr val="0070C0"/>
                </a:solidFill>
              </a:endParaRPr>
            </a:p>
          </p:txBody>
        </p:sp>
        <p:sp>
          <p:nvSpPr>
            <p:cNvPr id="51" name="Donut 50"/>
            <p:cNvSpPr/>
            <p:nvPr/>
          </p:nvSpPr>
          <p:spPr>
            <a:xfrm>
              <a:off x="890644" y="3863930"/>
              <a:ext cx="1872207" cy="1909465"/>
            </a:xfrm>
            <a:prstGeom prst="donut">
              <a:avLst>
                <a:gd name="adj" fmla="val 8207"/>
              </a:avLst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cxnSp>
          <p:nvCxnSpPr>
            <p:cNvPr id="52" name="Straight Connector 51"/>
            <p:cNvCxnSpPr/>
            <p:nvPr/>
          </p:nvCxnSpPr>
          <p:spPr>
            <a:xfrm flipV="1">
              <a:off x="1819767" y="3747835"/>
              <a:ext cx="0" cy="288032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TextBox 52"/>
            <p:cNvSpPr txBox="1"/>
            <p:nvPr/>
          </p:nvSpPr>
          <p:spPr>
            <a:xfrm>
              <a:off x="1532569" y="3422590"/>
              <a:ext cx="5822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i="1" dirty="0" err="1"/>
                <a:t>Dra</a:t>
              </a:r>
              <a:r>
                <a:rPr lang="en-GB" dirty="0" err="1"/>
                <a:t>I</a:t>
              </a:r>
              <a:endParaRPr lang="en-GB" dirty="0"/>
            </a:p>
          </p:txBody>
        </p:sp>
        <p:cxnSp>
          <p:nvCxnSpPr>
            <p:cNvPr id="54" name="Straight Connector 53"/>
            <p:cNvCxnSpPr/>
            <p:nvPr/>
          </p:nvCxnSpPr>
          <p:spPr>
            <a:xfrm>
              <a:off x="2548231" y="5088066"/>
              <a:ext cx="286629" cy="107711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TextBox 54"/>
            <p:cNvSpPr txBox="1"/>
            <p:nvPr/>
          </p:nvSpPr>
          <p:spPr>
            <a:xfrm>
              <a:off x="2797753" y="5011111"/>
              <a:ext cx="5822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i="1" dirty="0" err="1"/>
                <a:t>Dra</a:t>
              </a:r>
              <a:r>
                <a:rPr lang="en-GB" dirty="0" err="1"/>
                <a:t>I</a:t>
              </a:r>
              <a:endParaRPr lang="en-GB" dirty="0"/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2522445" y="3961199"/>
              <a:ext cx="86914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b="1" dirty="0">
                  <a:solidFill>
                    <a:srgbClr val="92D050"/>
                  </a:solidFill>
                </a:rPr>
                <a:t>1557 </a:t>
              </a:r>
              <a:r>
                <a:rPr lang="en-GB" sz="1600" b="1" dirty="0" err="1">
                  <a:solidFill>
                    <a:srgbClr val="92D050"/>
                  </a:solidFill>
                </a:rPr>
                <a:t>bp</a:t>
              </a:r>
              <a:endParaRPr lang="en-GB" sz="1600" b="1" dirty="0">
                <a:solidFill>
                  <a:srgbClr val="92D050"/>
                </a:solidFill>
              </a:endParaRPr>
            </a:p>
          </p:txBody>
        </p:sp>
        <p:cxnSp>
          <p:nvCxnSpPr>
            <p:cNvPr id="58" name="Straight Connector 57"/>
            <p:cNvCxnSpPr/>
            <p:nvPr/>
          </p:nvCxnSpPr>
          <p:spPr>
            <a:xfrm>
              <a:off x="833731" y="4402266"/>
              <a:ext cx="286629" cy="107711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TextBox 58"/>
            <p:cNvSpPr txBox="1"/>
            <p:nvPr/>
          </p:nvSpPr>
          <p:spPr>
            <a:xfrm>
              <a:off x="251520" y="4147372"/>
              <a:ext cx="5822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i="1" dirty="0" err="1"/>
                <a:t>Dra</a:t>
              </a:r>
              <a:r>
                <a:rPr lang="en-GB" dirty="0" err="1"/>
                <a:t>I</a:t>
              </a:r>
              <a:endParaRPr lang="en-GB" dirty="0"/>
            </a:p>
          </p:txBody>
        </p:sp>
        <p:cxnSp>
          <p:nvCxnSpPr>
            <p:cNvPr id="60" name="Straight Connector 59"/>
            <p:cNvCxnSpPr/>
            <p:nvPr/>
          </p:nvCxnSpPr>
          <p:spPr>
            <a:xfrm>
              <a:off x="1065554" y="4097040"/>
              <a:ext cx="195773" cy="18466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TextBox 60"/>
            <p:cNvSpPr txBox="1"/>
            <p:nvPr/>
          </p:nvSpPr>
          <p:spPr>
            <a:xfrm>
              <a:off x="741556" y="3767664"/>
              <a:ext cx="52514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i="1" dirty="0" err="1"/>
                <a:t>Pst</a:t>
              </a:r>
              <a:r>
                <a:rPr lang="en-GB" dirty="0" err="1"/>
                <a:t>I</a:t>
              </a:r>
              <a:endParaRPr lang="en-GB" dirty="0"/>
            </a:p>
          </p:txBody>
        </p:sp>
        <p:sp>
          <p:nvSpPr>
            <p:cNvPr id="62" name="TextBox 61"/>
            <p:cNvSpPr txBox="1"/>
            <p:nvPr/>
          </p:nvSpPr>
          <p:spPr>
            <a:xfrm rot="2671789">
              <a:off x="929666" y="3482819"/>
              <a:ext cx="76495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b="1" dirty="0">
                  <a:solidFill>
                    <a:srgbClr val="0070C0"/>
                  </a:solidFill>
                </a:rPr>
                <a:t>812 </a:t>
              </a:r>
              <a:r>
                <a:rPr lang="en-GB" sz="1600" b="1" dirty="0" err="1">
                  <a:solidFill>
                    <a:srgbClr val="0070C0"/>
                  </a:solidFill>
                </a:rPr>
                <a:t>bp</a:t>
              </a:r>
              <a:endParaRPr lang="en-GB" sz="1600" b="1" dirty="0">
                <a:solidFill>
                  <a:srgbClr val="0070C0"/>
                </a:solidFill>
              </a:endParaRPr>
            </a:p>
          </p:txBody>
        </p:sp>
        <p:sp>
          <p:nvSpPr>
            <p:cNvPr id="63" name="TextBox 62"/>
            <p:cNvSpPr txBox="1"/>
            <p:nvPr/>
          </p:nvSpPr>
          <p:spPr>
            <a:xfrm rot="2033542">
              <a:off x="378634" y="3946612"/>
              <a:ext cx="76495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b="1" dirty="0">
                  <a:solidFill>
                    <a:srgbClr val="0070C0"/>
                  </a:solidFill>
                </a:rPr>
                <a:t>336 </a:t>
              </a:r>
              <a:r>
                <a:rPr lang="en-GB" sz="1600" b="1" dirty="0" err="1">
                  <a:solidFill>
                    <a:srgbClr val="0070C0"/>
                  </a:solidFill>
                </a:rPr>
                <a:t>bp</a:t>
              </a:r>
              <a:endParaRPr lang="en-GB" sz="1600" b="1" dirty="0">
                <a:solidFill>
                  <a:srgbClr val="0070C0"/>
                </a:solidFill>
              </a:endParaRPr>
            </a:p>
          </p:txBody>
        </p:sp>
        <p:sp>
          <p:nvSpPr>
            <p:cNvPr id="64" name="TextBox 63"/>
            <p:cNvSpPr txBox="1"/>
            <p:nvPr/>
          </p:nvSpPr>
          <p:spPr>
            <a:xfrm>
              <a:off x="1595341" y="5795972"/>
              <a:ext cx="52514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i="1" dirty="0" err="1"/>
                <a:t>Pst</a:t>
              </a:r>
              <a:r>
                <a:rPr lang="en-GB" dirty="0" err="1"/>
                <a:t>I</a:t>
              </a:r>
              <a:endParaRPr lang="en-GB" dirty="0"/>
            </a:p>
          </p:txBody>
        </p:sp>
        <p:cxnSp>
          <p:nvCxnSpPr>
            <p:cNvPr id="65" name="Straight Connector 64"/>
            <p:cNvCxnSpPr/>
            <p:nvPr/>
          </p:nvCxnSpPr>
          <p:spPr>
            <a:xfrm flipH="1" flipV="1">
              <a:off x="1876816" y="5614288"/>
              <a:ext cx="14900" cy="23742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TextBox 65"/>
            <p:cNvSpPr txBox="1"/>
            <p:nvPr/>
          </p:nvSpPr>
          <p:spPr>
            <a:xfrm rot="19444373">
              <a:off x="2087870" y="5487316"/>
              <a:ext cx="86914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b="1" dirty="0">
                  <a:solidFill>
                    <a:srgbClr val="0070C0"/>
                  </a:solidFill>
                </a:rPr>
                <a:t>1091 </a:t>
              </a:r>
              <a:r>
                <a:rPr lang="en-GB" sz="1600" b="1" dirty="0" err="1">
                  <a:solidFill>
                    <a:srgbClr val="0070C0"/>
                  </a:solidFill>
                </a:rPr>
                <a:t>bp</a:t>
              </a:r>
              <a:endParaRPr lang="en-GB" sz="1600" b="1" dirty="0">
                <a:solidFill>
                  <a:srgbClr val="0070C0"/>
                </a:solidFill>
              </a:endParaRPr>
            </a:p>
          </p:txBody>
        </p:sp>
        <p:sp>
          <p:nvSpPr>
            <p:cNvPr id="67" name="TextBox 66"/>
            <p:cNvSpPr txBox="1"/>
            <p:nvPr/>
          </p:nvSpPr>
          <p:spPr>
            <a:xfrm rot="3235828">
              <a:off x="502250" y="5238950"/>
              <a:ext cx="86914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b="1" dirty="0">
                  <a:solidFill>
                    <a:srgbClr val="0070C0"/>
                  </a:solidFill>
                </a:rPr>
                <a:t>1506 </a:t>
              </a:r>
              <a:r>
                <a:rPr lang="en-GB" sz="1600" b="1" dirty="0" err="1">
                  <a:solidFill>
                    <a:srgbClr val="0070C0"/>
                  </a:solidFill>
                </a:rPr>
                <a:t>bp</a:t>
              </a:r>
              <a:endParaRPr lang="en-GB" sz="1600" b="1" dirty="0">
                <a:solidFill>
                  <a:srgbClr val="0070C0"/>
                </a:solidFill>
              </a:endParaRPr>
            </a:p>
          </p:txBody>
        </p:sp>
        <p:sp>
          <p:nvSpPr>
            <p:cNvPr id="70" name="Donut 69"/>
            <p:cNvSpPr/>
            <p:nvPr/>
          </p:nvSpPr>
          <p:spPr>
            <a:xfrm>
              <a:off x="4375306" y="3861048"/>
              <a:ext cx="1872207" cy="1909465"/>
            </a:xfrm>
            <a:prstGeom prst="donut">
              <a:avLst>
                <a:gd name="adj" fmla="val 8207"/>
              </a:avLst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cxnSp>
          <p:nvCxnSpPr>
            <p:cNvPr id="71" name="Straight Connector 70"/>
            <p:cNvCxnSpPr/>
            <p:nvPr/>
          </p:nvCxnSpPr>
          <p:spPr>
            <a:xfrm flipV="1">
              <a:off x="5304429" y="3744953"/>
              <a:ext cx="0" cy="288032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2" name="TextBox 71"/>
            <p:cNvSpPr txBox="1"/>
            <p:nvPr/>
          </p:nvSpPr>
          <p:spPr>
            <a:xfrm>
              <a:off x="5017231" y="3419708"/>
              <a:ext cx="5822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i="1" dirty="0" err="1"/>
                <a:t>Dra</a:t>
              </a:r>
              <a:r>
                <a:rPr lang="en-GB" dirty="0" err="1"/>
                <a:t>I</a:t>
              </a:r>
              <a:endParaRPr lang="en-GB" dirty="0"/>
            </a:p>
          </p:txBody>
        </p:sp>
        <p:cxnSp>
          <p:nvCxnSpPr>
            <p:cNvPr id="73" name="Straight Connector 72"/>
            <p:cNvCxnSpPr/>
            <p:nvPr/>
          </p:nvCxnSpPr>
          <p:spPr>
            <a:xfrm>
              <a:off x="6032893" y="5085184"/>
              <a:ext cx="286629" cy="107711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4" name="TextBox 73"/>
            <p:cNvSpPr txBox="1"/>
            <p:nvPr/>
          </p:nvSpPr>
          <p:spPr>
            <a:xfrm>
              <a:off x="6282415" y="5008229"/>
              <a:ext cx="5822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i="1" dirty="0" err="1"/>
                <a:t>Dra</a:t>
              </a:r>
              <a:r>
                <a:rPr lang="en-GB" dirty="0" err="1"/>
                <a:t>I</a:t>
              </a:r>
              <a:endParaRPr lang="en-GB" dirty="0"/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6007107" y="3958317"/>
              <a:ext cx="86914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b="1" dirty="0">
                  <a:solidFill>
                    <a:srgbClr val="92D050"/>
                  </a:solidFill>
                </a:rPr>
                <a:t>1557 </a:t>
              </a:r>
              <a:r>
                <a:rPr lang="en-GB" sz="1600" b="1" dirty="0" err="1">
                  <a:solidFill>
                    <a:srgbClr val="92D050"/>
                  </a:solidFill>
                </a:rPr>
                <a:t>bp</a:t>
              </a:r>
              <a:endParaRPr lang="en-GB" sz="1600" b="1" dirty="0">
                <a:solidFill>
                  <a:srgbClr val="92D050"/>
                </a:solidFill>
              </a:endParaRPr>
            </a:p>
          </p:txBody>
        </p:sp>
        <p:cxnSp>
          <p:nvCxnSpPr>
            <p:cNvPr id="77" name="Straight Connector 76"/>
            <p:cNvCxnSpPr/>
            <p:nvPr/>
          </p:nvCxnSpPr>
          <p:spPr>
            <a:xfrm>
              <a:off x="4318393" y="4399384"/>
              <a:ext cx="286629" cy="107711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8" name="TextBox 77"/>
            <p:cNvSpPr txBox="1"/>
            <p:nvPr/>
          </p:nvSpPr>
          <p:spPr>
            <a:xfrm>
              <a:off x="3736182" y="4144490"/>
              <a:ext cx="5822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i="1" dirty="0" err="1"/>
                <a:t>Dra</a:t>
              </a:r>
              <a:r>
                <a:rPr lang="en-GB" dirty="0" err="1"/>
                <a:t>I</a:t>
              </a:r>
              <a:endParaRPr lang="en-GB" dirty="0"/>
            </a:p>
          </p:txBody>
        </p:sp>
        <p:sp>
          <p:nvSpPr>
            <p:cNvPr id="95" name="TextBox 94"/>
            <p:cNvSpPr txBox="1"/>
            <p:nvPr/>
          </p:nvSpPr>
          <p:spPr>
            <a:xfrm>
              <a:off x="624797" y="2519874"/>
              <a:ext cx="52514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i="1" dirty="0" err="1"/>
                <a:t>Pst</a:t>
              </a:r>
              <a:r>
                <a:rPr lang="en-GB" dirty="0" err="1"/>
                <a:t>I</a:t>
              </a:r>
              <a:endParaRPr lang="en-GB" dirty="0"/>
            </a:p>
          </p:txBody>
        </p:sp>
        <p:cxnSp>
          <p:nvCxnSpPr>
            <p:cNvPr id="96" name="Straight Connector 95"/>
            <p:cNvCxnSpPr/>
            <p:nvPr/>
          </p:nvCxnSpPr>
          <p:spPr>
            <a:xfrm flipV="1">
              <a:off x="1108201" y="2445204"/>
              <a:ext cx="179797" cy="18589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7" name="TextBox 96"/>
            <p:cNvSpPr txBox="1"/>
            <p:nvPr/>
          </p:nvSpPr>
          <p:spPr>
            <a:xfrm>
              <a:off x="102451" y="1916832"/>
              <a:ext cx="86914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b="1" dirty="0">
                  <a:solidFill>
                    <a:srgbClr val="0070C0"/>
                  </a:solidFill>
                </a:rPr>
                <a:t>1091 </a:t>
              </a:r>
              <a:r>
                <a:rPr lang="en-GB" sz="1600" b="1" dirty="0" err="1">
                  <a:solidFill>
                    <a:srgbClr val="0070C0"/>
                  </a:solidFill>
                </a:rPr>
                <a:t>bp</a:t>
              </a:r>
              <a:endParaRPr lang="en-GB" sz="1600" b="1" dirty="0">
                <a:solidFill>
                  <a:srgbClr val="0070C0"/>
                </a:solidFill>
              </a:endParaRPr>
            </a:p>
          </p:txBody>
        </p:sp>
        <p:sp>
          <p:nvSpPr>
            <p:cNvPr id="98" name="TextBox 97"/>
            <p:cNvSpPr txBox="1"/>
            <p:nvPr/>
          </p:nvSpPr>
          <p:spPr>
            <a:xfrm rot="20918265">
              <a:off x="1733802" y="2750691"/>
              <a:ext cx="86914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b="1" dirty="0">
                  <a:solidFill>
                    <a:srgbClr val="0070C0"/>
                  </a:solidFill>
                </a:rPr>
                <a:t>1506 </a:t>
              </a:r>
              <a:r>
                <a:rPr lang="en-GB" sz="1600" b="1" dirty="0" err="1">
                  <a:solidFill>
                    <a:srgbClr val="0070C0"/>
                  </a:solidFill>
                </a:rPr>
                <a:t>bp</a:t>
              </a:r>
              <a:endParaRPr lang="en-GB" sz="1600" b="1" dirty="0">
                <a:solidFill>
                  <a:srgbClr val="0070C0"/>
                </a:solidFill>
              </a:endParaRPr>
            </a:p>
          </p:txBody>
        </p:sp>
        <p:cxnSp>
          <p:nvCxnSpPr>
            <p:cNvPr id="99" name="Straight Connector 98"/>
            <p:cNvCxnSpPr/>
            <p:nvPr/>
          </p:nvCxnSpPr>
          <p:spPr>
            <a:xfrm>
              <a:off x="4835025" y="3855335"/>
              <a:ext cx="138255" cy="254731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0" name="TextBox 99"/>
            <p:cNvSpPr txBox="1"/>
            <p:nvPr/>
          </p:nvSpPr>
          <p:spPr>
            <a:xfrm>
              <a:off x="4443827" y="3517719"/>
              <a:ext cx="52514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i="1" dirty="0" err="1"/>
                <a:t>Pst</a:t>
              </a:r>
              <a:r>
                <a:rPr lang="en-GB" dirty="0" err="1"/>
                <a:t>I</a:t>
              </a:r>
              <a:endParaRPr lang="en-GB" dirty="0"/>
            </a:p>
          </p:txBody>
        </p:sp>
        <p:sp>
          <p:nvSpPr>
            <p:cNvPr id="101" name="TextBox 100"/>
            <p:cNvSpPr txBox="1"/>
            <p:nvPr/>
          </p:nvSpPr>
          <p:spPr>
            <a:xfrm rot="2079956">
              <a:off x="3938519" y="3772726"/>
              <a:ext cx="76495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b="1" dirty="0">
                  <a:solidFill>
                    <a:srgbClr val="0070C0"/>
                  </a:solidFill>
                </a:rPr>
                <a:t>812 </a:t>
              </a:r>
              <a:r>
                <a:rPr lang="en-GB" sz="1600" b="1" dirty="0" err="1">
                  <a:solidFill>
                    <a:srgbClr val="0070C0"/>
                  </a:solidFill>
                </a:rPr>
                <a:t>bp</a:t>
              </a:r>
              <a:endParaRPr lang="en-GB" sz="1600" b="1" dirty="0">
                <a:solidFill>
                  <a:srgbClr val="0070C0"/>
                </a:solidFill>
              </a:endParaRPr>
            </a:p>
          </p:txBody>
        </p:sp>
        <p:sp>
          <p:nvSpPr>
            <p:cNvPr id="102" name="TextBox 101"/>
            <p:cNvSpPr txBox="1"/>
            <p:nvPr/>
          </p:nvSpPr>
          <p:spPr>
            <a:xfrm rot="3706731">
              <a:off x="4592353" y="3409436"/>
              <a:ext cx="76495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b="1" dirty="0">
                  <a:solidFill>
                    <a:srgbClr val="0070C0"/>
                  </a:solidFill>
                </a:rPr>
                <a:t>336 </a:t>
              </a:r>
              <a:r>
                <a:rPr lang="en-GB" sz="1600" b="1" dirty="0" err="1">
                  <a:solidFill>
                    <a:srgbClr val="0070C0"/>
                  </a:solidFill>
                </a:rPr>
                <a:t>bp</a:t>
              </a:r>
              <a:endParaRPr lang="en-GB" sz="1600" b="1" dirty="0">
                <a:solidFill>
                  <a:srgbClr val="0070C0"/>
                </a:solidFill>
              </a:endParaRPr>
            </a:p>
          </p:txBody>
        </p:sp>
        <p:sp>
          <p:nvSpPr>
            <p:cNvPr id="103" name="TextBox 102"/>
            <p:cNvSpPr txBox="1"/>
            <p:nvPr/>
          </p:nvSpPr>
          <p:spPr>
            <a:xfrm>
              <a:off x="5065877" y="5786680"/>
              <a:ext cx="52514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i="1" dirty="0" err="1"/>
                <a:t>Pst</a:t>
              </a:r>
              <a:r>
                <a:rPr lang="en-GB" dirty="0" err="1"/>
                <a:t>I</a:t>
              </a:r>
              <a:endParaRPr lang="en-GB" dirty="0"/>
            </a:p>
          </p:txBody>
        </p:sp>
        <p:cxnSp>
          <p:nvCxnSpPr>
            <p:cNvPr id="104" name="Straight Connector 103"/>
            <p:cNvCxnSpPr/>
            <p:nvPr/>
          </p:nvCxnSpPr>
          <p:spPr>
            <a:xfrm flipH="1" flipV="1">
              <a:off x="5347352" y="5604996"/>
              <a:ext cx="14900" cy="23742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5" name="TextBox 104"/>
            <p:cNvSpPr txBox="1"/>
            <p:nvPr/>
          </p:nvSpPr>
          <p:spPr>
            <a:xfrm rot="19444373">
              <a:off x="5558406" y="5478024"/>
              <a:ext cx="86914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b="1" dirty="0">
                  <a:solidFill>
                    <a:srgbClr val="0070C0"/>
                  </a:solidFill>
                </a:rPr>
                <a:t>1091 </a:t>
              </a:r>
              <a:r>
                <a:rPr lang="en-GB" sz="1600" b="1" dirty="0" err="1">
                  <a:solidFill>
                    <a:srgbClr val="0070C0"/>
                  </a:solidFill>
                </a:rPr>
                <a:t>bp</a:t>
              </a:r>
              <a:endParaRPr lang="en-GB" sz="1600" b="1" dirty="0">
                <a:solidFill>
                  <a:srgbClr val="0070C0"/>
                </a:solidFill>
              </a:endParaRPr>
            </a:p>
          </p:txBody>
        </p:sp>
        <p:sp>
          <p:nvSpPr>
            <p:cNvPr id="106" name="TextBox 105"/>
            <p:cNvSpPr txBox="1"/>
            <p:nvPr/>
          </p:nvSpPr>
          <p:spPr>
            <a:xfrm rot="3235828">
              <a:off x="3972786" y="5229658"/>
              <a:ext cx="86914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b="1" dirty="0">
                  <a:solidFill>
                    <a:srgbClr val="0070C0"/>
                  </a:solidFill>
                </a:rPr>
                <a:t>1506 </a:t>
              </a:r>
              <a:r>
                <a:rPr lang="en-GB" sz="1600" b="1" dirty="0" err="1">
                  <a:solidFill>
                    <a:srgbClr val="0070C0"/>
                  </a:solidFill>
                </a:rPr>
                <a:t>bp</a:t>
              </a:r>
              <a:endParaRPr lang="en-GB" sz="1600" b="1" dirty="0">
                <a:solidFill>
                  <a:srgbClr val="0070C0"/>
                </a:solidFill>
              </a:endParaRPr>
            </a:p>
          </p:txBody>
        </p:sp>
        <p:cxnSp>
          <p:nvCxnSpPr>
            <p:cNvPr id="107" name="Straight Connector 106"/>
            <p:cNvCxnSpPr/>
            <p:nvPr/>
          </p:nvCxnSpPr>
          <p:spPr>
            <a:xfrm>
              <a:off x="1078964" y="1139716"/>
              <a:ext cx="195773" cy="18466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8" name="TextBox 107"/>
            <p:cNvSpPr txBox="1"/>
            <p:nvPr/>
          </p:nvSpPr>
          <p:spPr>
            <a:xfrm>
              <a:off x="754966" y="810340"/>
              <a:ext cx="52514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i="1" dirty="0" err="1"/>
                <a:t>Pst</a:t>
              </a:r>
              <a:r>
                <a:rPr lang="en-GB" dirty="0" err="1"/>
                <a:t>I</a:t>
              </a:r>
              <a:endParaRPr lang="en-GB" dirty="0"/>
            </a:p>
          </p:txBody>
        </p:sp>
        <p:sp>
          <p:nvSpPr>
            <p:cNvPr id="109" name="TextBox 108"/>
            <p:cNvSpPr txBox="1"/>
            <p:nvPr/>
          </p:nvSpPr>
          <p:spPr>
            <a:xfrm rot="2671789">
              <a:off x="943076" y="525495"/>
              <a:ext cx="76495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b="1" dirty="0">
                  <a:solidFill>
                    <a:srgbClr val="0070C0"/>
                  </a:solidFill>
                </a:rPr>
                <a:t>812 </a:t>
              </a:r>
              <a:r>
                <a:rPr lang="en-GB" sz="1600" b="1" dirty="0" err="1">
                  <a:solidFill>
                    <a:srgbClr val="0070C0"/>
                  </a:solidFill>
                </a:rPr>
                <a:t>bp</a:t>
              </a:r>
              <a:endParaRPr lang="en-GB" sz="1600" b="1" dirty="0">
                <a:solidFill>
                  <a:srgbClr val="0070C0"/>
                </a:solidFill>
              </a:endParaRPr>
            </a:p>
          </p:txBody>
        </p:sp>
        <p:sp>
          <p:nvSpPr>
            <p:cNvPr id="110" name="TextBox 109"/>
            <p:cNvSpPr txBox="1"/>
            <p:nvPr/>
          </p:nvSpPr>
          <p:spPr>
            <a:xfrm rot="2033542">
              <a:off x="392044" y="989288"/>
              <a:ext cx="76495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b="1" dirty="0">
                  <a:solidFill>
                    <a:srgbClr val="0070C0"/>
                  </a:solidFill>
                </a:rPr>
                <a:t>336 </a:t>
              </a:r>
              <a:r>
                <a:rPr lang="en-GB" sz="1600" b="1" dirty="0" err="1">
                  <a:solidFill>
                    <a:srgbClr val="0070C0"/>
                  </a:solidFill>
                </a:rPr>
                <a:t>bp</a:t>
              </a:r>
              <a:endParaRPr lang="en-GB" sz="1600" b="1" dirty="0">
                <a:solidFill>
                  <a:srgbClr val="0070C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727353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8" name="Group 1027"/>
          <p:cNvGrpSpPr/>
          <p:nvPr/>
        </p:nvGrpSpPr>
        <p:grpSpPr>
          <a:xfrm>
            <a:off x="323528" y="908720"/>
            <a:ext cx="3149022" cy="2353687"/>
            <a:chOff x="323528" y="908720"/>
            <a:chExt cx="3149022" cy="2353687"/>
          </a:xfrm>
        </p:grpSpPr>
        <p:grpSp>
          <p:nvGrpSpPr>
            <p:cNvPr id="1025" name="Group 1024"/>
            <p:cNvGrpSpPr/>
            <p:nvPr/>
          </p:nvGrpSpPr>
          <p:grpSpPr>
            <a:xfrm>
              <a:off x="971600" y="911602"/>
              <a:ext cx="2500950" cy="2350805"/>
              <a:chOff x="971600" y="911602"/>
              <a:chExt cx="2500950" cy="2350805"/>
            </a:xfrm>
          </p:grpSpPr>
          <p:sp>
            <p:nvSpPr>
              <p:cNvPr id="2" name="Donut 1"/>
              <p:cNvSpPr/>
              <p:nvPr/>
            </p:nvSpPr>
            <p:spPr>
              <a:xfrm>
                <a:off x="971600" y="1352942"/>
                <a:ext cx="1872207" cy="1909465"/>
              </a:xfrm>
              <a:prstGeom prst="donut">
                <a:avLst>
                  <a:gd name="adj" fmla="val 8207"/>
                </a:avLst>
              </a:prstGeom>
              <a:solidFill>
                <a:schemeClr val="bg1">
                  <a:lumMod val="85000"/>
                </a:schemeClr>
              </a:solidFill>
              <a:ln>
                <a:solidFill>
                  <a:schemeClr val="bg1">
                    <a:lumMod val="8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1"/>
                  </a:solidFill>
                </a:endParaRPr>
              </a:p>
            </p:txBody>
          </p:sp>
          <p:cxnSp>
            <p:nvCxnSpPr>
              <p:cNvPr id="4" name="Straight Connector 3"/>
              <p:cNvCxnSpPr/>
              <p:nvPr/>
            </p:nvCxnSpPr>
            <p:spPr>
              <a:xfrm flipV="1">
                <a:off x="1900723" y="1236847"/>
                <a:ext cx="0" cy="288032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" name="TextBox 4"/>
              <p:cNvSpPr txBox="1"/>
              <p:nvPr/>
            </p:nvSpPr>
            <p:spPr>
              <a:xfrm>
                <a:off x="1613525" y="911602"/>
                <a:ext cx="58221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i="1" dirty="0" err="1"/>
                  <a:t>Dra</a:t>
                </a:r>
                <a:r>
                  <a:rPr lang="en-GB" dirty="0" err="1"/>
                  <a:t>I</a:t>
                </a:r>
                <a:endParaRPr lang="en-GB" dirty="0"/>
              </a:p>
            </p:txBody>
          </p:sp>
          <p:cxnSp>
            <p:nvCxnSpPr>
              <p:cNvPr id="7" name="Straight Connector 6"/>
              <p:cNvCxnSpPr/>
              <p:nvPr/>
            </p:nvCxnSpPr>
            <p:spPr>
              <a:xfrm>
                <a:off x="2629187" y="2577078"/>
                <a:ext cx="286629" cy="107711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" name="TextBox 8"/>
              <p:cNvSpPr txBox="1"/>
              <p:nvPr/>
            </p:nvSpPr>
            <p:spPr>
              <a:xfrm>
                <a:off x="2878709" y="2500123"/>
                <a:ext cx="58221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i="1" dirty="0" err="1"/>
                  <a:t>Dra</a:t>
                </a:r>
                <a:r>
                  <a:rPr lang="en-GB" dirty="0" err="1"/>
                  <a:t>I</a:t>
                </a:r>
                <a:endParaRPr lang="en-GB" dirty="0"/>
              </a:p>
            </p:txBody>
          </p:sp>
          <p:sp>
            <p:nvSpPr>
              <p:cNvPr id="8" name="TextBox 7"/>
              <p:cNvSpPr txBox="1"/>
              <p:nvPr/>
            </p:nvSpPr>
            <p:spPr>
              <a:xfrm>
                <a:off x="2603401" y="1450211"/>
                <a:ext cx="869149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600" b="1" dirty="0">
                    <a:solidFill>
                      <a:srgbClr val="92D050"/>
                    </a:solidFill>
                  </a:rPr>
                  <a:t>1557 </a:t>
                </a:r>
                <a:r>
                  <a:rPr lang="en-GB" sz="1600" b="1" dirty="0" err="1">
                    <a:solidFill>
                      <a:srgbClr val="92D050"/>
                    </a:solidFill>
                  </a:rPr>
                  <a:t>bp</a:t>
                </a:r>
                <a:endParaRPr lang="en-GB" sz="1600" b="1" dirty="0">
                  <a:solidFill>
                    <a:srgbClr val="92D050"/>
                  </a:solidFill>
                </a:endParaRPr>
              </a:p>
            </p:txBody>
          </p:sp>
        </p:grpSp>
        <p:sp>
          <p:nvSpPr>
            <p:cNvPr id="1027" name="TextBox 1026"/>
            <p:cNvSpPr txBox="1"/>
            <p:nvPr/>
          </p:nvSpPr>
          <p:spPr>
            <a:xfrm>
              <a:off x="323528" y="908720"/>
              <a:ext cx="43633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(a)</a:t>
              </a:r>
            </a:p>
          </p:txBody>
        </p:sp>
      </p:grpSp>
      <p:sp>
        <p:nvSpPr>
          <p:cNvPr id="38" name="TextBox 37"/>
          <p:cNvSpPr txBox="1"/>
          <p:nvPr/>
        </p:nvSpPr>
        <p:spPr>
          <a:xfrm>
            <a:off x="5665303" y="911602"/>
            <a:ext cx="5822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dirty="0" err="1"/>
              <a:t>Dra</a:t>
            </a:r>
            <a:r>
              <a:rPr lang="en-GB" dirty="0" err="1"/>
              <a:t>I</a:t>
            </a:r>
            <a:endParaRPr lang="en-GB" dirty="0"/>
          </a:p>
        </p:txBody>
      </p:sp>
      <p:sp>
        <p:nvSpPr>
          <p:cNvPr id="40" name="TextBox 39"/>
          <p:cNvSpPr txBox="1"/>
          <p:nvPr/>
        </p:nvSpPr>
        <p:spPr>
          <a:xfrm>
            <a:off x="6930487" y="2500123"/>
            <a:ext cx="5822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dirty="0" err="1"/>
              <a:t>Dra</a:t>
            </a:r>
            <a:r>
              <a:rPr lang="en-GB" dirty="0" err="1"/>
              <a:t>I</a:t>
            </a:r>
            <a:endParaRPr lang="en-GB" dirty="0"/>
          </a:p>
        </p:txBody>
      </p:sp>
      <p:sp>
        <p:nvSpPr>
          <p:cNvPr id="41" name="TextBox 40"/>
          <p:cNvSpPr txBox="1"/>
          <p:nvPr/>
        </p:nvSpPr>
        <p:spPr>
          <a:xfrm>
            <a:off x="6655179" y="1450211"/>
            <a:ext cx="86914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solidFill>
                  <a:srgbClr val="92D050"/>
                </a:solidFill>
              </a:rPr>
              <a:t>1557 </a:t>
            </a:r>
            <a:r>
              <a:rPr lang="en-GB" sz="1600" b="1" dirty="0" err="1">
                <a:solidFill>
                  <a:srgbClr val="92D050"/>
                </a:solidFill>
              </a:rPr>
              <a:t>bp</a:t>
            </a:r>
            <a:endParaRPr lang="en-GB" sz="1600" b="1" dirty="0">
              <a:solidFill>
                <a:srgbClr val="92D05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375306" y="908720"/>
            <a:ext cx="4475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(b)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4757196" y="2921370"/>
            <a:ext cx="5251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dirty="0" err="1"/>
              <a:t>Pst</a:t>
            </a:r>
            <a:r>
              <a:rPr lang="en-GB" dirty="0" err="1"/>
              <a:t>I</a:t>
            </a:r>
            <a:endParaRPr lang="en-GB" dirty="0"/>
          </a:p>
        </p:txBody>
      </p:sp>
      <p:sp>
        <p:nvSpPr>
          <p:cNvPr id="47" name="TextBox 46"/>
          <p:cNvSpPr txBox="1"/>
          <p:nvPr/>
        </p:nvSpPr>
        <p:spPr>
          <a:xfrm rot="20918265">
            <a:off x="5818905" y="3183719"/>
            <a:ext cx="86914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solidFill>
                  <a:srgbClr val="0070C0"/>
                </a:solidFill>
              </a:rPr>
              <a:t>1506 </a:t>
            </a:r>
            <a:r>
              <a:rPr lang="en-GB" sz="1600" b="1" dirty="0" err="1">
                <a:solidFill>
                  <a:srgbClr val="0070C0"/>
                </a:solidFill>
              </a:rPr>
              <a:t>bp</a:t>
            </a:r>
            <a:endParaRPr lang="en-GB" sz="1600" b="1" dirty="0">
              <a:solidFill>
                <a:srgbClr val="0070C0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4887365" y="1211836"/>
            <a:ext cx="5251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dirty="0" err="1"/>
              <a:t>Pst</a:t>
            </a:r>
            <a:r>
              <a:rPr lang="en-GB" dirty="0" err="1"/>
              <a:t>I</a:t>
            </a:r>
            <a:endParaRPr lang="en-GB" dirty="0"/>
          </a:p>
        </p:txBody>
      </p:sp>
      <p:sp>
        <p:nvSpPr>
          <p:cNvPr id="50" name="TextBox 49"/>
          <p:cNvSpPr txBox="1"/>
          <p:nvPr/>
        </p:nvSpPr>
        <p:spPr>
          <a:xfrm rot="3081034">
            <a:off x="5039948" y="911225"/>
            <a:ext cx="7649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solidFill>
                  <a:srgbClr val="0070C0"/>
                </a:solidFill>
              </a:rPr>
              <a:t>812 </a:t>
            </a:r>
            <a:r>
              <a:rPr lang="en-GB" sz="1600" b="1" dirty="0" err="1">
                <a:solidFill>
                  <a:srgbClr val="0070C0"/>
                </a:solidFill>
              </a:rPr>
              <a:t>bp</a:t>
            </a:r>
            <a:endParaRPr lang="en-GB" sz="1600" b="1" dirty="0">
              <a:solidFill>
                <a:srgbClr val="0070C0"/>
              </a:solidFill>
            </a:endParaRPr>
          </a:p>
        </p:txBody>
      </p:sp>
      <p:sp>
        <p:nvSpPr>
          <p:cNvPr id="53" name="TextBox 52"/>
          <p:cNvSpPr txBox="1"/>
          <p:nvPr/>
        </p:nvSpPr>
        <p:spPr>
          <a:xfrm rot="2033542">
            <a:off x="453110" y="4430589"/>
            <a:ext cx="7649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solidFill>
                  <a:srgbClr val="0070C0"/>
                </a:solidFill>
              </a:rPr>
              <a:t>336 </a:t>
            </a:r>
            <a:r>
              <a:rPr lang="en-GB" sz="1600" b="1" dirty="0" err="1">
                <a:solidFill>
                  <a:srgbClr val="0070C0"/>
                </a:solidFill>
              </a:rPr>
              <a:t>bp</a:t>
            </a:r>
            <a:endParaRPr lang="en-GB" sz="1600" b="1" dirty="0">
              <a:solidFill>
                <a:srgbClr val="0070C0"/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1613525" y="3904382"/>
            <a:ext cx="5822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dirty="0" err="1"/>
              <a:t>Dra</a:t>
            </a:r>
            <a:r>
              <a:rPr lang="en-GB" dirty="0" err="1"/>
              <a:t>I</a:t>
            </a:r>
            <a:endParaRPr lang="en-GB" dirty="0"/>
          </a:p>
        </p:txBody>
      </p:sp>
      <p:sp>
        <p:nvSpPr>
          <p:cNvPr id="58" name="TextBox 57"/>
          <p:cNvSpPr txBox="1"/>
          <p:nvPr/>
        </p:nvSpPr>
        <p:spPr>
          <a:xfrm>
            <a:off x="2878709" y="5492903"/>
            <a:ext cx="5822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dirty="0" err="1"/>
              <a:t>Dra</a:t>
            </a:r>
            <a:r>
              <a:rPr lang="en-GB" dirty="0" err="1"/>
              <a:t>I</a:t>
            </a:r>
            <a:endParaRPr lang="en-GB" dirty="0"/>
          </a:p>
        </p:txBody>
      </p:sp>
      <p:sp>
        <p:nvSpPr>
          <p:cNvPr id="59" name="TextBox 58"/>
          <p:cNvSpPr txBox="1"/>
          <p:nvPr/>
        </p:nvSpPr>
        <p:spPr>
          <a:xfrm>
            <a:off x="2603401" y="4442991"/>
            <a:ext cx="86914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solidFill>
                  <a:srgbClr val="92D050"/>
                </a:solidFill>
              </a:rPr>
              <a:t>1557 </a:t>
            </a:r>
            <a:r>
              <a:rPr lang="en-GB" sz="1600" b="1" dirty="0" err="1">
                <a:solidFill>
                  <a:srgbClr val="92D050"/>
                </a:solidFill>
              </a:rPr>
              <a:t>bp</a:t>
            </a:r>
            <a:endParaRPr lang="en-GB" sz="1600" b="1" dirty="0">
              <a:solidFill>
                <a:srgbClr val="92D050"/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323528" y="3901500"/>
            <a:ext cx="4235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(c)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705418" y="5914150"/>
            <a:ext cx="5251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dirty="0" err="1"/>
              <a:t>Pst</a:t>
            </a:r>
            <a:r>
              <a:rPr lang="en-GB" dirty="0" err="1"/>
              <a:t>I</a:t>
            </a:r>
            <a:endParaRPr lang="en-GB" dirty="0"/>
          </a:p>
        </p:txBody>
      </p:sp>
      <p:sp>
        <p:nvSpPr>
          <p:cNvPr id="63" name="TextBox 62"/>
          <p:cNvSpPr txBox="1"/>
          <p:nvPr/>
        </p:nvSpPr>
        <p:spPr>
          <a:xfrm rot="20918265">
            <a:off x="1767127" y="6176499"/>
            <a:ext cx="86914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solidFill>
                  <a:srgbClr val="0070C0"/>
                </a:solidFill>
              </a:rPr>
              <a:t>1506 </a:t>
            </a:r>
            <a:r>
              <a:rPr lang="en-GB" sz="1600" b="1" dirty="0" err="1">
                <a:solidFill>
                  <a:srgbClr val="0070C0"/>
                </a:solidFill>
              </a:rPr>
              <a:t>bp</a:t>
            </a:r>
            <a:endParaRPr lang="en-GB" sz="1600" b="1" dirty="0">
              <a:solidFill>
                <a:srgbClr val="0070C0"/>
              </a:solidFill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835587" y="4204616"/>
            <a:ext cx="5251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dirty="0" err="1"/>
              <a:t>Pst</a:t>
            </a:r>
            <a:r>
              <a:rPr lang="en-GB" dirty="0" err="1"/>
              <a:t>I</a:t>
            </a:r>
            <a:endParaRPr lang="en-GB" dirty="0"/>
          </a:p>
        </p:txBody>
      </p:sp>
      <p:sp>
        <p:nvSpPr>
          <p:cNvPr id="66" name="TextBox 65"/>
          <p:cNvSpPr txBox="1"/>
          <p:nvPr/>
        </p:nvSpPr>
        <p:spPr>
          <a:xfrm rot="3081034">
            <a:off x="988170" y="3904005"/>
            <a:ext cx="7649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solidFill>
                  <a:srgbClr val="0070C0"/>
                </a:solidFill>
              </a:rPr>
              <a:t>812 </a:t>
            </a:r>
            <a:r>
              <a:rPr lang="en-GB" sz="1600" b="1" dirty="0" err="1">
                <a:solidFill>
                  <a:srgbClr val="0070C0"/>
                </a:solidFill>
              </a:rPr>
              <a:t>bp</a:t>
            </a:r>
            <a:endParaRPr lang="en-GB" sz="1600" b="1" dirty="0">
              <a:solidFill>
                <a:srgbClr val="0070C0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312586" y="4645637"/>
            <a:ext cx="5822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dirty="0" err="1"/>
              <a:t>Dra</a:t>
            </a:r>
            <a:r>
              <a:rPr lang="en-GB" dirty="0" err="1"/>
              <a:t>I</a:t>
            </a:r>
            <a:endParaRPr lang="en-GB" dirty="0"/>
          </a:p>
        </p:txBody>
      </p:sp>
      <p:sp>
        <p:nvSpPr>
          <p:cNvPr id="6" name="Arc 5"/>
          <p:cNvSpPr/>
          <p:nvPr/>
        </p:nvSpPr>
        <p:spPr>
          <a:xfrm rot="8380938">
            <a:off x="5215473" y="1588500"/>
            <a:ext cx="1477176" cy="1434204"/>
          </a:xfrm>
          <a:prstGeom prst="arc">
            <a:avLst>
              <a:gd name="adj1" fmla="val 5140822"/>
              <a:gd name="adj2" fmla="val 21291951"/>
            </a:avLst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/>
          <p:cNvSpPr txBox="1"/>
          <p:nvPr/>
        </p:nvSpPr>
        <p:spPr>
          <a:xfrm rot="18342041">
            <a:off x="6003719" y="2476240"/>
            <a:ext cx="862737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GB" sz="1600" b="1" dirty="0">
                <a:solidFill>
                  <a:srgbClr val="FF0000"/>
                </a:solidFill>
              </a:rPr>
              <a:t>3875 </a:t>
            </a:r>
            <a:r>
              <a:rPr lang="en-GB" sz="1600" b="1" dirty="0" err="1">
                <a:solidFill>
                  <a:srgbClr val="FF0000"/>
                </a:solidFill>
              </a:rPr>
              <a:t>bp</a:t>
            </a:r>
            <a:endParaRPr lang="en-GB" sz="1600" b="1" dirty="0">
              <a:solidFill>
                <a:srgbClr val="FF0000"/>
              </a:solidFill>
            </a:endParaRPr>
          </a:p>
        </p:txBody>
      </p:sp>
      <p:sp>
        <p:nvSpPr>
          <p:cNvPr id="36" name="Donut 35"/>
          <p:cNvSpPr/>
          <p:nvPr/>
        </p:nvSpPr>
        <p:spPr>
          <a:xfrm>
            <a:off x="5023378" y="1352942"/>
            <a:ext cx="1872207" cy="1909465"/>
          </a:xfrm>
          <a:prstGeom prst="donut">
            <a:avLst>
              <a:gd name="adj" fmla="val 8207"/>
            </a:avLst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>
            <a:off x="6680965" y="2577078"/>
            <a:ext cx="286629" cy="10771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flipV="1">
            <a:off x="5952501" y="1236847"/>
            <a:ext cx="0" cy="28803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 flipV="1">
            <a:off x="5224558" y="2862742"/>
            <a:ext cx="179797" cy="18589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5232753" y="1557254"/>
            <a:ext cx="195773" cy="18466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Arc 18"/>
          <p:cNvSpPr/>
          <p:nvPr/>
        </p:nvSpPr>
        <p:spPr>
          <a:xfrm rot="16751585">
            <a:off x="1346895" y="4445919"/>
            <a:ext cx="1208602" cy="1446492"/>
          </a:xfrm>
          <a:prstGeom prst="arc">
            <a:avLst>
              <a:gd name="adj1" fmla="val 16259957"/>
              <a:gd name="adj2" fmla="val 20891694"/>
            </a:avLst>
          </a:prstGeom>
          <a:ln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8" name="TextBox 67"/>
          <p:cNvSpPr txBox="1"/>
          <p:nvPr/>
        </p:nvSpPr>
        <p:spPr>
          <a:xfrm>
            <a:off x="1332552" y="4645637"/>
            <a:ext cx="869149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GB" sz="1600" b="1" dirty="0">
                <a:solidFill>
                  <a:srgbClr val="92D050"/>
                </a:solidFill>
              </a:rPr>
              <a:t>1148 </a:t>
            </a:r>
            <a:r>
              <a:rPr lang="en-GB" sz="1600" b="1" dirty="0" err="1">
                <a:solidFill>
                  <a:srgbClr val="92D050"/>
                </a:solidFill>
              </a:rPr>
              <a:t>bp</a:t>
            </a:r>
            <a:endParaRPr lang="en-GB" sz="1600" b="1" dirty="0">
              <a:solidFill>
                <a:srgbClr val="92D050"/>
              </a:solidFill>
            </a:endParaRPr>
          </a:p>
        </p:txBody>
      </p:sp>
      <p:sp>
        <p:nvSpPr>
          <p:cNvPr id="54" name="Donut 53"/>
          <p:cNvSpPr/>
          <p:nvPr/>
        </p:nvSpPr>
        <p:spPr>
          <a:xfrm>
            <a:off x="971600" y="4345722"/>
            <a:ext cx="1872207" cy="1909465"/>
          </a:xfrm>
          <a:prstGeom prst="donut">
            <a:avLst>
              <a:gd name="adj" fmla="val 8207"/>
            </a:avLst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cxnSp>
        <p:nvCxnSpPr>
          <p:cNvPr id="64" name="Straight Connector 63"/>
          <p:cNvCxnSpPr/>
          <p:nvPr/>
        </p:nvCxnSpPr>
        <p:spPr>
          <a:xfrm>
            <a:off x="1197292" y="4529279"/>
            <a:ext cx="195773" cy="18466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 flipV="1">
            <a:off x="1900723" y="4229627"/>
            <a:ext cx="0" cy="28803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>
            <a:off x="2629187" y="5569858"/>
            <a:ext cx="286629" cy="10771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 flipV="1">
            <a:off x="1175410" y="5858334"/>
            <a:ext cx="179797" cy="18589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>
            <a:off x="908937" y="4905244"/>
            <a:ext cx="286629" cy="10771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 rot="2033542">
            <a:off x="4576896" y="4430589"/>
            <a:ext cx="7649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solidFill>
                  <a:srgbClr val="0070C0"/>
                </a:solidFill>
              </a:rPr>
              <a:t>336 </a:t>
            </a:r>
            <a:r>
              <a:rPr lang="en-GB" sz="1600" b="1" dirty="0" err="1">
                <a:solidFill>
                  <a:srgbClr val="0070C0"/>
                </a:solidFill>
              </a:rPr>
              <a:t>bp</a:t>
            </a:r>
            <a:endParaRPr lang="en-GB" sz="1600" b="1" dirty="0">
              <a:solidFill>
                <a:srgbClr val="0070C0"/>
              </a:solidFill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5737311" y="3904382"/>
            <a:ext cx="5822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dirty="0" err="1"/>
              <a:t>Dra</a:t>
            </a:r>
            <a:r>
              <a:rPr lang="en-GB" dirty="0" err="1"/>
              <a:t>I</a:t>
            </a:r>
            <a:endParaRPr lang="en-GB" dirty="0"/>
          </a:p>
        </p:txBody>
      </p:sp>
      <p:sp>
        <p:nvSpPr>
          <p:cNvPr id="71" name="TextBox 70"/>
          <p:cNvSpPr txBox="1"/>
          <p:nvPr/>
        </p:nvSpPr>
        <p:spPr>
          <a:xfrm>
            <a:off x="7002495" y="5492903"/>
            <a:ext cx="5822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dirty="0" err="1"/>
              <a:t>Dra</a:t>
            </a:r>
            <a:r>
              <a:rPr lang="en-GB" dirty="0" err="1"/>
              <a:t>I</a:t>
            </a:r>
            <a:endParaRPr lang="en-GB" dirty="0"/>
          </a:p>
        </p:txBody>
      </p:sp>
      <p:sp>
        <p:nvSpPr>
          <p:cNvPr id="72" name="TextBox 71"/>
          <p:cNvSpPr txBox="1"/>
          <p:nvPr/>
        </p:nvSpPr>
        <p:spPr>
          <a:xfrm>
            <a:off x="6727187" y="4442991"/>
            <a:ext cx="86914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solidFill>
                  <a:srgbClr val="92D050"/>
                </a:solidFill>
              </a:rPr>
              <a:t>1557 </a:t>
            </a:r>
            <a:r>
              <a:rPr lang="en-GB" sz="1600" b="1" dirty="0" err="1">
                <a:solidFill>
                  <a:srgbClr val="92D050"/>
                </a:solidFill>
              </a:rPr>
              <a:t>bp</a:t>
            </a:r>
            <a:endParaRPr lang="en-GB" sz="1600" b="1" dirty="0">
              <a:solidFill>
                <a:srgbClr val="92D050"/>
              </a:solidFill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4447314" y="3901500"/>
            <a:ext cx="4475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(d)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4829204" y="5914150"/>
            <a:ext cx="5251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dirty="0" err="1"/>
              <a:t>Pst</a:t>
            </a:r>
            <a:r>
              <a:rPr lang="en-GB" dirty="0" err="1"/>
              <a:t>I</a:t>
            </a:r>
            <a:endParaRPr lang="en-GB" dirty="0"/>
          </a:p>
        </p:txBody>
      </p:sp>
      <p:sp>
        <p:nvSpPr>
          <p:cNvPr id="75" name="TextBox 74"/>
          <p:cNvSpPr txBox="1"/>
          <p:nvPr/>
        </p:nvSpPr>
        <p:spPr>
          <a:xfrm rot="20918265">
            <a:off x="5890913" y="6176499"/>
            <a:ext cx="86914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solidFill>
                  <a:srgbClr val="0070C0"/>
                </a:solidFill>
              </a:rPr>
              <a:t>1506 </a:t>
            </a:r>
            <a:r>
              <a:rPr lang="en-GB" sz="1600" b="1" dirty="0" err="1">
                <a:solidFill>
                  <a:srgbClr val="0070C0"/>
                </a:solidFill>
              </a:rPr>
              <a:t>bp</a:t>
            </a:r>
            <a:endParaRPr lang="en-GB" sz="1600" b="1" dirty="0">
              <a:solidFill>
                <a:srgbClr val="0070C0"/>
              </a:solidFill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4959373" y="4204616"/>
            <a:ext cx="5251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dirty="0" err="1"/>
              <a:t>Pst</a:t>
            </a:r>
            <a:r>
              <a:rPr lang="en-GB" dirty="0" err="1"/>
              <a:t>I</a:t>
            </a:r>
            <a:endParaRPr lang="en-GB" dirty="0"/>
          </a:p>
        </p:txBody>
      </p:sp>
      <p:sp>
        <p:nvSpPr>
          <p:cNvPr id="77" name="TextBox 76"/>
          <p:cNvSpPr txBox="1"/>
          <p:nvPr/>
        </p:nvSpPr>
        <p:spPr>
          <a:xfrm>
            <a:off x="4436372" y="4645637"/>
            <a:ext cx="5822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dirty="0" err="1"/>
              <a:t>Dra</a:t>
            </a:r>
            <a:r>
              <a:rPr lang="en-GB" dirty="0" err="1"/>
              <a:t>I</a:t>
            </a:r>
            <a:endParaRPr lang="en-GB" dirty="0"/>
          </a:p>
        </p:txBody>
      </p:sp>
      <p:sp>
        <p:nvSpPr>
          <p:cNvPr id="107" name="TextBox 106"/>
          <p:cNvSpPr txBox="1"/>
          <p:nvPr/>
        </p:nvSpPr>
        <p:spPr>
          <a:xfrm rot="3081034">
            <a:off x="5138541" y="3919770"/>
            <a:ext cx="7649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solidFill>
                  <a:srgbClr val="0070C0"/>
                </a:solidFill>
              </a:rPr>
              <a:t>812 </a:t>
            </a:r>
            <a:r>
              <a:rPr lang="en-GB" sz="1600" b="1" dirty="0" err="1">
                <a:solidFill>
                  <a:srgbClr val="0070C0"/>
                </a:solidFill>
              </a:rPr>
              <a:t>bp</a:t>
            </a:r>
            <a:endParaRPr lang="en-GB" sz="1600" b="1" dirty="0">
              <a:solidFill>
                <a:srgbClr val="0070C0"/>
              </a:solidFill>
            </a:endParaRPr>
          </a:p>
        </p:txBody>
      </p:sp>
      <p:sp>
        <p:nvSpPr>
          <p:cNvPr id="108" name="TextBox 107"/>
          <p:cNvSpPr txBox="1"/>
          <p:nvPr/>
        </p:nvSpPr>
        <p:spPr>
          <a:xfrm>
            <a:off x="4278915" y="5290064"/>
            <a:ext cx="86914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>
                <a:solidFill>
                  <a:srgbClr val="0070C0"/>
                </a:solidFill>
              </a:rPr>
              <a:t>1091 </a:t>
            </a:r>
            <a:r>
              <a:rPr lang="en-GB" sz="1600" b="1" dirty="0" err="1">
                <a:solidFill>
                  <a:srgbClr val="0070C0"/>
                </a:solidFill>
              </a:rPr>
              <a:t>bp</a:t>
            </a:r>
            <a:endParaRPr lang="en-GB" sz="1600" b="1" dirty="0">
              <a:solidFill>
                <a:srgbClr val="0070C0"/>
              </a:solidFill>
            </a:endParaRPr>
          </a:p>
        </p:txBody>
      </p:sp>
      <p:sp>
        <p:nvSpPr>
          <p:cNvPr id="86" name="Arc 85"/>
          <p:cNvSpPr/>
          <p:nvPr/>
        </p:nvSpPr>
        <p:spPr>
          <a:xfrm rot="4422999">
            <a:off x="5338892" y="4596558"/>
            <a:ext cx="1385195" cy="1441151"/>
          </a:xfrm>
          <a:prstGeom prst="arc">
            <a:avLst>
              <a:gd name="adj1" fmla="val 18262250"/>
              <a:gd name="adj2" fmla="val 7669417"/>
            </a:avLst>
          </a:prstGeom>
          <a:ln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1" name="TextBox 110"/>
          <p:cNvSpPr txBox="1"/>
          <p:nvPr/>
        </p:nvSpPr>
        <p:spPr>
          <a:xfrm rot="1160941">
            <a:off x="5402796" y="5680243"/>
            <a:ext cx="869149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GB" sz="1600" b="1" dirty="0">
                <a:solidFill>
                  <a:srgbClr val="92D050"/>
                </a:solidFill>
              </a:rPr>
              <a:t>2597 </a:t>
            </a:r>
            <a:r>
              <a:rPr lang="en-GB" sz="1600" b="1" dirty="0" err="1">
                <a:solidFill>
                  <a:srgbClr val="92D050"/>
                </a:solidFill>
              </a:rPr>
              <a:t>bp</a:t>
            </a:r>
            <a:endParaRPr lang="en-GB" sz="1600" b="1" dirty="0">
              <a:solidFill>
                <a:srgbClr val="92D050"/>
              </a:solidFill>
            </a:endParaRPr>
          </a:p>
        </p:txBody>
      </p:sp>
      <p:sp>
        <p:nvSpPr>
          <p:cNvPr id="80" name="Donut 79"/>
          <p:cNvSpPr/>
          <p:nvPr/>
        </p:nvSpPr>
        <p:spPr>
          <a:xfrm>
            <a:off x="5095386" y="4345722"/>
            <a:ext cx="1872207" cy="1909465"/>
          </a:xfrm>
          <a:prstGeom prst="donut">
            <a:avLst>
              <a:gd name="adj" fmla="val 8207"/>
            </a:avLst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cxnSp>
        <p:nvCxnSpPr>
          <p:cNvPr id="81" name="Straight Connector 80"/>
          <p:cNvCxnSpPr/>
          <p:nvPr/>
        </p:nvCxnSpPr>
        <p:spPr>
          <a:xfrm>
            <a:off x="5321078" y="4529279"/>
            <a:ext cx="195773" cy="18466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/>
          <p:cNvCxnSpPr/>
          <p:nvPr/>
        </p:nvCxnSpPr>
        <p:spPr>
          <a:xfrm flipV="1">
            <a:off x="6024509" y="4229627"/>
            <a:ext cx="0" cy="28803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>
            <a:off x="6752973" y="5569858"/>
            <a:ext cx="286629" cy="10771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 flipV="1">
            <a:off x="5299196" y="5858334"/>
            <a:ext cx="179797" cy="18589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/>
          <p:cNvCxnSpPr/>
          <p:nvPr/>
        </p:nvCxnSpPr>
        <p:spPr>
          <a:xfrm>
            <a:off x="5032723" y="4905244"/>
            <a:ext cx="286629" cy="107711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62843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" name="Group 96"/>
          <p:cNvGrpSpPr/>
          <p:nvPr/>
        </p:nvGrpSpPr>
        <p:grpSpPr>
          <a:xfrm>
            <a:off x="1115616" y="557600"/>
            <a:ext cx="7205853" cy="5930789"/>
            <a:chOff x="1115616" y="557600"/>
            <a:chExt cx="7205853" cy="5930789"/>
          </a:xfrm>
        </p:grpSpPr>
        <p:sp>
          <p:nvSpPr>
            <p:cNvPr id="40" name="Arc 39"/>
            <p:cNvSpPr/>
            <p:nvPr/>
          </p:nvSpPr>
          <p:spPr>
            <a:xfrm rot="4422999">
              <a:off x="6075492" y="1455424"/>
              <a:ext cx="1385195" cy="1441151"/>
            </a:xfrm>
            <a:prstGeom prst="arc">
              <a:avLst>
                <a:gd name="adj1" fmla="val 18262250"/>
                <a:gd name="adj2" fmla="val 7481116"/>
              </a:avLst>
            </a:prstGeom>
            <a:ln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TextBox 40"/>
            <p:cNvSpPr txBox="1"/>
            <p:nvPr/>
          </p:nvSpPr>
          <p:spPr>
            <a:xfrm rot="1160941">
              <a:off x="6139396" y="2539109"/>
              <a:ext cx="869149" cy="338554"/>
            </a:xfrm>
            <a:prstGeom prst="rect">
              <a:avLst/>
            </a:prstGeom>
            <a:solidFill>
              <a:srgbClr val="FFFF00"/>
            </a:solidFill>
          </p:spPr>
          <p:txBody>
            <a:bodyPr wrap="none" rtlCol="0">
              <a:spAutoFit/>
            </a:bodyPr>
            <a:lstStyle/>
            <a:p>
              <a:r>
                <a:rPr lang="en-GB" sz="1600" b="1" dirty="0">
                  <a:solidFill>
                    <a:srgbClr val="92D050"/>
                  </a:solidFill>
                </a:rPr>
                <a:t>2597 </a:t>
              </a:r>
              <a:r>
                <a:rPr lang="en-GB" sz="1600" b="1" dirty="0" err="1">
                  <a:solidFill>
                    <a:srgbClr val="92D050"/>
                  </a:solidFill>
                </a:rPr>
                <a:t>bp</a:t>
              </a:r>
              <a:endParaRPr lang="en-GB" sz="1600" b="1" dirty="0">
                <a:solidFill>
                  <a:srgbClr val="92D050"/>
                </a:solidFill>
              </a:endParaRPr>
            </a:p>
          </p:txBody>
        </p:sp>
        <p:sp>
          <p:nvSpPr>
            <p:cNvPr id="38" name="Arc 37"/>
            <p:cNvSpPr/>
            <p:nvPr/>
          </p:nvSpPr>
          <p:spPr>
            <a:xfrm rot="16751585">
              <a:off x="6216630" y="1329847"/>
              <a:ext cx="1208602" cy="1446492"/>
            </a:xfrm>
            <a:prstGeom prst="arc">
              <a:avLst>
                <a:gd name="adj1" fmla="val 16259957"/>
                <a:gd name="adj2" fmla="val 20891694"/>
              </a:avLst>
            </a:prstGeom>
            <a:ln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6202287" y="1529565"/>
              <a:ext cx="869149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GB" sz="1600" b="1" dirty="0">
                  <a:solidFill>
                    <a:srgbClr val="92D050"/>
                  </a:solidFill>
                </a:rPr>
                <a:t>1148 </a:t>
              </a:r>
              <a:r>
                <a:rPr lang="en-GB" sz="1600" b="1" dirty="0" err="1">
                  <a:solidFill>
                    <a:srgbClr val="92D050"/>
                  </a:solidFill>
                </a:rPr>
                <a:t>bp</a:t>
              </a:r>
              <a:endParaRPr lang="en-GB" sz="1600" b="1" dirty="0">
                <a:solidFill>
                  <a:srgbClr val="92D050"/>
                </a:solidFill>
              </a:endParaRPr>
            </a:p>
          </p:txBody>
        </p:sp>
        <p:sp>
          <p:nvSpPr>
            <p:cNvPr id="2" name="TextBox 1"/>
            <p:cNvSpPr txBox="1"/>
            <p:nvPr/>
          </p:nvSpPr>
          <p:spPr>
            <a:xfrm rot="2033542">
              <a:off x="1418048" y="1281619"/>
              <a:ext cx="76495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b="1" dirty="0">
                  <a:solidFill>
                    <a:srgbClr val="0070C0"/>
                  </a:solidFill>
                </a:rPr>
                <a:t>336 </a:t>
              </a:r>
              <a:r>
                <a:rPr lang="en-GB" sz="1600" b="1" dirty="0" err="1">
                  <a:solidFill>
                    <a:srgbClr val="0070C0"/>
                  </a:solidFill>
                </a:rPr>
                <a:t>bp</a:t>
              </a:r>
              <a:endParaRPr lang="en-GB" sz="1600" b="1" dirty="0">
                <a:solidFill>
                  <a:srgbClr val="0070C0"/>
                </a:solidFill>
              </a:endParaRPr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2578463" y="755412"/>
              <a:ext cx="5822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i="1" dirty="0" err="1"/>
                <a:t>Dra</a:t>
              </a:r>
              <a:r>
                <a:rPr lang="en-GB" dirty="0" err="1"/>
                <a:t>I</a:t>
              </a:r>
              <a:endParaRPr lang="en-GB" dirty="0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3843647" y="2343933"/>
              <a:ext cx="5822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i="1" dirty="0" err="1"/>
                <a:t>Dra</a:t>
              </a:r>
              <a:r>
                <a:rPr lang="en-GB" dirty="0" err="1"/>
                <a:t>I</a:t>
              </a:r>
              <a:endParaRPr lang="en-GB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3568339" y="1294021"/>
              <a:ext cx="86914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b="1" dirty="0">
                  <a:solidFill>
                    <a:srgbClr val="0070C0"/>
                  </a:solidFill>
                </a:rPr>
                <a:t>1557 </a:t>
              </a:r>
              <a:r>
                <a:rPr lang="en-GB" sz="1600" b="1" dirty="0" err="1">
                  <a:solidFill>
                    <a:srgbClr val="0070C0"/>
                  </a:solidFill>
                </a:rPr>
                <a:t>bp</a:t>
              </a:r>
              <a:endParaRPr lang="en-GB" sz="1600" b="1" dirty="0">
                <a:solidFill>
                  <a:srgbClr val="0070C0"/>
                </a:solidFill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288466" y="752530"/>
              <a:ext cx="43633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(a)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670356" y="2765180"/>
              <a:ext cx="52514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i="1" dirty="0" err="1"/>
                <a:t>Pst</a:t>
              </a:r>
              <a:r>
                <a:rPr lang="en-GB" dirty="0" err="1"/>
                <a:t>I</a:t>
              </a:r>
              <a:endParaRPr lang="en-GB" dirty="0"/>
            </a:p>
          </p:txBody>
        </p:sp>
        <p:sp>
          <p:nvSpPr>
            <p:cNvPr id="8" name="TextBox 7"/>
            <p:cNvSpPr txBox="1"/>
            <p:nvPr/>
          </p:nvSpPr>
          <p:spPr>
            <a:xfrm rot="20918265">
              <a:off x="2652617" y="3027529"/>
              <a:ext cx="869149" cy="338554"/>
            </a:xfrm>
            <a:prstGeom prst="rect">
              <a:avLst/>
            </a:prstGeom>
            <a:solidFill>
              <a:srgbClr val="FFFF00"/>
            </a:solidFill>
          </p:spPr>
          <p:txBody>
            <a:bodyPr wrap="none" rtlCol="0">
              <a:spAutoFit/>
            </a:bodyPr>
            <a:lstStyle/>
            <a:p>
              <a:r>
                <a:rPr lang="en-GB" sz="1600" b="1" dirty="0">
                  <a:solidFill>
                    <a:srgbClr val="0070C0"/>
                  </a:solidFill>
                </a:rPr>
                <a:t>1506 </a:t>
              </a:r>
              <a:r>
                <a:rPr lang="en-GB" sz="1600" b="1" dirty="0" err="1">
                  <a:solidFill>
                    <a:srgbClr val="0070C0"/>
                  </a:solidFill>
                </a:rPr>
                <a:t>bp</a:t>
              </a:r>
              <a:endParaRPr lang="en-GB" sz="1600" b="1" dirty="0">
                <a:solidFill>
                  <a:srgbClr val="0070C0"/>
                </a:solidFill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800525" y="1055646"/>
              <a:ext cx="52514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i="1" dirty="0" err="1"/>
                <a:t>Pst</a:t>
              </a:r>
              <a:r>
                <a:rPr lang="en-GB" dirty="0" err="1"/>
                <a:t>I</a:t>
              </a:r>
              <a:endParaRPr lang="en-GB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277524" y="1496667"/>
              <a:ext cx="5822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i="1" dirty="0" err="1"/>
                <a:t>Dra</a:t>
              </a:r>
              <a:r>
                <a:rPr lang="en-GB" dirty="0" err="1"/>
                <a:t>I</a:t>
              </a:r>
              <a:endParaRPr lang="en-GB" dirty="0"/>
            </a:p>
          </p:txBody>
        </p:sp>
        <p:sp>
          <p:nvSpPr>
            <p:cNvPr id="11" name="TextBox 10"/>
            <p:cNvSpPr txBox="1"/>
            <p:nvPr/>
          </p:nvSpPr>
          <p:spPr>
            <a:xfrm rot="3081034">
              <a:off x="1979693" y="770800"/>
              <a:ext cx="76495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b="1" dirty="0">
                  <a:solidFill>
                    <a:srgbClr val="0070C0"/>
                  </a:solidFill>
                </a:rPr>
                <a:t>812 </a:t>
              </a:r>
              <a:r>
                <a:rPr lang="en-GB" sz="1600" b="1" dirty="0" err="1">
                  <a:solidFill>
                    <a:srgbClr val="0070C0"/>
                  </a:solidFill>
                </a:rPr>
                <a:t>bp</a:t>
              </a:r>
              <a:endParaRPr lang="en-GB" sz="1600" b="1" dirty="0">
                <a:solidFill>
                  <a:srgbClr val="0070C0"/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120067" y="2141094"/>
              <a:ext cx="86914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b="1" dirty="0">
                  <a:solidFill>
                    <a:srgbClr val="0070C0"/>
                  </a:solidFill>
                </a:rPr>
                <a:t>1091 </a:t>
              </a:r>
              <a:r>
                <a:rPr lang="en-GB" sz="1600" b="1" dirty="0" err="1">
                  <a:solidFill>
                    <a:srgbClr val="0070C0"/>
                  </a:solidFill>
                </a:rPr>
                <a:t>bp</a:t>
              </a:r>
              <a:endParaRPr lang="en-GB" sz="1600" b="1" dirty="0">
                <a:solidFill>
                  <a:srgbClr val="0070C0"/>
                </a:solidFill>
              </a:endParaRPr>
            </a:p>
          </p:txBody>
        </p:sp>
        <p:sp>
          <p:nvSpPr>
            <p:cNvPr id="15" name="Donut 14"/>
            <p:cNvSpPr/>
            <p:nvPr/>
          </p:nvSpPr>
          <p:spPr>
            <a:xfrm>
              <a:off x="1936538" y="1196752"/>
              <a:ext cx="1872207" cy="1909465"/>
            </a:xfrm>
            <a:prstGeom prst="donut">
              <a:avLst>
                <a:gd name="adj" fmla="val 8207"/>
              </a:avLst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>
              <a:off x="2162230" y="1380309"/>
              <a:ext cx="195773" cy="18466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flipV="1">
              <a:off x="2865661" y="1080657"/>
              <a:ext cx="0" cy="288032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3594125" y="2420888"/>
              <a:ext cx="286629" cy="107711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V="1">
              <a:off x="2140348" y="2709364"/>
              <a:ext cx="179797" cy="18589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>
              <a:off x="1873875" y="1756274"/>
              <a:ext cx="286629" cy="107711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20"/>
            <p:cNvSpPr txBox="1"/>
            <p:nvPr/>
          </p:nvSpPr>
          <p:spPr>
            <a:xfrm rot="2033542">
              <a:off x="5302029" y="1294652"/>
              <a:ext cx="76495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b="1" dirty="0">
                  <a:solidFill>
                    <a:srgbClr val="0070C0"/>
                  </a:solidFill>
                </a:rPr>
                <a:t>336 </a:t>
              </a:r>
              <a:r>
                <a:rPr lang="en-GB" sz="1600" b="1" dirty="0" err="1">
                  <a:solidFill>
                    <a:srgbClr val="0070C0"/>
                  </a:solidFill>
                </a:rPr>
                <a:t>bp</a:t>
              </a:r>
              <a:endParaRPr lang="en-GB" sz="1600" b="1" dirty="0">
                <a:solidFill>
                  <a:srgbClr val="0070C0"/>
                </a:solidFill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6462444" y="768445"/>
              <a:ext cx="5822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i="1" dirty="0" err="1"/>
                <a:t>Dra</a:t>
              </a:r>
              <a:r>
                <a:rPr lang="en-GB" dirty="0" err="1"/>
                <a:t>I</a:t>
              </a:r>
              <a:endParaRPr lang="en-GB" dirty="0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7727628" y="2356966"/>
              <a:ext cx="5822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i="1" dirty="0" err="1"/>
                <a:t>Dra</a:t>
              </a:r>
              <a:r>
                <a:rPr lang="en-GB" dirty="0" err="1"/>
                <a:t>I</a:t>
              </a:r>
              <a:endParaRPr lang="en-GB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7452320" y="1307054"/>
              <a:ext cx="86914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b="1" dirty="0">
                  <a:solidFill>
                    <a:srgbClr val="92D050"/>
                  </a:solidFill>
                </a:rPr>
                <a:t>1557 </a:t>
              </a:r>
              <a:r>
                <a:rPr lang="en-GB" sz="1600" b="1" dirty="0" err="1">
                  <a:solidFill>
                    <a:srgbClr val="92D050"/>
                  </a:solidFill>
                </a:rPr>
                <a:t>bp</a:t>
              </a:r>
              <a:endParaRPr lang="en-GB" sz="1600" b="1" dirty="0">
                <a:solidFill>
                  <a:srgbClr val="92D050"/>
                </a:solidFill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5172447" y="765563"/>
              <a:ext cx="44755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(b)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5554337" y="2778213"/>
              <a:ext cx="52514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i="1" dirty="0" err="1"/>
                <a:t>Pst</a:t>
              </a:r>
              <a:r>
                <a:rPr lang="en-GB" dirty="0" err="1"/>
                <a:t>I</a:t>
              </a:r>
              <a:endParaRPr lang="en-GB" dirty="0"/>
            </a:p>
          </p:txBody>
        </p:sp>
        <p:sp>
          <p:nvSpPr>
            <p:cNvPr id="27" name="TextBox 26"/>
            <p:cNvSpPr txBox="1"/>
            <p:nvPr/>
          </p:nvSpPr>
          <p:spPr>
            <a:xfrm rot="20918265">
              <a:off x="6536598" y="3040562"/>
              <a:ext cx="869149" cy="338554"/>
            </a:xfrm>
            <a:prstGeom prst="rect">
              <a:avLst/>
            </a:prstGeom>
            <a:solidFill>
              <a:srgbClr val="FFFF00"/>
            </a:solidFill>
          </p:spPr>
          <p:txBody>
            <a:bodyPr wrap="none" rtlCol="0">
              <a:spAutoFit/>
            </a:bodyPr>
            <a:lstStyle/>
            <a:p>
              <a:r>
                <a:rPr lang="en-GB" sz="1600" b="1" dirty="0">
                  <a:solidFill>
                    <a:srgbClr val="0070C0"/>
                  </a:solidFill>
                </a:rPr>
                <a:t>1506 </a:t>
              </a:r>
              <a:r>
                <a:rPr lang="en-GB" sz="1600" b="1" dirty="0" err="1">
                  <a:solidFill>
                    <a:srgbClr val="0070C0"/>
                  </a:solidFill>
                </a:rPr>
                <a:t>bp</a:t>
              </a:r>
              <a:endParaRPr lang="en-GB" sz="1600" b="1" dirty="0">
                <a:solidFill>
                  <a:srgbClr val="0070C0"/>
                </a:solidFill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5684506" y="1068679"/>
              <a:ext cx="52514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i="1" dirty="0" err="1"/>
                <a:t>Pst</a:t>
              </a:r>
              <a:r>
                <a:rPr lang="en-GB" dirty="0" err="1"/>
                <a:t>I</a:t>
              </a:r>
              <a:endParaRPr lang="en-GB" dirty="0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5161505" y="1509700"/>
              <a:ext cx="5822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i="1" dirty="0" err="1"/>
                <a:t>Dra</a:t>
              </a:r>
              <a:r>
                <a:rPr lang="en-GB" dirty="0" err="1"/>
                <a:t>I</a:t>
              </a:r>
              <a:endParaRPr lang="en-GB" dirty="0"/>
            </a:p>
          </p:txBody>
        </p:sp>
        <p:sp>
          <p:nvSpPr>
            <p:cNvPr id="30" name="TextBox 29"/>
            <p:cNvSpPr txBox="1"/>
            <p:nvPr/>
          </p:nvSpPr>
          <p:spPr>
            <a:xfrm rot="3081034">
              <a:off x="5863674" y="783833"/>
              <a:ext cx="76495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b="1" dirty="0">
                  <a:solidFill>
                    <a:srgbClr val="0070C0"/>
                  </a:solidFill>
                </a:rPr>
                <a:t>812 </a:t>
              </a:r>
              <a:r>
                <a:rPr lang="en-GB" sz="1600" b="1" dirty="0" err="1">
                  <a:solidFill>
                    <a:srgbClr val="0070C0"/>
                  </a:solidFill>
                </a:rPr>
                <a:t>bp</a:t>
              </a:r>
              <a:endParaRPr lang="en-GB" sz="1600" b="1" dirty="0">
                <a:solidFill>
                  <a:srgbClr val="0070C0"/>
                </a:solidFill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5004048" y="2154127"/>
              <a:ext cx="86914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b="1" dirty="0">
                  <a:solidFill>
                    <a:srgbClr val="0070C0"/>
                  </a:solidFill>
                </a:rPr>
                <a:t>1091 </a:t>
              </a:r>
              <a:r>
                <a:rPr lang="en-GB" sz="1600" b="1" dirty="0" err="1">
                  <a:solidFill>
                    <a:srgbClr val="0070C0"/>
                  </a:solidFill>
                </a:rPr>
                <a:t>bp</a:t>
              </a:r>
              <a:endParaRPr lang="en-GB" sz="1600" b="1" dirty="0">
                <a:solidFill>
                  <a:srgbClr val="0070C0"/>
                </a:solidFill>
              </a:endParaRPr>
            </a:p>
          </p:txBody>
        </p:sp>
        <p:sp>
          <p:nvSpPr>
            <p:cNvPr id="32" name="Donut 31"/>
            <p:cNvSpPr/>
            <p:nvPr/>
          </p:nvSpPr>
          <p:spPr>
            <a:xfrm>
              <a:off x="5820519" y="1209785"/>
              <a:ext cx="1872207" cy="1909465"/>
            </a:xfrm>
            <a:prstGeom prst="donut">
              <a:avLst>
                <a:gd name="adj" fmla="val 8207"/>
              </a:avLst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cxnSp>
          <p:nvCxnSpPr>
            <p:cNvPr id="33" name="Straight Connector 32"/>
            <p:cNvCxnSpPr/>
            <p:nvPr/>
          </p:nvCxnSpPr>
          <p:spPr>
            <a:xfrm>
              <a:off x="6046211" y="1393342"/>
              <a:ext cx="195773" cy="18466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flipV="1">
              <a:off x="6749642" y="1093690"/>
              <a:ext cx="0" cy="288032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>
              <a:off x="7478106" y="2433921"/>
              <a:ext cx="286629" cy="107711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flipV="1">
              <a:off x="6024329" y="2722397"/>
              <a:ext cx="179797" cy="18589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>
              <a:off x="5757856" y="1769307"/>
              <a:ext cx="286629" cy="107711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TextBox 41"/>
            <p:cNvSpPr txBox="1"/>
            <p:nvPr/>
          </p:nvSpPr>
          <p:spPr>
            <a:xfrm rot="2033542">
              <a:off x="1413597" y="4246980"/>
              <a:ext cx="76495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b="1" dirty="0">
                  <a:solidFill>
                    <a:srgbClr val="0070C0"/>
                  </a:solidFill>
                </a:rPr>
                <a:t>336 </a:t>
              </a:r>
              <a:r>
                <a:rPr lang="en-GB" sz="1600" b="1" dirty="0" err="1">
                  <a:solidFill>
                    <a:srgbClr val="0070C0"/>
                  </a:solidFill>
                </a:rPr>
                <a:t>bp</a:t>
              </a:r>
              <a:endParaRPr lang="en-GB" sz="1600" b="1" dirty="0">
                <a:solidFill>
                  <a:srgbClr val="0070C0"/>
                </a:solidFill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2574012" y="3720773"/>
              <a:ext cx="5822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i="1" dirty="0" err="1"/>
                <a:t>Dra</a:t>
              </a:r>
              <a:r>
                <a:rPr lang="en-GB" dirty="0" err="1"/>
                <a:t>I</a:t>
              </a:r>
              <a:endParaRPr lang="en-GB" dirty="0"/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3839196" y="5309294"/>
              <a:ext cx="5822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i="1" dirty="0" err="1"/>
                <a:t>Dra</a:t>
              </a:r>
              <a:r>
                <a:rPr lang="en-GB" dirty="0" err="1"/>
                <a:t>I</a:t>
              </a:r>
              <a:endParaRPr lang="en-GB" dirty="0"/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3563888" y="4259382"/>
              <a:ext cx="86914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b="1" dirty="0">
                  <a:solidFill>
                    <a:srgbClr val="0070C0"/>
                  </a:solidFill>
                </a:rPr>
                <a:t>1557 </a:t>
              </a:r>
              <a:r>
                <a:rPr lang="en-GB" sz="1600" b="1" dirty="0" err="1">
                  <a:solidFill>
                    <a:srgbClr val="0070C0"/>
                  </a:solidFill>
                </a:rPr>
                <a:t>bp</a:t>
              </a:r>
              <a:endParaRPr lang="en-GB" sz="1600" b="1" dirty="0">
                <a:solidFill>
                  <a:srgbClr val="0070C0"/>
                </a:solidFill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1284015" y="3717891"/>
              <a:ext cx="42351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(c)</a:t>
              </a: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1665905" y="5730541"/>
              <a:ext cx="52514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i="1" dirty="0" err="1"/>
                <a:t>Pst</a:t>
              </a:r>
              <a:r>
                <a:rPr lang="en-GB" dirty="0" err="1"/>
                <a:t>I</a:t>
              </a:r>
              <a:endParaRPr lang="en-GB" dirty="0"/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1796074" y="4021007"/>
              <a:ext cx="52514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i="1" dirty="0" err="1"/>
                <a:t>Pst</a:t>
              </a:r>
              <a:r>
                <a:rPr lang="en-GB" dirty="0" err="1"/>
                <a:t>I</a:t>
              </a:r>
              <a:endParaRPr lang="en-GB" dirty="0"/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1273073" y="4462028"/>
              <a:ext cx="5822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i="1" dirty="0" err="1"/>
                <a:t>Dra</a:t>
              </a:r>
              <a:r>
                <a:rPr lang="en-GB" dirty="0" err="1"/>
                <a:t>I</a:t>
              </a:r>
              <a:endParaRPr lang="en-GB" dirty="0"/>
            </a:p>
          </p:txBody>
        </p:sp>
        <p:sp>
          <p:nvSpPr>
            <p:cNvPr id="51" name="TextBox 50"/>
            <p:cNvSpPr txBox="1"/>
            <p:nvPr/>
          </p:nvSpPr>
          <p:spPr>
            <a:xfrm rot="3081034">
              <a:off x="1975242" y="3736161"/>
              <a:ext cx="76495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b="1" dirty="0">
                  <a:solidFill>
                    <a:srgbClr val="0070C0"/>
                  </a:solidFill>
                </a:rPr>
                <a:t>812 </a:t>
              </a:r>
              <a:r>
                <a:rPr lang="en-GB" sz="1600" b="1" dirty="0" err="1">
                  <a:solidFill>
                    <a:srgbClr val="0070C0"/>
                  </a:solidFill>
                </a:rPr>
                <a:t>bp</a:t>
              </a:r>
              <a:endParaRPr lang="en-GB" sz="1600" b="1" dirty="0">
                <a:solidFill>
                  <a:srgbClr val="0070C0"/>
                </a:solidFill>
              </a:endParaRP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1115616" y="5106455"/>
              <a:ext cx="86914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b="1" dirty="0">
                  <a:solidFill>
                    <a:srgbClr val="0070C0"/>
                  </a:solidFill>
                </a:rPr>
                <a:t>1091 </a:t>
              </a:r>
              <a:r>
                <a:rPr lang="en-GB" sz="1600" b="1" dirty="0" err="1">
                  <a:solidFill>
                    <a:srgbClr val="0070C0"/>
                  </a:solidFill>
                </a:rPr>
                <a:t>bp</a:t>
              </a:r>
              <a:endParaRPr lang="en-GB" sz="1600" b="1" dirty="0">
                <a:solidFill>
                  <a:srgbClr val="0070C0"/>
                </a:solidFill>
              </a:endParaRPr>
            </a:p>
          </p:txBody>
        </p:sp>
        <p:sp>
          <p:nvSpPr>
            <p:cNvPr id="53" name="Donut 52"/>
            <p:cNvSpPr/>
            <p:nvPr/>
          </p:nvSpPr>
          <p:spPr>
            <a:xfrm>
              <a:off x="1932087" y="4162113"/>
              <a:ext cx="1872207" cy="1909465"/>
            </a:xfrm>
            <a:prstGeom prst="donut">
              <a:avLst>
                <a:gd name="adj" fmla="val 8207"/>
              </a:avLst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cxnSp>
          <p:nvCxnSpPr>
            <p:cNvPr id="54" name="Straight Connector 53"/>
            <p:cNvCxnSpPr/>
            <p:nvPr/>
          </p:nvCxnSpPr>
          <p:spPr>
            <a:xfrm>
              <a:off x="2157779" y="4345670"/>
              <a:ext cx="195773" cy="18466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flipV="1">
              <a:off x="2861210" y="4046018"/>
              <a:ext cx="0" cy="288032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>
              <a:off x="3589674" y="5386249"/>
              <a:ext cx="286629" cy="107711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flipV="1">
              <a:off x="2135897" y="5674725"/>
              <a:ext cx="179797" cy="18589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>
              <a:off x="1869424" y="4721635"/>
              <a:ext cx="286629" cy="107711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flipH="1">
              <a:off x="2755684" y="5898598"/>
              <a:ext cx="26886" cy="26670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" name="TextBox 61"/>
            <p:cNvSpPr txBox="1"/>
            <p:nvPr/>
          </p:nvSpPr>
          <p:spPr>
            <a:xfrm>
              <a:off x="2376048" y="6119057"/>
              <a:ext cx="82907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b="1" i="1" dirty="0" err="1">
                  <a:solidFill>
                    <a:srgbClr val="FFC000"/>
                  </a:solidFill>
                </a:rPr>
                <a:t>Bam</a:t>
              </a:r>
              <a:r>
                <a:rPr lang="en-GB" b="1" dirty="0" err="1">
                  <a:solidFill>
                    <a:srgbClr val="FFC000"/>
                  </a:solidFill>
                </a:rPr>
                <a:t>HI</a:t>
              </a:r>
              <a:endParaRPr lang="en-GB" b="1" dirty="0">
                <a:solidFill>
                  <a:srgbClr val="FFC000"/>
                </a:solidFill>
              </a:endParaRPr>
            </a:p>
          </p:txBody>
        </p:sp>
        <p:sp>
          <p:nvSpPr>
            <p:cNvPr id="63" name="TextBox 62"/>
            <p:cNvSpPr txBox="1"/>
            <p:nvPr/>
          </p:nvSpPr>
          <p:spPr>
            <a:xfrm rot="19480682">
              <a:off x="1748004" y="6039009"/>
              <a:ext cx="76495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b="1" dirty="0">
                  <a:solidFill>
                    <a:srgbClr val="FFC000"/>
                  </a:solidFill>
                </a:rPr>
                <a:t>446 </a:t>
              </a:r>
              <a:r>
                <a:rPr lang="en-GB" sz="1600" b="1" dirty="0" err="1">
                  <a:solidFill>
                    <a:srgbClr val="FFC000"/>
                  </a:solidFill>
                </a:rPr>
                <a:t>bp</a:t>
              </a:r>
              <a:endParaRPr lang="en-GB" sz="1600" b="1" dirty="0">
                <a:solidFill>
                  <a:srgbClr val="FFC000"/>
                </a:solidFill>
              </a:endParaRPr>
            </a:p>
          </p:txBody>
        </p:sp>
        <p:sp>
          <p:nvSpPr>
            <p:cNvPr id="64" name="TextBox 63"/>
            <p:cNvSpPr txBox="1"/>
            <p:nvPr/>
          </p:nvSpPr>
          <p:spPr>
            <a:xfrm rot="19373692">
              <a:off x="3128806" y="5817137"/>
              <a:ext cx="86914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b="1" dirty="0">
                  <a:solidFill>
                    <a:srgbClr val="FFC000"/>
                  </a:solidFill>
                </a:rPr>
                <a:t>1060 </a:t>
              </a:r>
              <a:r>
                <a:rPr lang="en-GB" sz="1600" b="1" dirty="0" err="1">
                  <a:solidFill>
                    <a:srgbClr val="FFC000"/>
                  </a:solidFill>
                </a:rPr>
                <a:t>bp</a:t>
              </a:r>
              <a:endParaRPr lang="en-GB" sz="1600" b="1" dirty="0">
                <a:solidFill>
                  <a:srgbClr val="FFC000"/>
                </a:solidFill>
              </a:endParaRPr>
            </a:p>
          </p:txBody>
        </p:sp>
        <p:sp>
          <p:nvSpPr>
            <p:cNvPr id="65" name="Arc 64"/>
            <p:cNvSpPr/>
            <p:nvPr/>
          </p:nvSpPr>
          <p:spPr>
            <a:xfrm rot="4422999">
              <a:off x="2184359" y="4396271"/>
              <a:ext cx="1385195" cy="1441151"/>
            </a:xfrm>
            <a:prstGeom prst="arc">
              <a:avLst>
                <a:gd name="adj1" fmla="val 1474415"/>
                <a:gd name="adj2" fmla="val 7669417"/>
              </a:avLst>
            </a:prstGeom>
            <a:ln>
              <a:solidFill>
                <a:srgbClr val="CC00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CC0099"/>
                </a:solidFill>
              </a:endParaRPr>
            </a:p>
          </p:txBody>
        </p:sp>
        <p:sp>
          <p:nvSpPr>
            <p:cNvPr id="66" name="Arc 65"/>
            <p:cNvSpPr/>
            <p:nvPr/>
          </p:nvSpPr>
          <p:spPr>
            <a:xfrm rot="4422999">
              <a:off x="2174142" y="4405662"/>
              <a:ext cx="1385195" cy="1441151"/>
            </a:xfrm>
            <a:prstGeom prst="arc">
              <a:avLst>
                <a:gd name="adj1" fmla="val 18262250"/>
                <a:gd name="adj2" fmla="val 1183766"/>
              </a:avLst>
            </a:prstGeom>
            <a:ln>
              <a:solidFill>
                <a:srgbClr val="CC00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CC0099"/>
                </a:solidFill>
              </a:endParaRPr>
            </a:p>
          </p:txBody>
        </p:sp>
        <p:sp>
          <p:nvSpPr>
            <p:cNvPr id="67" name="TextBox 66"/>
            <p:cNvSpPr txBox="1"/>
            <p:nvPr/>
          </p:nvSpPr>
          <p:spPr>
            <a:xfrm rot="3051971">
              <a:off x="2043942" y="5270826"/>
              <a:ext cx="869149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GB" sz="1600" b="1" dirty="0">
                  <a:solidFill>
                    <a:srgbClr val="CC0099"/>
                  </a:solidFill>
                </a:rPr>
                <a:t>1537 </a:t>
              </a:r>
              <a:r>
                <a:rPr lang="en-GB" sz="1600" b="1" dirty="0" err="1">
                  <a:solidFill>
                    <a:srgbClr val="CC0099"/>
                  </a:solidFill>
                </a:rPr>
                <a:t>bp</a:t>
              </a:r>
              <a:endParaRPr lang="en-GB" sz="1600" b="1" dirty="0">
                <a:solidFill>
                  <a:srgbClr val="CC0099"/>
                </a:solidFill>
              </a:endParaRPr>
            </a:p>
          </p:txBody>
        </p:sp>
        <p:sp>
          <p:nvSpPr>
            <p:cNvPr id="68" name="TextBox 67"/>
            <p:cNvSpPr txBox="1"/>
            <p:nvPr/>
          </p:nvSpPr>
          <p:spPr>
            <a:xfrm rot="19373692">
              <a:off x="2747382" y="5354134"/>
              <a:ext cx="86914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b="1" dirty="0">
                  <a:solidFill>
                    <a:srgbClr val="CC0099"/>
                  </a:solidFill>
                </a:rPr>
                <a:t>1060 </a:t>
              </a:r>
              <a:r>
                <a:rPr lang="en-GB" sz="1600" b="1" dirty="0" err="1">
                  <a:solidFill>
                    <a:srgbClr val="CC0099"/>
                  </a:solidFill>
                </a:rPr>
                <a:t>bp</a:t>
              </a:r>
              <a:endParaRPr lang="en-GB" sz="1600" b="1" dirty="0">
                <a:solidFill>
                  <a:srgbClr val="CC0099"/>
                </a:solidFill>
              </a:endParaRPr>
            </a:p>
          </p:txBody>
        </p:sp>
        <p:sp>
          <p:nvSpPr>
            <p:cNvPr id="69" name="TextBox 68"/>
            <p:cNvSpPr txBox="1"/>
            <p:nvPr/>
          </p:nvSpPr>
          <p:spPr>
            <a:xfrm rot="2033542">
              <a:off x="5296976" y="4246980"/>
              <a:ext cx="76495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b="1" dirty="0">
                  <a:solidFill>
                    <a:srgbClr val="0070C0"/>
                  </a:solidFill>
                </a:rPr>
                <a:t>336 </a:t>
              </a:r>
              <a:r>
                <a:rPr lang="en-GB" sz="1600" b="1" dirty="0" err="1">
                  <a:solidFill>
                    <a:srgbClr val="0070C0"/>
                  </a:solidFill>
                </a:rPr>
                <a:t>bp</a:t>
              </a:r>
              <a:endParaRPr lang="en-GB" sz="1600" b="1" dirty="0">
                <a:solidFill>
                  <a:srgbClr val="0070C0"/>
                </a:solidFill>
              </a:endParaRPr>
            </a:p>
          </p:txBody>
        </p:sp>
        <p:sp>
          <p:nvSpPr>
            <p:cNvPr id="70" name="TextBox 69"/>
            <p:cNvSpPr txBox="1"/>
            <p:nvPr/>
          </p:nvSpPr>
          <p:spPr>
            <a:xfrm>
              <a:off x="6457391" y="3720773"/>
              <a:ext cx="5822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i="1" dirty="0" err="1"/>
                <a:t>Dra</a:t>
              </a:r>
              <a:r>
                <a:rPr lang="en-GB" dirty="0" err="1"/>
                <a:t>I</a:t>
              </a:r>
              <a:endParaRPr lang="en-GB" dirty="0"/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7722575" y="5309294"/>
              <a:ext cx="5822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i="1" dirty="0" err="1"/>
                <a:t>Dra</a:t>
              </a:r>
              <a:r>
                <a:rPr lang="en-GB" dirty="0" err="1"/>
                <a:t>I</a:t>
              </a:r>
              <a:endParaRPr lang="en-GB" dirty="0"/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7447267" y="4259382"/>
              <a:ext cx="86914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b="1" dirty="0">
                  <a:solidFill>
                    <a:srgbClr val="0070C0"/>
                  </a:solidFill>
                </a:rPr>
                <a:t>1557 </a:t>
              </a:r>
              <a:r>
                <a:rPr lang="en-GB" sz="1600" b="1" dirty="0" err="1">
                  <a:solidFill>
                    <a:srgbClr val="0070C0"/>
                  </a:solidFill>
                </a:rPr>
                <a:t>bp</a:t>
              </a:r>
              <a:endParaRPr lang="en-GB" sz="1600" b="1" dirty="0">
                <a:solidFill>
                  <a:srgbClr val="0070C0"/>
                </a:solidFill>
              </a:endParaRPr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5167394" y="3717891"/>
              <a:ext cx="44755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/>
                <a:t>(d)</a:t>
              </a:r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5549284" y="5730541"/>
              <a:ext cx="52514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i="1" dirty="0" err="1"/>
                <a:t>Pst</a:t>
              </a:r>
              <a:r>
                <a:rPr lang="en-GB" dirty="0" err="1"/>
                <a:t>I</a:t>
              </a:r>
              <a:endParaRPr lang="en-GB" dirty="0"/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5679453" y="4021007"/>
              <a:ext cx="52514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i="1" dirty="0" err="1"/>
                <a:t>Pst</a:t>
              </a:r>
              <a:r>
                <a:rPr lang="en-GB" dirty="0" err="1"/>
                <a:t>I</a:t>
              </a:r>
              <a:endParaRPr lang="en-GB" dirty="0"/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5156452" y="4462028"/>
              <a:ext cx="5822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i="1" dirty="0" err="1"/>
                <a:t>Dra</a:t>
              </a:r>
              <a:r>
                <a:rPr lang="en-GB" dirty="0" err="1"/>
                <a:t>I</a:t>
              </a:r>
              <a:endParaRPr lang="en-GB" dirty="0"/>
            </a:p>
          </p:txBody>
        </p:sp>
        <p:sp>
          <p:nvSpPr>
            <p:cNvPr id="77" name="TextBox 76"/>
            <p:cNvSpPr txBox="1"/>
            <p:nvPr/>
          </p:nvSpPr>
          <p:spPr>
            <a:xfrm rot="3081034">
              <a:off x="5858621" y="3736161"/>
              <a:ext cx="76495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b="1" dirty="0">
                  <a:solidFill>
                    <a:srgbClr val="0070C0"/>
                  </a:solidFill>
                </a:rPr>
                <a:t>812 </a:t>
              </a:r>
              <a:r>
                <a:rPr lang="en-GB" sz="1600" b="1" dirty="0" err="1">
                  <a:solidFill>
                    <a:srgbClr val="0070C0"/>
                  </a:solidFill>
                </a:rPr>
                <a:t>bp</a:t>
              </a:r>
              <a:endParaRPr lang="en-GB" sz="1600" b="1" dirty="0">
                <a:solidFill>
                  <a:srgbClr val="0070C0"/>
                </a:solidFill>
              </a:endParaRPr>
            </a:p>
          </p:txBody>
        </p:sp>
        <p:sp>
          <p:nvSpPr>
            <p:cNvPr id="78" name="TextBox 77"/>
            <p:cNvSpPr txBox="1"/>
            <p:nvPr/>
          </p:nvSpPr>
          <p:spPr>
            <a:xfrm>
              <a:off x="4998995" y="5106455"/>
              <a:ext cx="86914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b="1" dirty="0">
                  <a:solidFill>
                    <a:srgbClr val="0070C0"/>
                  </a:solidFill>
                </a:rPr>
                <a:t>1091 </a:t>
              </a:r>
              <a:r>
                <a:rPr lang="en-GB" sz="1600" b="1" dirty="0" err="1">
                  <a:solidFill>
                    <a:srgbClr val="0070C0"/>
                  </a:solidFill>
                </a:rPr>
                <a:t>bp</a:t>
              </a:r>
              <a:endParaRPr lang="en-GB" sz="1600" b="1" dirty="0">
                <a:solidFill>
                  <a:srgbClr val="0070C0"/>
                </a:solidFill>
              </a:endParaRPr>
            </a:p>
          </p:txBody>
        </p:sp>
        <p:sp>
          <p:nvSpPr>
            <p:cNvPr id="79" name="Donut 78"/>
            <p:cNvSpPr/>
            <p:nvPr/>
          </p:nvSpPr>
          <p:spPr>
            <a:xfrm>
              <a:off x="5815466" y="4162113"/>
              <a:ext cx="1872207" cy="1909465"/>
            </a:xfrm>
            <a:prstGeom prst="donut">
              <a:avLst>
                <a:gd name="adj" fmla="val 8207"/>
              </a:avLst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cxnSp>
          <p:nvCxnSpPr>
            <p:cNvPr id="80" name="Straight Connector 79"/>
            <p:cNvCxnSpPr/>
            <p:nvPr/>
          </p:nvCxnSpPr>
          <p:spPr>
            <a:xfrm>
              <a:off x="6041158" y="4345670"/>
              <a:ext cx="195773" cy="18466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flipV="1">
              <a:off x="6744589" y="4046018"/>
              <a:ext cx="0" cy="288032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>
              <a:off x="7473053" y="5386249"/>
              <a:ext cx="286629" cy="107711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flipV="1">
              <a:off x="6019276" y="5674725"/>
              <a:ext cx="179797" cy="185898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>
              <a:off x="5752803" y="4721635"/>
              <a:ext cx="286629" cy="107711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flipH="1">
              <a:off x="6639063" y="5898598"/>
              <a:ext cx="26886" cy="26670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6" name="TextBox 85"/>
            <p:cNvSpPr txBox="1"/>
            <p:nvPr/>
          </p:nvSpPr>
          <p:spPr>
            <a:xfrm>
              <a:off x="6259427" y="6119057"/>
              <a:ext cx="82907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b="1" i="1" dirty="0" err="1">
                  <a:solidFill>
                    <a:srgbClr val="FFC000"/>
                  </a:solidFill>
                </a:rPr>
                <a:t>Bam</a:t>
              </a:r>
              <a:r>
                <a:rPr lang="en-GB" b="1" dirty="0" err="1">
                  <a:solidFill>
                    <a:srgbClr val="FFC000"/>
                  </a:solidFill>
                </a:rPr>
                <a:t>HI</a:t>
              </a:r>
              <a:endParaRPr lang="en-GB" b="1" dirty="0">
                <a:solidFill>
                  <a:srgbClr val="FFC000"/>
                </a:solidFill>
              </a:endParaRPr>
            </a:p>
          </p:txBody>
        </p:sp>
        <p:sp>
          <p:nvSpPr>
            <p:cNvPr id="87" name="TextBox 86"/>
            <p:cNvSpPr txBox="1"/>
            <p:nvPr/>
          </p:nvSpPr>
          <p:spPr>
            <a:xfrm rot="19480682">
              <a:off x="5631383" y="6039009"/>
              <a:ext cx="76495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b="1" dirty="0">
                  <a:solidFill>
                    <a:srgbClr val="FFC000"/>
                  </a:solidFill>
                </a:rPr>
                <a:t>446 </a:t>
              </a:r>
              <a:r>
                <a:rPr lang="en-GB" sz="1600" b="1" dirty="0" err="1">
                  <a:solidFill>
                    <a:srgbClr val="FFC000"/>
                  </a:solidFill>
                </a:rPr>
                <a:t>bp</a:t>
              </a:r>
              <a:endParaRPr lang="en-GB" sz="1600" b="1" dirty="0">
                <a:solidFill>
                  <a:srgbClr val="FFC000"/>
                </a:solidFill>
              </a:endParaRPr>
            </a:p>
          </p:txBody>
        </p:sp>
        <p:sp>
          <p:nvSpPr>
            <p:cNvPr id="88" name="TextBox 87"/>
            <p:cNvSpPr txBox="1"/>
            <p:nvPr/>
          </p:nvSpPr>
          <p:spPr>
            <a:xfrm rot="19373692">
              <a:off x="7012185" y="5817137"/>
              <a:ext cx="86914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b="1" dirty="0">
                  <a:solidFill>
                    <a:srgbClr val="FFC000"/>
                  </a:solidFill>
                </a:rPr>
                <a:t>1060 </a:t>
              </a:r>
              <a:r>
                <a:rPr lang="en-GB" sz="1600" b="1" dirty="0" err="1">
                  <a:solidFill>
                    <a:srgbClr val="FFC000"/>
                  </a:solidFill>
                </a:rPr>
                <a:t>bp</a:t>
              </a:r>
              <a:endParaRPr lang="en-GB" sz="1600" b="1" dirty="0">
                <a:solidFill>
                  <a:srgbClr val="FFC000"/>
                </a:solidFill>
              </a:endParaRPr>
            </a:p>
          </p:txBody>
        </p:sp>
        <p:sp>
          <p:nvSpPr>
            <p:cNvPr id="90" name="Arc 89"/>
            <p:cNvSpPr/>
            <p:nvPr/>
          </p:nvSpPr>
          <p:spPr>
            <a:xfrm rot="4422999">
              <a:off x="6057521" y="4405662"/>
              <a:ext cx="1385195" cy="1441151"/>
            </a:xfrm>
            <a:prstGeom prst="arc">
              <a:avLst>
                <a:gd name="adj1" fmla="val 1377474"/>
                <a:gd name="adj2" fmla="val 3642435"/>
              </a:avLst>
            </a:prstGeom>
            <a:ln>
              <a:solidFill>
                <a:srgbClr val="CC00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rgbClr val="CC0099"/>
                </a:solidFill>
              </a:endParaRPr>
            </a:p>
          </p:txBody>
        </p:sp>
        <p:sp>
          <p:nvSpPr>
            <p:cNvPr id="92" name="TextBox 91"/>
            <p:cNvSpPr txBox="1"/>
            <p:nvPr/>
          </p:nvSpPr>
          <p:spPr>
            <a:xfrm rot="19264120">
              <a:off x="6302123" y="5324683"/>
              <a:ext cx="76495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b="1" dirty="0">
                  <a:solidFill>
                    <a:srgbClr val="CC0099"/>
                  </a:solidFill>
                </a:rPr>
                <a:t>446 </a:t>
              </a:r>
              <a:r>
                <a:rPr lang="en-GB" sz="1600" b="1" dirty="0" err="1">
                  <a:solidFill>
                    <a:srgbClr val="CC0099"/>
                  </a:solidFill>
                </a:rPr>
                <a:t>bp</a:t>
              </a:r>
              <a:endParaRPr lang="en-GB" sz="1600" b="1" dirty="0">
                <a:solidFill>
                  <a:srgbClr val="CC0099"/>
                </a:solidFill>
              </a:endParaRPr>
            </a:p>
          </p:txBody>
        </p:sp>
        <p:sp>
          <p:nvSpPr>
            <p:cNvPr id="95" name="Arc 94"/>
            <p:cNvSpPr/>
            <p:nvPr/>
          </p:nvSpPr>
          <p:spPr>
            <a:xfrm rot="4422999">
              <a:off x="6024596" y="4414038"/>
              <a:ext cx="1433241" cy="1426732"/>
            </a:xfrm>
            <a:prstGeom prst="arc">
              <a:avLst>
                <a:gd name="adj1" fmla="val 9401102"/>
                <a:gd name="adj2" fmla="val 1268046"/>
              </a:avLst>
            </a:prstGeom>
            <a:ln>
              <a:solidFill>
                <a:srgbClr val="CC009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6" name="TextBox 95"/>
            <p:cNvSpPr txBox="1"/>
            <p:nvPr/>
          </p:nvSpPr>
          <p:spPr>
            <a:xfrm rot="2499286">
              <a:off x="6655646" y="4587795"/>
              <a:ext cx="86914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600" b="1" dirty="0">
                  <a:solidFill>
                    <a:srgbClr val="CC0099"/>
                  </a:solidFill>
                </a:rPr>
                <a:t>3429 </a:t>
              </a:r>
              <a:r>
                <a:rPr lang="en-GB" sz="1600" b="1" dirty="0" err="1">
                  <a:solidFill>
                    <a:srgbClr val="CC0099"/>
                  </a:solidFill>
                </a:rPr>
                <a:t>bp</a:t>
              </a:r>
              <a:endParaRPr lang="en-GB" sz="1600" b="1" dirty="0">
                <a:solidFill>
                  <a:srgbClr val="CC0099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638284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40" y="2243575"/>
            <a:ext cx="1244857" cy="74642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45" y="4115783"/>
            <a:ext cx="1256446" cy="75337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40" y="1379480"/>
            <a:ext cx="1244856" cy="72008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69" y="5974311"/>
            <a:ext cx="1258598" cy="83906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5" t="3480" r="3237" b="3636"/>
          <a:stretch/>
        </p:blipFill>
        <p:spPr bwMode="auto">
          <a:xfrm>
            <a:off x="69696" y="5013176"/>
            <a:ext cx="1261944" cy="83416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56" b="5326"/>
          <a:stretch/>
        </p:blipFill>
        <p:spPr bwMode="auto">
          <a:xfrm>
            <a:off x="78240" y="3107671"/>
            <a:ext cx="1244857" cy="85445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114535" y="1412776"/>
            <a:ext cx="6456191" cy="36317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GB" sz="2800" dirty="0">
                <a:solidFill>
                  <a:srgbClr val="0070C0"/>
                </a:solidFill>
              </a:rPr>
              <a:t>1990: Planning started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GB" sz="2800" dirty="0">
                <a:solidFill>
                  <a:srgbClr val="0070C0"/>
                </a:solidFill>
              </a:rPr>
              <a:t>1995: International consortium established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GB" sz="2800" dirty="0">
                <a:solidFill>
                  <a:srgbClr val="0070C0"/>
                </a:solidFill>
              </a:rPr>
              <a:t>2001: Draft of Human Genome produced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GB" sz="2800" dirty="0">
                <a:solidFill>
                  <a:srgbClr val="0070C0"/>
                </a:solidFill>
              </a:rPr>
              <a:t>2003: Finished sequence announced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GB" sz="2800" dirty="0">
                <a:solidFill>
                  <a:srgbClr val="0070C0"/>
                </a:solidFill>
              </a:rPr>
              <a:t>2004: Finished sequence published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123728" y="5094768"/>
            <a:ext cx="6446998" cy="1461939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GB" sz="2800" dirty="0">
                <a:solidFill>
                  <a:schemeClr val="bg1"/>
                </a:solidFill>
              </a:rPr>
              <a:t>3,000,000,000 (3 billion) base pairs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en-GB" sz="2800" dirty="0">
                <a:solidFill>
                  <a:schemeClr val="bg1"/>
                </a:solidFill>
              </a:rPr>
              <a:t>20,000 – 25,000 genes</a:t>
            </a:r>
          </a:p>
        </p:txBody>
      </p:sp>
      <p:pic>
        <p:nvPicPr>
          <p:cNvPr id="16" name="Picture 15" descr="C:\Users\todib\Desktop\ABE\images\Amgen Experience_Logo-01_sm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6176" y="188640"/>
            <a:ext cx="2771800" cy="720080"/>
          </a:xfrm>
          <a:prstGeom prst="rect">
            <a:avLst/>
          </a:prstGeom>
          <a:noFill/>
        </p:spPr>
      </p:pic>
      <p:cxnSp>
        <p:nvCxnSpPr>
          <p:cNvPr id="17" name="Straight Connector 16"/>
          <p:cNvCxnSpPr/>
          <p:nvPr/>
        </p:nvCxnSpPr>
        <p:spPr>
          <a:xfrm>
            <a:off x="0" y="1268760"/>
            <a:ext cx="6156176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0" y="1196752"/>
            <a:ext cx="6156176" cy="0"/>
          </a:xfrm>
          <a:prstGeom prst="line">
            <a:avLst/>
          </a:prstGeom>
          <a:ln w="762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07504" y="210669"/>
            <a:ext cx="5933163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600" dirty="0">
                <a:solidFill>
                  <a:srgbClr val="0070C0"/>
                </a:solidFill>
                <a:latin typeface="Calibri" panose="020F0502020204030204" pitchFamily="34" charset="0"/>
              </a:rPr>
              <a:t>Human Genome Project</a:t>
            </a:r>
          </a:p>
        </p:txBody>
      </p:sp>
    </p:spTree>
    <p:extLst>
      <p:ext uri="{BB962C8B-B14F-4D97-AF65-F5344CB8AC3E}">
        <p14:creationId xmlns:p14="http://schemas.microsoft.com/office/powerpoint/2010/main" val="42892717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341478" y="1531640"/>
            <a:ext cx="8478994" cy="5137720"/>
            <a:chOff x="341478" y="1531640"/>
            <a:chExt cx="8478994" cy="5137720"/>
          </a:xfrm>
        </p:grpSpPr>
        <p:sp>
          <p:nvSpPr>
            <p:cNvPr id="2" name="Rectangle 1"/>
            <p:cNvSpPr/>
            <p:nvPr/>
          </p:nvSpPr>
          <p:spPr>
            <a:xfrm>
              <a:off x="341478" y="1531640"/>
              <a:ext cx="8478994" cy="5137720"/>
            </a:xfrm>
            <a:prstGeom prst="rect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6" name="Group 5"/>
            <p:cNvGrpSpPr/>
            <p:nvPr/>
          </p:nvGrpSpPr>
          <p:grpSpPr>
            <a:xfrm>
              <a:off x="798678" y="1806931"/>
              <a:ext cx="7607420" cy="1975901"/>
              <a:chOff x="798678" y="1806931"/>
              <a:chExt cx="7607420" cy="1975901"/>
            </a:xfrm>
          </p:grpSpPr>
          <p:grpSp>
            <p:nvGrpSpPr>
              <p:cNvPr id="5" name="Group 4"/>
              <p:cNvGrpSpPr/>
              <p:nvPr/>
            </p:nvGrpSpPr>
            <p:grpSpPr>
              <a:xfrm>
                <a:off x="798678" y="1837850"/>
                <a:ext cx="181074" cy="1907290"/>
                <a:chOff x="614088" y="1837850"/>
                <a:chExt cx="365664" cy="4615486"/>
              </a:xfrm>
            </p:grpSpPr>
            <p:sp>
              <p:nvSpPr>
                <p:cNvPr id="28" name="Rounded Rectangle 27"/>
                <p:cNvSpPr/>
                <p:nvPr/>
              </p:nvSpPr>
              <p:spPr>
                <a:xfrm>
                  <a:off x="615141" y="1837850"/>
                  <a:ext cx="362599" cy="1303118"/>
                </a:xfrm>
                <a:prstGeom prst="roundRect">
                  <a:avLst/>
                </a:prstGeom>
                <a:solidFill>
                  <a:srgbClr val="FF0000"/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9" name="Oval 28"/>
                <p:cNvSpPr/>
                <p:nvPr/>
              </p:nvSpPr>
              <p:spPr>
                <a:xfrm>
                  <a:off x="653233" y="3145301"/>
                  <a:ext cx="288032" cy="288032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0" name="Rectangle 29"/>
                <p:cNvSpPr/>
                <p:nvPr/>
              </p:nvSpPr>
              <p:spPr>
                <a:xfrm>
                  <a:off x="614088" y="1988840"/>
                  <a:ext cx="362148" cy="145504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3" name="Rectangle 32"/>
                <p:cNvSpPr/>
                <p:nvPr/>
              </p:nvSpPr>
              <p:spPr>
                <a:xfrm>
                  <a:off x="614088" y="2219246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4" name="Rectangle 33"/>
                <p:cNvSpPr/>
                <p:nvPr/>
              </p:nvSpPr>
              <p:spPr>
                <a:xfrm>
                  <a:off x="614088" y="2952355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5" name="Rectangle 34"/>
                <p:cNvSpPr/>
                <p:nvPr/>
              </p:nvSpPr>
              <p:spPr>
                <a:xfrm>
                  <a:off x="614088" y="2708920"/>
                  <a:ext cx="362148" cy="145504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6" name="Rectangle 35"/>
                <p:cNvSpPr/>
                <p:nvPr/>
              </p:nvSpPr>
              <p:spPr>
                <a:xfrm>
                  <a:off x="614088" y="2420888"/>
                  <a:ext cx="362148" cy="217512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7" name="Rounded Rectangle 36"/>
                <p:cNvSpPr/>
                <p:nvPr/>
              </p:nvSpPr>
              <p:spPr>
                <a:xfrm>
                  <a:off x="614450" y="3448646"/>
                  <a:ext cx="365302" cy="3004690"/>
                </a:xfrm>
                <a:prstGeom prst="roundRect">
                  <a:avLst/>
                </a:prstGeom>
                <a:solidFill>
                  <a:srgbClr val="FF0000"/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8" name="Rectangle 37"/>
                <p:cNvSpPr/>
                <p:nvPr/>
              </p:nvSpPr>
              <p:spPr>
                <a:xfrm>
                  <a:off x="616099" y="3599636"/>
                  <a:ext cx="362148" cy="145504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9" name="Rectangle 38"/>
                <p:cNvSpPr/>
                <p:nvPr/>
              </p:nvSpPr>
              <p:spPr>
                <a:xfrm>
                  <a:off x="616099" y="3830042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0" name="Rectangle 39"/>
                <p:cNvSpPr/>
                <p:nvPr/>
              </p:nvSpPr>
              <p:spPr>
                <a:xfrm>
                  <a:off x="616099" y="5367253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1" name="Rectangle 40"/>
                <p:cNvSpPr/>
                <p:nvPr/>
              </p:nvSpPr>
              <p:spPr>
                <a:xfrm>
                  <a:off x="616099" y="5123818"/>
                  <a:ext cx="362148" cy="145504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2" name="Rectangle 41"/>
                <p:cNvSpPr/>
                <p:nvPr/>
              </p:nvSpPr>
              <p:spPr>
                <a:xfrm>
                  <a:off x="616099" y="4835786"/>
                  <a:ext cx="362148" cy="217512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3" name="Rectangle 42"/>
                <p:cNvSpPr/>
                <p:nvPr/>
              </p:nvSpPr>
              <p:spPr>
                <a:xfrm>
                  <a:off x="617604" y="4437112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4" name="Rectangle 43"/>
                <p:cNvSpPr/>
                <p:nvPr/>
              </p:nvSpPr>
              <p:spPr>
                <a:xfrm>
                  <a:off x="616099" y="4077072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5" name="Rectangle 44"/>
                <p:cNvSpPr/>
                <p:nvPr/>
              </p:nvSpPr>
              <p:spPr>
                <a:xfrm>
                  <a:off x="614088" y="5517232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6" name="Rectangle 45"/>
                <p:cNvSpPr/>
                <p:nvPr/>
              </p:nvSpPr>
              <p:spPr>
                <a:xfrm>
                  <a:off x="617604" y="5845384"/>
                  <a:ext cx="362148" cy="145504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7" name="Rectangle 46"/>
                <p:cNvSpPr/>
                <p:nvPr/>
              </p:nvSpPr>
              <p:spPr>
                <a:xfrm>
                  <a:off x="614088" y="6053540"/>
                  <a:ext cx="362148" cy="45719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8" name="Rectangle 47"/>
                <p:cNvSpPr/>
                <p:nvPr/>
              </p:nvSpPr>
              <p:spPr>
                <a:xfrm>
                  <a:off x="617604" y="6165304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100" name="Group 99"/>
              <p:cNvGrpSpPr/>
              <p:nvPr/>
            </p:nvGrpSpPr>
            <p:grpSpPr>
              <a:xfrm>
                <a:off x="4855675" y="1905704"/>
                <a:ext cx="152400" cy="1209431"/>
                <a:chOff x="614088" y="1837850"/>
                <a:chExt cx="365664" cy="4615486"/>
              </a:xfrm>
            </p:grpSpPr>
            <p:sp>
              <p:nvSpPr>
                <p:cNvPr id="101" name="Rounded Rectangle 100"/>
                <p:cNvSpPr/>
                <p:nvPr/>
              </p:nvSpPr>
              <p:spPr>
                <a:xfrm>
                  <a:off x="615141" y="1837850"/>
                  <a:ext cx="362599" cy="1303118"/>
                </a:xfrm>
                <a:prstGeom prst="roundRect">
                  <a:avLst/>
                </a:prstGeom>
                <a:solidFill>
                  <a:srgbClr val="FF0000"/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02" name="Oval 101"/>
                <p:cNvSpPr/>
                <p:nvPr/>
              </p:nvSpPr>
              <p:spPr>
                <a:xfrm>
                  <a:off x="653233" y="3145301"/>
                  <a:ext cx="288032" cy="288032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03" name="Rectangle 102"/>
                <p:cNvSpPr/>
                <p:nvPr/>
              </p:nvSpPr>
              <p:spPr>
                <a:xfrm>
                  <a:off x="614088" y="1988840"/>
                  <a:ext cx="362148" cy="145504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04" name="Rectangle 103"/>
                <p:cNvSpPr/>
                <p:nvPr/>
              </p:nvSpPr>
              <p:spPr>
                <a:xfrm>
                  <a:off x="614088" y="2219246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05" name="Rectangle 104"/>
                <p:cNvSpPr/>
                <p:nvPr/>
              </p:nvSpPr>
              <p:spPr>
                <a:xfrm>
                  <a:off x="614088" y="2952355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06" name="Rectangle 105"/>
                <p:cNvSpPr/>
                <p:nvPr/>
              </p:nvSpPr>
              <p:spPr>
                <a:xfrm>
                  <a:off x="614088" y="2708920"/>
                  <a:ext cx="362148" cy="145504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07" name="Rectangle 106"/>
                <p:cNvSpPr/>
                <p:nvPr/>
              </p:nvSpPr>
              <p:spPr>
                <a:xfrm>
                  <a:off x="614088" y="2420888"/>
                  <a:ext cx="362148" cy="217512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08" name="Rounded Rectangle 107"/>
                <p:cNvSpPr/>
                <p:nvPr/>
              </p:nvSpPr>
              <p:spPr>
                <a:xfrm>
                  <a:off x="614450" y="3448646"/>
                  <a:ext cx="365302" cy="3004690"/>
                </a:xfrm>
                <a:prstGeom prst="roundRect">
                  <a:avLst/>
                </a:prstGeom>
                <a:solidFill>
                  <a:srgbClr val="FF0000"/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616099" y="3599636"/>
                  <a:ext cx="362148" cy="145504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10" name="Rectangle 109"/>
                <p:cNvSpPr/>
                <p:nvPr/>
              </p:nvSpPr>
              <p:spPr>
                <a:xfrm>
                  <a:off x="616099" y="3830042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616099" y="5367253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616099" y="5123818"/>
                  <a:ext cx="362148" cy="145504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13" name="Rectangle 112"/>
                <p:cNvSpPr/>
                <p:nvPr/>
              </p:nvSpPr>
              <p:spPr>
                <a:xfrm>
                  <a:off x="616099" y="4835786"/>
                  <a:ext cx="362148" cy="217512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617604" y="4437112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15" name="Rectangle 114"/>
                <p:cNvSpPr/>
                <p:nvPr/>
              </p:nvSpPr>
              <p:spPr>
                <a:xfrm>
                  <a:off x="616099" y="4077072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16" name="Rectangle 115"/>
                <p:cNvSpPr/>
                <p:nvPr/>
              </p:nvSpPr>
              <p:spPr>
                <a:xfrm>
                  <a:off x="614088" y="5517232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17" name="Rectangle 116"/>
                <p:cNvSpPr/>
                <p:nvPr/>
              </p:nvSpPr>
              <p:spPr>
                <a:xfrm>
                  <a:off x="617604" y="5845384"/>
                  <a:ext cx="362148" cy="145504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18" name="Rectangle 117"/>
                <p:cNvSpPr/>
                <p:nvPr/>
              </p:nvSpPr>
              <p:spPr>
                <a:xfrm>
                  <a:off x="614088" y="6053540"/>
                  <a:ext cx="362148" cy="45719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19" name="Rectangle 118"/>
                <p:cNvSpPr/>
                <p:nvPr/>
              </p:nvSpPr>
              <p:spPr>
                <a:xfrm>
                  <a:off x="617604" y="6165304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120" name="Group 119"/>
              <p:cNvGrpSpPr/>
              <p:nvPr/>
            </p:nvGrpSpPr>
            <p:grpSpPr>
              <a:xfrm>
                <a:off x="5514329" y="1875542"/>
                <a:ext cx="180895" cy="1751525"/>
                <a:chOff x="614088" y="1837850"/>
                <a:chExt cx="365664" cy="4615486"/>
              </a:xfrm>
            </p:grpSpPr>
            <p:sp>
              <p:nvSpPr>
                <p:cNvPr id="121" name="Rounded Rectangle 120"/>
                <p:cNvSpPr/>
                <p:nvPr/>
              </p:nvSpPr>
              <p:spPr>
                <a:xfrm>
                  <a:off x="615141" y="1837850"/>
                  <a:ext cx="362599" cy="1303118"/>
                </a:xfrm>
                <a:prstGeom prst="roundRect">
                  <a:avLst/>
                </a:prstGeom>
                <a:solidFill>
                  <a:srgbClr val="FF0000"/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22" name="Oval 121"/>
                <p:cNvSpPr/>
                <p:nvPr/>
              </p:nvSpPr>
              <p:spPr>
                <a:xfrm>
                  <a:off x="653233" y="3145301"/>
                  <a:ext cx="288032" cy="288032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23" name="Rectangle 122"/>
                <p:cNvSpPr/>
                <p:nvPr/>
              </p:nvSpPr>
              <p:spPr>
                <a:xfrm>
                  <a:off x="614088" y="1988840"/>
                  <a:ext cx="362148" cy="145504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24" name="Rectangle 123"/>
                <p:cNvSpPr/>
                <p:nvPr/>
              </p:nvSpPr>
              <p:spPr>
                <a:xfrm>
                  <a:off x="614088" y="2219246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25" name="Rectangle 124"/>
                <p:cNvSpPr/>
                <p:nvPr/>
              </p:nvSpPr>
              <p:spPr>
                <a:xfrm>
                  <a:off x="614088" y="2952355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26" name="Rectangle 125"/>
                <p:cNvSpPr/>
                <p:nvPr/>
              </p:nvSpPr>
              <p:spPr>
                <a:xfrm>
                  <a:off x="614088" y="2708920"/>
                  <a:ext cx="362148" cy="145504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27" name="Rectangle 126"/>
                <p:cNvSpPr/>
                <p:nvPr/>
              </p:nvSpPr>
              <p:spPr>
                <a:xfrm>
                  <a:off x="614088" y="2420888"/>
                  <a:ext cx="362148" cy="217512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28" name="Rounded Rectangle 127"/>
                <p:cNvSpPr/>
                <p:nvPr/>
              </p:nvSpPr>
              <p:spPr>
                <a:xfrm>
                  <a:off x="614450" y="3448646"/>
                  <a:ext cx="365302" cy="3004690"/>
                </a:xfrm>
                <a:prstGeom prst="roundRect">
                  <a:avLst/>
                </a:prstGeom>
                <a:solidFill>
                  <a:srgbClr val="FF0000"/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29" name="Rectangle 128"/>
                <p:cNvSpPr/>
                <p:nvPr/>
              </p:nvSpPr>
              <p:spPr>
                <a:xfrm>
                  <a:off x="616099" y="3599636"/>
                  <a:ext cx="362148" cy="145504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30" name="Rectangle 129"/>
                <p:cNvSpPr/>
                <p:nvPr/>
              </p:nvSpPr>
              <p:spPr>
                <a:xfrm>
                  <a:off x="616099" y="3830042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31" name="Rectangle 130"/>
                <p:cNvSpPr/>
                <p:nvPr/>
              </p:nvSpPr>
              <p:spPr>
                <a:xfrm>
                  <a:off x="616099" y="5367253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32" name="Rectangle 131"/>
                <p:cNvSpPr/>
                <p:nvPr/>
              </p:nvSpPr>
              <p:spPr>
                <a:xfrm>
                  <a:off x="616099" y="5123818"/>
                  <a:ext cx="362148" cy="145504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33" name="Rectangle 132"/>
                <p:cNvSpPr/>
                <p:nvPr/>
              </p:nvSpPr>
              <p:spPr>
                <a:xfrm>
                  <a:off x="616099" y="4835786"/>
                  <a:ext cx="362148" cy="217512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34" name="Rectangle 133"/>
                <p:cNvSpPr/>
                <p:nvPr/>
              </p:nvSpPr>
              <p:spPr>
                <a:xfrm>
                  <a:off x="617604" y="4437112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35" name="Rectangle 134"/>
                <p:cNvSpPr/>
                <p:nvPr/>
              </p:nvSpPr>
              <p:spPr>
                <a:xfrm>
                  <a:off x="616099" y="4077072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36" name="Rectangle 135"/>
                <p:cNvSpPr/>
                <p:nvPr/>
              </p:nvSpPr>
              <p:spPr>
                <a:xfrm>
                  <a:off x="614088" y="5517232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37" name="Rectangle 136"/>
                <p:cNvSpPr/>
                <p:nvPr/>
              </p:nvSpPr>
              <p:spPr>
                <a:xfrm>
                  <a:off x="617604" y="5845384"/>
                  <a:ext cx="362148" cy="145504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38" name="Rectangle 137"/>
                <p:cNvSpPr/>
                <p:nvPr/>
              </p:nvSpPr>
              <p:spPr>
                <a:xfrm>
                  <a:off x="614088" y="6053540"/>
                  <a:ext cx="362148" cy="45719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39" name="Rectangle 138"/>
                <p:cNvSpPr/>
                <p:nvPr/>
              </p:nvSpPr>
              <p:spPr>
                <a:xfrm>
                  <a:off x="617604" y="6165304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140" name="Group 139"/>
              <p:cNvGrpSpPr/>
              <p:nvPr/>
            </p:nvGrpSpPr>
            <p:grpSpPr>
              <a:xfrm>
                <a:off x="6201478" y="1837850"/>
                <a:ext cx="181074" cy="1907290"/>
                <a:chOff x="614088" y="1837850"/>
                <a:chExt cx="365664" cy="4615486"/>
              </a:xfrm>
            </p:grpSpPr>
            <p:sp>
              <p:nvSpPr>
                <p:cNvPr id="141" name="Rounded Rectangle 140"/>
                <p:cNvSpPr/>
                <p:nvPr/>
              </p:nvSpPr>
              <p:spPr>
                <a:xfrm>
                  <a:off x="615141" y="1837850"/>
                  <a:ext cx="362599" cy="1303118"/>
                </a:xfrm>
                <a:prstGeom prst="roundRect">
                  <a:avLst/>
                </a:prstGeom>
                <a:solidFill>
                  <a:srgbClr val="FF0000"/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42" name="Oval 141"/>
                <p:cNvSpPr/>
                <p:nvPr/>
              </p:nvSpPr>
              <p:spPr>
                <a:xfrm>
                  <a:off x="653233" y="3145301"/>
                  <a:ext cx="288032" cy="288032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43" name="Rectangle 142"/>
                <p:cNvSpPr/>
                <p:nvPr/>
              </p:nvSpPr>
              <p:spPr>
                <a:xfrm>
                  <a:off x="614088" y="1988840"/>
                  <a:ext cx="362148" cy="145504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44" name="Rectangle 143"/>
                <p:cNvSpPr/>
                <p:nvPr/>
              </p:nvSpPr>
              <p:spPr>
                <a:xfrm>
                  <a:off x="614088" y="2219246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45" name="Rectangle 144"/>
                <p:cNvSpPr/>
                <p:nvPr/>
              </p:nvSpPr>
              <p:spPr>
                <a:xfrm>
                  <a:off x="614088" y="2952355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46" name="Rectangle 145"/>
                <p:cNvSpPr/>
                <p:nvPr/>
              </p:nvSpPr>
              <p:spPr>
                <a:xfrm>
                  <a:off x="614088" y="2708920"/>
                  <a:ext cx="362148" cy="145504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47" name="Rectangle 146"/>
                <p:cNvSpPr/>
                <p:nvPr/>
              </p:nvSpPr>
              <p:spPr>
                <a:xfrm>
                  <a:off x="614088" y="2420888"/>
                  <a:ext cx="362148" cy="217512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48" name="Rounded Rectangle 147"/>
                <p:cNvSpPr/>
                <p:nvPr/>
              </p:nvSpPr>
              <p:spPr>
                <a:xfrm>
                  <a:off x="614450" y="3448646"/>
                  <a:ext cx="365302" cy="3004690"/>
                </a:xfrm>
                <a:prstGeom prst="roundRect">
                  <a:avLst/>
                </a:prstGeom>
                <a:solidFill>
                  <a:srgbClr val="FF0000"/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49" name="Rectangle 148"/>
                <p:cNvSpPr/>
                <p:nvPr/>
              </p:nvSpPr>
              <p:spPr>
                <a:xfrm>
                  <a:off x="616099" y="3599636"/>
                  <a:ext cx="362148" cy="145504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50" name="Rectangle 149"/>
                <p:cNvSpPr/>
                <p:nvPr/>
              </p:nvSpPr>
              <p:spPr>
                <a:xfrm>
                  <a:off x="616099" y="3830042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51" name="Rectangle 150"/>
                <p:cNvSpPr/>
                <p:nvPr/>
              </p:nvSpPr>
              <p:spPr>
                <a:xfrm>
                  <a:off x="616099" y="5367253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52" name="Rectangle 151"/>
                <p:cNvSpPr/>
                <p:nvPr/>
              </p:nvSpPr>
              <p:spPr>
                <a:xfrm>
                  <a:off x="616099" y="5123818"/>
                  <a:ext cx="362148" cy="145504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53" name="Rectangle 152"/>
                <p:cNvSpPr/>
                <p:nvPr/>
              </p:nvSpPr>
              <p:spPr>
                <a:xfrm>
                  <a:off x="616099" y="4835786"/>
                  <a:ext cx="362148" cy="217512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54" name="Rectangle 153"/>
                <p:cNvSpPr/>
                <p:nvPr/>
              </p:nvSpPr>
              <p:spPr>
                <a:xfrm>
                  <a:off x="617604" y="4437112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55" name="Rectangle 154"/>
                <p:cNvSpPr/>
                <p:nvPr/>
              </p:nvSpPr>
              <p:spPr>
                <a:xfrm>
                  <a:off x="616099" y="4077072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56" name="Rectangle 155"/>
                <p:cNvSpPr/>
                <p:nvPr/>
              </p:nvSpPr>
              <p:spPr>
                <a:xfrm>
                  <a:off x="614088" y="5517232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57" name="Rectangle 156"/>
                <p:cNvSpPr/>
                <p:nvPr/>
              </p:nvSpPr>
              <p:spPr>
                <a:xfrm>
                  <a:off x="617604" y="5845384"/>
                  <a:ext cx="362148" cy="145504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58" name="Rectangle 157"/>
                <p:cNvSpPr/>
                <p:nvPr/>
              </p:nvSpPr>
              <p:spPr>
                <a:xfrm>
                  <a:off x="614088" y="6053540"/>
                  <a:ext cx="362148" cy="45719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59" name="Rectangle 158"/>
                <p:cNvSpPr/>
                <p:nvPr/>
              </p:nvSpPr>
              <p:spPr>
                <a:xfrm>
                  <a:off x="617604" y="6165304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160" name="Group 159"/>
              <p:cNvGrpSpPr/>
              <p:nvPr/>
            </p:nvGrpSpPr>
            <p:grpSpPr>
              <a:xfrm>
                <a:off x="6888806" y="1831697"/>
                <a:ext cx="162015" cy="1589679"/>
                <a:chOff x="614088" y="1837850"/>
                <a:chExt cx="365664" cy="4615486"/>
              </a:xfrm>
            </p:grpSpPr>
            <p:sp>
              <p:nvSpPr>
                <p:cNvPr id="161" name="Rounded Rectangle 160"/>
                <p:cNvSpPr/>
                <p:nvPr/>
              </p:nvSpPr>
              <p:spPr>
                <a:xfrm>
                  <a:off x="615141" y="1837850"/>
                  <a:ext cx="362599" cy="1303118"/>
                </a:xfrm>
                <a:prstGeom prst="roundRect">
                  <a:avLst/>
                </a:prstGeom>
                <a:solidFill>
                  <a:srgbClr val="FF0000"/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62" name="Oval 161"/>
                <p:cNvSpPr/>
                <p:nvPr/>
              </p:nvSpPr>
              <p:spPr>
                <a:xfrm>
                  <a:off x="653233" y="3145301"/>
                  <a:ext cx="288032" cy="288032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63" name="Rectangle 162"/>
                <p:cNvSpPr/>
                <p:nvPr/>
              </p:nvSpPr>
              <p:spPr>
                <a:xfrm>
                  <a:off x="614088" y="1988840"/>
                  <a:ext cx="362148" cy="145504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64" name="Rectangle 163"/>
                <p:cNvSpPr/>
                <p:nvPr/>
              </p:nvSpPr>
              <p:spPr>
                <a:xfrm>
                  <a:off x="614088" y="2219246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65" name="Rectangle 164"/>
                <p:cNvSpPr/>
                <p:nvPr/>
              </p:nvSpPr>
              <p:spPr>
                <a:xfrm>
                  <a:off x="614088" y="2952355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66" name="Rectangle 165"/>
                <p:cNvSpPr/>
                <p:nvPr/>
              </p:nvSpPr>
              <p:spPr>
                <a:xfrm>
                  <a:off x="614088" y="2708920"/>
                  <a:ext cx="362148" cy="145504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67" name="Rectangle 166"/>
                <p:cNvSpPr/>
                <p:nvPr/>
              </p:nvSpPr>
              <p:spPr>
                <a:xfrm>
                  <a:off x="614088" y="2420888"/>
                  <a:ext cx="362148" cy="217512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68" name="Rounded Rectangle 167"/>
                <p:cNvSpPr/>
                <p:nvPr/>
              </p:nvSpPr>
              <p:spPr>
                <a:xfrm>
                  <a:off x="614450" y="3448646"/>
                  <a:ext cx="365302" cy="3004690"/>
                </a:xfrm>
                <a:prstGeom prst="roundRect">
                  <a:avLst/>
                </a:prstGeom>
                <a:solidFill>
                  <a:srgbClr val="FF0000"/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69" name="Rectangle 168"/>
                <p:cNvSpPr/>
                <p:nvPr/>
              </p:nvSpPr>
              <p:spPr>
                <a:xfrm>
                  <a:off x="616099" y="3599636"/>
                  <a:ext cx="362148" cy="145504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70" name="Rectangle 169"/>
                <p:cNvSpPr/>
                <p:nvPr/>
              </p:nvSpPr>
              <p:spPr>
                <a:xfrm>
                  <a:off x="616099" y="3830042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71" name="Rectangle 170"/>
                <p:cNvSpPr/>
                <p:nvPr/>
              </p:nvSpPr>
              <p:spPr>
                <a:xfrm>
                  <a:off x="616099" y="5367253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72" name="Rectangle 171"/>
                <p:cNvSpPr/>
                <p:nvPr/>
              </p:nvSpPr>
              <p:spPr>
                <a:xfrm>
                  <a:off x="616099" y="5123818"/>
                  <a:ext cx="362148" cy="145504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73" name="Rectangle 172"/>
                <p:cNvSpPr/>
                <p:nvPr/>
              </p:nvSpPr>
              <p:spPr>
                <a:xfrm>
                  <a:off x="616099" y="4835786"/>
                  <a:ext cx="362148" cy="217512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74" name="Rectangle 173"/>
                <p:cNvSpPr/>
                <p:nvPr/>
              </p:nvSpPr>
              <p:spPr>
                <a:xfrm>
                  <a:off x="617604" y="4437112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75" name="Rectangle 174"/>
                <p:cNvSpPr/>
                <p:nvPr/>
              </p:nvSpPr>
              <p:spPr>
                <a:xfrm>
                  <a:off x="616099" y="4077072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76" name="Rectangle 175"/>
                <p:cNvSpPr/>
                <p:nvPr/>
              </p:nvSpPr>
              <p:spPr>
                <a:xfrm>
                  <a:off x="614088" y="5517232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77" name="Rectangle 176"/>
                <p:cNvSpPr/>
                <p:nvPr/>
              </p:nvSpPr>
              <p:spPr>
                <a:xfrm>
                  <a:off x="617604" y="5845384"/>
                  <a:ext cx="362148" cy="145504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78" name="Rectangle 177"/>
                <p:cNvSpPr/>
                <p:nvPr/>
              </p:nvSpPr>
              <p:spPr>
                <a:xfrm>
                  <a:off x="614088" y="6053540"/>
                  <a:ext cx="362148" cy="45719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79" name="Rectangle 178"/>
                <p:cNvSpPr/>
                <p:nvPr/>
              </p:nvSpPr>
              <p:spPr>
                <a:xfrm>
                  <a:off x="617604" y="6165304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180" name="Group 179"/>
              <p:cNvGrpSpPr/>
              <p:nvPr/>
            </p:nvGrpSpPr>
            <p:grpSpPr>
              <a:xfrm>
                <a:off x="7557075" y="1875542"/>
                <a:ext cx="181074" cy="1907290"/>
                <a:chOff x="614088" y="1837850"/>
                <a:chExt cx="365664" cy="4615486"/>
              </a:xfrm>
            </p:grpSpPr>
            <p:sp>
              <p:nvSpPr>
                <p:cNvPr id="181" name="Rounded Rectangle 180"/>
                <p:cNvSpPr/>
                <p:nvPr/>
              </p:nvSpPr>
              <p:spPr>
                <a:xfrm>
                  <a:off x="615141" y="1837850"/>
                  <a:ext cx="362599" cy="1303118"/>
                </a:xfrm>
                <a:prstGeom prst="roundRect">
                  <a:avLst/>
                </a:prstGeom>
                <a:solidFill>
                  <a:srgbClr val="FF0000"/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82" name="Oval 181"/>
                <p:cNvSpPr/>
                <p:nvPr/>
              </p:nvSpPr>
              <p:spPr>
                <a:xfrm>
                  <a:off x="653233" y="3145301"/>
                  <a:ext cx="288032" cy="288032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83" name="Rectangle 182"/>
                <p:cNvSpPr/>
                <p:nvPr/>
              </p:nvSpPr>
              <p:spPr>
                <a:xfrm>
                  <a:off x="614088" y="1988840"/>
                  <a:ext cx="362148" cy="145504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84" name="Rectangle 183"/>
                <p:cNvSpPr/>
                <p:nvPr/>
              </p:nvSpPr>
              <p:spPr>
                <a:xfrm>
                  <a:off x="614088" y="2219246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85" name="Rectangle 184"/>
                <p:cNvSpPr/>
                <p:nvPr/>
              </p:nvSpPr>
              <p:spPr>
                <a:xfrm>
                  <a:off x="614088" y="2952355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86" name="Rectangle 185"/>
                <p:cNvSpPr/>
                <p:nvPr/>
              </p:nvSpPr>
              <p:spPr>
                <a:xfrm>
                  <a:off x="614088" y="2708920"/>
                  <a:ext cx="362148" cy="145504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87" name="Rectangle 186"/>
                <p:cNvSpPr/>
                <p:nvPr/>
              </p:nvSpPr>
              <p:spPr>
                <a:xfrm>
                  <a:off x="614088" y="2420888"/>
                  <a:ext cx="362148" cy="217512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88" name="Rounded Rectangle 187"/>
                <p:cNvSpPr/>
                <p:nvPr/>
              </p:nvSpPr>
              <p:spPr>
                <a:xfrm>
                  <a:off x="614450" y="3448646"/>
                  <a:ext cx="365302" cy="3004690"/>
                </a:xfrm>
                <a:prstGeom prst="roundRect">
                  <a:avLst/>
                </a:prstGeom>
                <a:solidFill>
                  <a:srgbClr val="FF0000"/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89" name="Rectangle 188"/>
                <p:cNvSpPr/>
                <p:nvPr/>
              </p:nvSpPr>
              <p:spPr>
                <a:xfrm>
                  <a:off x="616099" y="3599636"/>
                  <a:ext cx="362148" cy="145504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90" name="Rectangle 189"/>
                <p:cNvSpPr/>
                <p:nvPr/>
              </p:nvSpPr>
              <p:spPr>
                <a:xfrm>
                  <a:off x="616099" y="3830042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91" name="Rectangle 190"/>
                <p:cNvSpPr/>
                <p:nvPr/>
              </p:nvSpPr>
              <p:spPr>
                <a:xfrm>
                  <a:off x="616099" y="5367253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92" name="Rectangle 191"/>
                <p:cNvSpPr/>
                <p:nvPr/>
              </p:nvSpPr>
              <p:spPr>
                <a:xfrm>
                  <a:off x="616099" y="5123818"/>
                  <a:ext cx="362148" cy="145504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93" name="Rectangle 192"/>
                <p:cNvSpPr/>
                <p:nvPr/>
              </p:nvSpPr>
              <p:spPr>
                <a:xfrm>
                  <a:off x="616099" y="4835786"/>
                  <a:ext cx="362148" cy="217512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94" name="Rectangle 193"/>
                <p:cNvSpPr/>
                <p:nvPr/>
              </p:nvSpPr>
              <p:spPr>
                <a:xfrm>
                  <a:off x="617604" y="4437112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95" name="Rectangle 194"/>
                <p:cNvSpPr/>
                <p:nvPr/>
              </p:nvSpPr>
              <p:spPr>
                <a:xfrm>
                  <a:off x="616099" y="4077072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96" name="Rectangle 195"/>
                <p:cNvSpPr/>
                <p:nvPr/>
              </p:nvSpPr>
              <p:spPr>
                <a:xfrm>
                  <a:off x="614088" y="5517232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97" name="Rectangle 196"/>
                <p:cNvSpPr/>
                <p:nvPr/>
              </p:nvSpPr>
              <p:spPr>
                <a:xfrm>
                  <a:off x="617604" y="5845384"/>
                  <a:ext cx="362148" cy="145504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98" name="Rectangle 197"/>
                <p:cNvSpPr/>
                <p:nvPr/>
              </p:nvSpPr>
              <p:spPr>
                <a:xfrm>
                  <a:off x="614088" y="6053540"/>
                  <a:ext cx="362148" cy="45719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199" name="Rectangle 198"/>
                <p:cNvSpPr/>
                <p:nvPr/>
              </p:nvSpPr>
              <p:spPr>
                <a:xfrm>
                  <a:off x="617604" y="6165304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200" name="Group 199"/>
              <p:cNvGrpSpPr/>
              <p:nvPr/>
            </p:nvGrpSpPr>
            <p:grpSpPr>
              <a:xfrm>
                <a:off x="8244408" y="1837850"/>
                <a:ext cx="161690" cy="1672857"/>
                <a:chOff x="614088" y="1837850"/>
                <a:chExt cx="365664" cy="4615486"/>
              </a:xfrm>
            </p:grpSpPr>
            <p:sp>
              <p:nvSpPr>
                <p:cNvPr id="201" name="Rounded Rectangle 200"/>
                <p:cNvSpPr/>
                <p:nvPr/>
              </p:nvSpPr>
              <p:spPr>
                <a:xfrm>
                  <a:off x="615141" y="1837850"/>
                  <a:ext cx="362599" cy="1303118"/>
                </a:xfrm>
                <a:prstGeom prst="roundRect">
                  <a:avLst/>
                </a:prstGeom>
                <a:solidFill>
                  <a:srgbClr val="FF0000"/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02" name="Oval 201"/>
                <p:cNvSpPr/>
                <p:nvPr/>
              </p:nvSpPr>
              <p:spPr>
                <a:xfrm>
                  <a:off x="653233" y="3145301"/>
                  <a:ext cx="288032" cy="288032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03" name="Rectangle 202"/>
                <p:cNvSpPr/>
                <p:nvPr/>
              </p:nvSpPr>
              <p:spPr>
                <a:xfrm>
                  <a:off x="614088" y="1988840"/>
                  <a:ext cx="362148" cy="145504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04" name="Rectangle 203"/>
                <p:cNvSpPr/>
                <p:nvPr/>
              </p:nvSpPr>
              <p:spPr>
                <a:xfrm>
                  <a:off x="614088" y="2219246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05" name="Rectangle 204"/>
                <p:cNvSpPr/>
                <p:nvPr/>
              </p:nvSpPr>
              <p:spPr>
                <a:xfrm>
                  <a:off x="614088" y="2952355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06" name="Rectangle 205"/>
                <p:cNvSpPr/>
                <p:nvPr/>
              </p:nvSpPr>
              <p:spPr>
                <a:xfrm>
                  <a:off x="614088" y="2708920"/>
                  <a:ext cx="362148" cy="145504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07" name="Rectangle 206"/>
                <p:cNvSpPr/>
                <p:nvPr/>
              </p:nvSpPr>
              <p:spPr>
                <a:xfrm>
                  <a:off x="614088" y="2420888"/>
                  <a:ext cx="362148" cy="217512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08" name="Rounded Rectangle 207"/>
                <p:cNvSpPr/>
                <p:nvPr/>
              </p:nvSpPr>
              <p:spPr>
                <a:xfrm>
                  <a:off x="614450" y="3448646"/>
                  <a:ext cx="365302" cy="3004690"/>
                </a:xfrm>
                <a:prstGeom prst="roundRect">
                  <a:avLst/>
                </a:prstGeom>
                <a:solidFill>
                  <a:srgbClr val="FF0000"/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09" name="Rectangle 208"/>
                <p:cNvSpPr/>
                <p:nvPr/>
              </p:nvSpPr>
              <p:spPr>
                <a:xfrm>
                  <a:off x="616099" y="3599636"/>
                  <a:ext cx="362148" cy="145504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10" name="Rectangle 209"/>
                <p:cNvSpPr/>
                <p:nvPr/>
              </p:nvSpPr>
              <p:spPr>
                <a:xfrm>
                  <a:off x="616099" y="3830042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11" name="Rectangle 210"/>
                <p:cNvSpPr/>
                <p:nvPr/>
              </p:nvSpPr>
              <p:spPr>
                <a:xfrm>
                  <a:off x="616099" y="5367253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12" name="Rectangle 211"/>
                <p:cNvSpPr/>
                <p:nvPr/>
              </p:nvSpPr>
              <p:spPr>
                <a:xfrm>
                  <a:off x="616099" y="5123818"/>
                  <a:ext cx="362148" cy="145504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13" name="Rectangle 212"/>
                <p:cNvSpPr/>
                <p:nvPr/>
              </p:nvSpPr>
              <p:spPr>
                <a:xfrm>
                  <a:off x="616099" y="4835786"/>
                  <a:ext cx="362148" cy="217512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14" name="Rectangle 213"/>
                <p:cNvSpPr/>
                <p:nvPr/>
              </p:nvSpPr>
              <p:spPr>
                <a:xfrm>
                  <a:off x="617604" y="4437112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15" name="Rectangle 214"/>
                <p:cNvSpPr/>
                <p:nvPr/>
              </p:nvSpPr>
              <p:spPr>
                <a:xfrm>
                  <a:off x="616099" y="4077072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16" name="Rectangle 215"/>
                <p:cNvSpPr/>
                <p:nvPr/>
              </p:nvSpPr>
              <p:spPr>
                <a:xfrm>
                  <a:off x="614088" y="5517232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17" name="Rectangle 216"/>
                <p:cNvSpPr/>
                <p:nvPr/>
              </p:nvSpPr>
              <p:spPr>
                <a:xfrm>
                  <a:off x="617604" y="5845384"/>
                  <a:ext cx="362148" cy="145504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18" name="Rectangle 217"/>
                <p:cNvSpPr/>
                <p:nvPr/>
              </p:nvSpPr>
              <p:spPr>
                <a:xfrm>
                  <a:off x="614088" y="6053540"/>
                  <a:ext cx="362148" cy="45719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19" name="Rectangle 218"/>
                <p:cNvSpPr/>
                <p:nvPr/>
              </p:nvSpPr>
              <p:spPr>
                <a:xfrm>
                  <a:off x="617604" y="6165304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240" name="Group 239"/>
              <p:cNvGrpSpPr/>
              <p:nvPr/>
            </p:nvGrpSpPr>
            <p:grpSpPr>
              <a:xfrm>
                <a:off x="1486006" y="1837850"/>
                <a:ext cx="152400" cy="1209431"/>
                <a:chOff x="614088" y="1837850"/>
                <a:chExt cx="365664" cy="4615486"/>
              </a:xfrm>
            </p:grpSpPr>
            <p:sp>
              <p:nvSpPr>
                <p:cNvPr id="241" name="Rounded Rectangle 240"/>
                <p:cNvSpPr/>
                <p:nvPr/>
              </p:nvSpPr>
              <p:spPr>
                <a:xfrm>
                  <a:off x="615141" y="1837850"/>
                  <a:ext cx="362599" cy="1303118"/>
                </a:xfrm>
                <a:prstGeom prst="roundRect">
                  <a:avLst/>
                </a:prstGeom>
                <a:solidFill>
                  <a:srgbClr val="FF0000"/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42" name="Oval 241"/>
                <p:cNvSpPr/>
                <p:nvPr/>
              </p:nvSpPr>
              <p:spPr>
                <a:xfrm>
                  <a:off x="653233" y="3145301"/>
                  <a:ext cx="288032" cy="288032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43" name="Rectangle 242"/>
                <p:cNvSpPr/>
                <p:nvPr/>
              </p:nvSpPr>
              <p:spPr>
                <a:xfrm>
                  <a:off x="614088" y="1988840"/>
                  <a:ext cx="362148" cy="145504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44" name="Rectangle 243"/>
                <p:cNvSpPr/>
                <p:nvPr/>
              </p:nvSpPr>
              <p:spPr>
                <a:xfrm>
                  <a:off x="614088" y="2219246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45" name="Rectangle 244"/>
                <p:cNvSpPr/>
                <p:nvPr/>
              </p:nvSpPr>
              <p:spPr>
                <a:xfrm>
                  <a:off x="614088" y="2952355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46" name="Rectangle 245"/>
                <p:cNvSpPr/>
                <p:nvPr/>
              </p:nvSpPr>
              <p:spPr>
                <a:xfrm>
                  <a:off x="614088" y="2708920"/>
                  <a:ext cx="362148" cy="145504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47" name="Rectangle 246"/>
                <p:cNvSpPr/>
                <p:nvPr/>
              </p:nvSpPr>
              <p:spPr>
                <a:xfrm>
                  <a:off x="614088" y="2420888"/>
                  <a:ext cx="362148" cy="217512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48" name="Rounded Rectangle 247"/>
                <p:cNvSpPr/>
                <p:nvPr/>
              </p:nvSpPr>
              <p:spPr>
                <a:xfrm>
                  <a:off x="614450" y="3448646"/>
                  <a:ext cx="365302" cy="3004690"/>
                </a:xfrm>
                <a:prstGeom prst="roundRect">
                  <a:avLst/>
                </a:prstGeom>
                <a:solidFill>
                  <a:srgbClr val="FF0000"/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49" name="Rectangle 248"/>
                <p:cNvSpPr/>
                <p:nvPr/>
              </p:nvSpPr>
              <p:spPr>
                <a:xfrm>
                  <a:off x="616099" y="3599636"/>
                  <a:ext cx="362148" cy="145504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50" name="Rectangle 249"/>
                <p:cNvSpPr/>
                <p:nvPr/>
              </p:nvSpPr>
              <p:spPr>
                <a:xfrm>
                  <a:off x="616099" y="3830042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51" name="Rectangle 250"/>
                <p:cNvSpPr/>
                <p:nvPr/>
              </p:nvSpPr>
              <p:spPr>
                <a:xfrm>
                  <a:off x="616099" y="5367253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52" name="Rectangle 251"/>
                <p:cNvSpPr/>
                <p:nvPr/>
              </p:nvSpPr>
              <p:spPr>
                <a:xfrm>
                  <a:off x="616099" y="5123818"/>
                  <a:ext cx="362148" cy="145504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53" name="Rectangle 252"/>
                <p:cNvSpPr/>
                <p:nvPr/>
              </p:nvSpPr>
              <p:spPr>
                <a:xfrm>
                  <a:off x="616099" y="4835786"/>
                  <a:ext cx="362148" cy="217512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54" name="Rectangle 253"/>
                <p:cNvSpPr/>
                <p:nvPr/>
              </p:nvSpPr>
              <p:spPr>
                <a:xfrm>
                  <a:off x="617604" y="4437112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55" name="Rectangle 254"/>
                <p:cNvSpPr/>
                <p:nvPr/>
              </p:nvSpPr>
              <p:spPr>
                <a:xfrm>
                  <a:off x="616099" y="4077072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56" name="Rectangle 255"/>
                <p:cNvSpPr/>
                <p:nvPr/>
              </p:nvSpPr>
              <p:spPr>
                <a:xfrm>
                  <a:off x="614088" y="5517232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57" name="Rectangle 256"/>
                <p:cNvSpPr/>
                <p:nvPr/>
              </p:nvSpPr>
              <p:spPr>
                <a:xfrm>
                  <a:off x="617604" y="5845384"/>
                  <a:ext cx="362148" cy="145504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58" name="Rectangle 257"/>
                <p:cNvSpPr/>
                <p:nvPr/>
              </p:nvSpPr>
              <p:spPr>
                <a:xfrm>
                  <a:off x="614088" y="6053540"/>
                  <a:ext cx="362148" cy="45719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59" name="Rectangle 258"/>
                <p:cNvSpPr/>
                <p:nvPr/>
              </p:nvSpPr>
              <p:spPr>
                <a:xfrm>
                  <a:off x="617604" y="6165304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260" name="Group 259"/>
              <p:cNvGrpSpPr/>
              <p:nvPr/>
            </p:nvGrpSpPr>
            <p:grpSpPr>
              <a:xfrm>
                <a:off x="2144660" y="1886751"/>
                <a:ext cx="180895" cy="1751525"/>
                <a:chOff x="614088" y="1837850"/>
                <a:chExt cx="365664" cy="4615486"/>
              </a:xfrm>
            </p:grpSpPr>
            <p:sp>
              <p:nvSpPr>
                <p:cNvPr id="261" name="Rounded Rectangle 260"/>
                <p:cNvSpPr/>
                <p:nvPr/>
              </p:nvSpPr>
              <p:spPr>
                <a:xfrm>
                  <a:off x="615141" y="1837850"/>
                  <a:ext cx="362599" cy="1303118"/>
                </a:xfrm>
                <a:prstGeom prst="roundRect">
                  <a:avLst/>
                </a:prstGeom>
                <a:solidFill>
                  <a:srgbClr val="FF0000"/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62" name="Oval 261"/>
                <p:cNvSpPr/>
                <p:nvPr/>
              </p:nvSpPr>
              <p:spPr>
                <a:xfrm>
                  <a:off x="653233" y="3145301"/>
                  <a:ext cx="288032" cy="288032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63" name="Rectangle 262"/>
                <p:cNvSpPr/>
                <p:nvPr/>
              </p:nvSpPr>
              <p:spPr>
                <a:xfrm>
                  <a:off x="614088" y="1988840"/>
                  <a:ext cx="362148" cy="145504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64" name="Rectangle 263"/>
                <p:cNvSpPr/>
                <p:nvPr/>
              </p:nvSpPr>
              <p:spPr>
                <a:xfrm>
                  <a:off x="614088" y="2219246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65" name="Rectangle 264"/>
                <p:cNvSpPr/>
                <p:nvPr/>
              </p:nvSpPr>
              <p:spPr>
                <a:xfrm>
                  <a:off x="614088" y="2952355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66" name="Rectangle 265"/>
                <p:cNvSpPr/>
                <p:nvPr/>
              </p:nvSpPr>
              <p:spPr>
                <a:xfrm>
                  <a:off x="614088" y="2708920"/>
                  <a:ext cx="362148" cy="145504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67" name="Rectangle 266"/>
                <p:cNvSpPr/>
                <p:nvPr/>
              </p:nvSpPr>
              <p:spPr>
                <a:xfrm>
                  <a:off x="614088" y="2420888"/>
                  <a:ext cx="362148" cy="217512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68" name="Rounded Rectangle 267"/>
                <p:cNvSpPr/>
                <p:nvPr/>
              </p:nvSpPr>
              <p:spPr>
                <a:xfrm>
                  <a:off x="614450" y="3448646"/>
                  <a:ext cx="365302" cy="3004690"/>
                </a:xfrm>
                <a:prstGeom prst="roundRect">
                  <a:avLst/>
                </a:prstGeom>
                <a:solidFill>
                  <a:srgbClr val="FF0000"/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69" name="Rectangle 268"/>
                <p:cNvSpPr/>
                <p:nvPr/>
              </p:nvSpPr>
              <p:spPr>
                <a:xfrm>
                  <a:off x="616099" y="3599636"/>
                  <a:ext cx="362148" cy="145504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70" name="Rectangle 269"/>
                <p:cNvSpPr/>
                <p:nvPr/>
              </p:nvSpPr>
              <p:spPr>
                <a:xfrm>
                  <a:off x="616099" y="3830042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71" name="Rectangle 270"/>
                <p:cNvSpPr/>
                <p:nvPr/>
              </p:nvSpPr>
              <p:spPr>
                <a:xfrm>
                  <a:off x="616099" y="5367253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72" name="Rectangle 271"/>
                <p:cNvSpPr/>
                <p:nvPr/>
              </p:nvSpPr>
              <p:spPr>
                <a:xfrm>
                  <a:off x="616099" y="5123818"/>
                  <a:ext cx="362148" cy="145504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73" name="Rectangle 272"/>
                <p:cNvSpPr/>
                <p:nvPr/>
              </p:nvSpPr>
              <p:spPr>
                <a:xfrm>
                  <a:off x="616099" y="4835786"/>
                  <a:ext cx="362148" cy="217512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74" name="Rectangle 273"/>
                <p:cNvSpPr/>
                <p:nvPr/>
              </p:nvSpPr>
              <p:spPr>
                <a:xfrm>
                  <a:off x="617604" y="4437112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75" name="Rectangle 274"/>
                <p:cNvSpPr/>
                <p:nvPr/>
              </p:nvSpPr>
              <p:spPr>
                <a:xfrm>
                  <a:off x="616099" y="4077072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76" name="Rectangle 275"/>
                <p:cNvSpPr/>
                <p:nvPr/>
              </p:nvSpPr>
              <p:spPr>
                <a:xfrm>
                  <a:off x="614088" y="5517232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77" name="Rectangle 276"/>
                <p:cNvSpPr/>
                <p:nvPr/>
              </p:nvSpPr>
              <p:spPr>
                <a:xfrm>
                  <a:off x="617604" y="5845384"/>
                  <a:ext cx="362148" cy="145504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78" name="Rectangle 277"/>
                <p:cNvSpPr/>
                <p:nvPr/>
              </p:nvSpPr>
              <p:spPr>
                <a:xfrm>
                  <a:off x="614088" y="6053540"/>
                  <a:ext cx="362148" cy="45719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79" name="Rectangle 278"/>
                <p:cNvSpPr/>
                <p:nvPr/>
              </p:nvSpPr>
              <p:spPr>
                <a:xfrm>
                  <a:off x="617604" y="6165304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280" name="Group 279"/>
              <p:cNvGrpSpPr/>
              <p:nvPr/>
            </p:nvGrpSpPr>
            <p:grpSpPr>
              <a:xfrm>
                <a:off x="2831809" y="1864119"/>
                <a:ext cx="181074" cy="1907290"/>
                <a:chOff x="614088" y="1837850"/>
                <a:chExt cx="365664" cy="4615486"/>
              </a:xfrm>
            </p:grpSpPr>
            <p:sp>
              <p:nvSpPr>
                <p:cNvPr id="281" name="Rounded Rectangle 280"/>
                <p:cNvSpPr/>
                <p:nvPr/>
              </p:nvSpPr>
              <p:spPr>
                <a:xfrm>
                  <a:off x="615141" y="1837850"/>
                  <a:ext cx="362599" cy="1303118"/>
                </a:xfrm>
                <a:prstGeom prst="roundRect">
                  <a:avLst/>
                </a:prstGeom>
                <a:solidFill>
                  <a:srgbClr val="FF0000"/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82" name="Oval 281"/>
                <p:cNvSpPr/>
                <p:nvPr/>
              </p:nvSpPr>
              <p:spPr>
                <a:xfrm>
                  <a:off x="653233" y="3145301"/>
                  <a:ext cx="288032" cy="288032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83" name="Rectangle 282"/>
                <p:cNvSpPr/>
                <p:nvPr/>
              </p:nvSpPr>
              <p:spPr>
                <a:xfrm>
                  <a:off x="614088" y="1988840"/>
                  <a:ext cx="362148" cy="145504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84" name="Rectangle 283"/>
                <p:cNvSpPr/>
                <p:nvPr/>
              </p:nvSpPr>
              <p:spPr>
                <a:xfrm>
                  <a:off x="614088" y="2219246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85" name="Rectangle 284"/>
                <p:cNvSpPr/>
                <p:nvPr/>
              </p:nvSpPr>
              <p:spPr>
                <a:xfrm>
                  <a:off x="614088" y="2952355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86" name="Rectangle 285"/>
                <p:cNvSpPr/>
                <p:nvPr/>
              </p:nvSpPr>
              <p:spPr>
                <a:xfrm>
                  <a:off x="614088" y="2708920"/>
                  <a:ext cx="362148" cy="145504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87" name="Rectangle 286"/>
                <p:cNvSpPr/>
                <p:nvPr/>
              </p:nvSpPr>
              <p:spPr>
                <a:xfrm>
                  <a:off x="614088" y="2420888"/>
                  <a:ext cx="362148" cy="217512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88" name="Rounded Rectangle 287"/>
                <p:cNvSpPr/>
                <p:nvPr/>
              </p:nvSpPr>
              <p:spPr>
                <a:xfrm>
                  <a:off x="614450" y="3448646"/>
                  <a:ext cx="365302" cy="3004690"/>
                </a:xfrm>
                <a:prstGeom prst="roundRect">
                  <a:avLst/>
                </a:prstGeom>
                <a:solidFill>
                  <a:srgbClr val="FF0000"/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89" name="Rectangle 288"/>
                <p:cNvSpPr/>
                <p:nvPr/>
              </p:nvSpPr>
              <p:spPr>
                <a:xfrm>
                  <a:off x="616099" y="3599636"/>
                  <a:ext cx="362148" cy="145504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90" name="Rectangle 289"/>
                <p:cNvSpPr/>
                <p:nvPr/>
              </p:nvSpPr>
              <p:spPr>
                <a:xfrm>
                  <a:off x="616099" y="3830042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91" name="Rectangle 290"/>
                <p:cNvSpPr/>
                <p:nvPr/>
              </p:nvSpPr>
              <p:spPr>
                <a:xfrm>
                  <a:off x="616099" y="5367253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92" name="Rectangle 291"/>
                <p:cNvSpPr/>
                <p:nvPr/>
              </p:nvSpPr>
              <p:spPr>
                <a:xfrm>
                  <a:off x="616099" y="5123818"/>
                  <a:ext cx="362148" cy="145504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93" name="Rectangle 292"/>
                <p:cNvSpPr/>
                <p:nvPr/>
              </p:nvSpPr>
              <p:spPr>
                <a:xfrm>
                  <a:off x="616099" y="4835786"/>
                  <a:ext cx="362148" cy="217512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94" name="Rectangle 293"/>
                <p:cNvSpPr/>
                <p:nvPr/>
              </p:nvSpPr>
              <p:spPr>
                <a:xfrm>
                  <a:off x="617604" y="4437112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95" name="Rectangle 294"/>
                <p:cNvSpPr/>
                <p:nvPr/>
              </p:nvSpPr>
              <p:spPr>
                <a:xfrm>
                  <a:off x="616099" y="4077072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96" name="Rectangle 295"/>
                <p:cNvSpPr/>
                <p:nvPr/>
              </p:nvSpPr>
              <p:spPr>
                <a:xfrm>
                  <a:off x="614088" y="5517232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97" name="Rectangle 296"/>
                <p:cNvSpPr/>
                <p:nvPr/>
              </p:nvSpPr>
              <p:spPr>
                <a:xfrm>
                  <a:off x="617604" y="5845384"/>
                  <a:ext cx="362148" cy="145504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98" name="Rectangle 297"/>
                <p:cNvSpPr/>
                <p:nvPr/>
              </p:nvSpPr>
              <p:spPr>
                <a:xfrm>
                  <a:off x="614088" y="6053540"/>
                  <a:ext cx="362148" cy="45719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299" name="Rectangle 298"/>
                <p:cNvSpPr/>
                <p:nvPr/>
              </p:nvSpPr>
              <p:spPr>
                <a:xfrm>
                  <a:off x="617604" y="6165304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300" name="Group 299"/>
              <p:cNvGrpSpPr/>
              <p:nvPr/>
            </p:nvGrpSpPr>
            <p:grpSpPr>
              <a:xfrm>
                <a:off x="3519137" y="1876007"/>
                <a:ext cx="162015" cy="1589679"/>
                <a:chOff x="614088" y="1837850"/>
                <a:chExt cx="365664" cy="4615486"/>
              </a:xfrm>
            </p:grpSpPr>
            <p:sp>
              <p:nvSpPr>
                <p:cNvPr id="301" name="Rounded Rectangle 300"/>
                <p:cNvSpPr/>
                <p:nvPr/>
              </p:nvSpPr>
              <p:spPr>
                <a:xfrm>
                  <a:off x="615141" y="1837850"/>
                  <a:ext cx="362599" cy="1303118"/>
                </a:xfrm>
                <a:prstGeom prst="roundRect">
                  <a:avLst/>
                </a:prstGeom>
                <a:solidFill>
                  <a:srgbClr val="FF0000"/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02" name="Oval 301"/>
                <p:cNvSpPr/>
                <p:nvPr/>
              </p:nvSpPr>
              <p:spPr>
                <a:xfrm>
                  <a:off x="653233" y="3145301"/>
                  <a:ext cx="288032" cy="288032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03" name="Rectangle 302"/>
                <p:cNvSpPr/>
                <p:nvPr/>
              </p:nvSpPr>
              <p:spPr>
                <a:xfrm>
                  <a:off x="614088" y="1988840"/>
                  <a:ext cx="362148" cy="145504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04" name="Rectangle 303"/>
                <p:cNvSpPr/>
                <p:nvPr/>
              </p:nvSpPr>
              <p:spPr>
                <a:xfrm>
                  <a:off x="614088" y="2219246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05" name="Rectangle 304"/>
                <p:cNvSpPr/>
                <p:nvPr/>
              </p:nvSpPr>
              <p:spPr>
                <a:xfrm>
                  <a:off x="614088" y="2952355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06" name="Rectangle 305"/>
                <p:cNvSpPr/>
                <p:nvPr/>
              </p:nvSpPr>
              <p:spPr>
                <a:xfrm>
                  <a:off x="614088" y="2708920"/>
                  <a:ext cx="362148" cy="145504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07" name="Rectangle 306"/>
                <p:cNvSpPr/>
                <p:nvPr/>
              </p:nvSpPr>
              <p:spPr>
                <a:xfrm>
                  <a:off x="614088" y="2420888"/>
                  <a:ext cx="362148" cy="217512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08" name="Rounded Rectangle 307"/>
                <p:cNvSpPr/>
                <p:nvPr/>
              </p:nvSpPr>
              <p:spPr>
                <a:xfrm>
                  <a:off x="614450" y="3448646"/>
                  <a:ext cx="365302" cy="3004690"/>
                </a:xfrm>
                <a:prstGeom prst="roundRect">
                  <a:avLst/>
                </a:prstGeom>
                <a:solidFill>
                  <a:srgbClr val="FF0000"/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09" name="Rectangle 308"/>
                <p:cNvSpPr/>
                <p:nvPr/>
              </p:nvSpPr>
              <p:spPr>
                <a:xfrm>
                  <a:off x="616099" y="3599636"/>
                  <a:ext cx="362148" cy="145504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10" name="Rectangle 309"/>
                <p:cNvSpPr/>
                <p:nvPr/>
              </p:nvSpPr>
              <p:spPr>
                <a:xfrm>
                  <a:off x="616099" y="3830042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11" name="Rectangle 310"/>
                <p:cNvSpPr/>
                <p:nvPr/>
              </p:nvSpPr>
              <p:spPr>
                <a:xfrm>
                  <a:off x="616099" y="5367253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12" name="Rectangle 311"/>
                <p:cNvSpPr/>
                <p:nvPr/>
              </p:nvSpPr>
              <p:spPr>
                <a:xfrm>
                  <a:off x="616099" y="5123818"/>
                  <a:ext cx="362148" cy="145504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13" name="Rectangle 312"/>
                <p:cNvSpPr/>
                <p:nvPr/>
              </p:nvSpPr>
              <p:spPr>
                <a:xfrm>
                  <a:off x="616099" y="4835786"/>
                  <a:ext cx="362148" cy="217512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14" name="Rectangle 313"/>
                <p:cNvSpPr/>
                <p:nvPr/>
              </p:nvSpPr>
              <p:spPr>
                <a:xfrm>
                  <a:off x="617604" y="4437112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15" name="Rectangle 314"/>
                <p:cNvSpPr/>
                <p:nvPr/>
              </p:nvSpPr>
              <p:spPr>
                <a:xfrm>
                  <a:off x="616099" y="4077072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16" name="Rectangle 315"/>
                <p:cNvSpPr/>
                <p:nvPr/>
              </p:nvSpPr>
              <p:spPr>
                <a:xfrm>
                  <a:off x="614088" y="5517232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17" name="Rectangle 316"/>
                <p:cNvSpPr/>
                <p:nvPr/>
              </p:nvSpPr>
              <p:spPr>
                <a:xfrm>
                  <a:off x="617604" y="5845384"/>
                  <a:ext cx="362148" cy="145504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18" name="Rectangle 317"/>
                <p:cNvSpPr/>
                <p:nvPr/>
              </p:nvSpPr>
              <p:spPr>
                <a:xfrm>
                  <a:off x="614088" y="6053540"/>
                  <a:ext cx="362148" cy="45719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19" name="Rectangle 318"/>
                <p:cNvSpPr/>
                <p:nvPr/>
              </p:nvSpPr>
              <p:spPr>
                <a:xfrm>
                  <a:off x="617604" y="6165304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320" name="Group 319"/>
              <p:cNvGrpSpPr/>
              <p:nvPr/>
            </p:nvGrpSpPr>
            <p:grpSpPr>
              <a:xfrm>
                <a:off x="4187406" y="1806931"/>
                <a:ext cx="162015" cy="1589679"/>
                <a:chOff x="614088" y="1837850"/>
                <a:chExt cx="365664" cy="4615486"/>
              </a:xfrm>
            </p:grpSpPr>
            <p:sp>
              <p:nvSpPr>
                <p:cNvPr id="321" name="Rounded Rectangle 320"/>
                <p:cNvSpPr/>
                <p:nvPr/>
              </p:nvSpPr>
              <p:spPr>
                <a:xfrm>
                  <a:off x="615141" y="1837850"/>
                  <a:ext cx="362599" cy="1303118"/>
                </a:xfrm>
                <a:prstGeom prst="roundRect">
                  <a:avLst/>
                </a:prstGeom>
                <a:solidFill>
                  <a:srgbClr val="FF0000"/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22" name="Oval 321"/>
                <p:cNvSpPr/>
                <p:nvPr/>
              </p:nvSpPr>
              <p:spPr>
                <a:xfrm>
                  <a:off x="653233" y="3145301"/>
                  <a:ext cx="288032" cy="288032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23" name="Rectangle 322"/>
                <p:cNvSpPr/>
                <p:nvPr/>
              </p:nvSpPr>
              <p:spPr>
                <a:xfrm>
                  <a:off x="614088" y="1988840"/>
                  <a:ext cx="362148" cy="145504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24" name="Rectangle 323"/>
                <p:cNvSpPr/>
                <p:nvPr/>
              </p:nvSpPr>
              <p:spPr>
                <a:xfrm>
                  <a:off x="614088" y="2219246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25" name="Rectangle 324"/>
                <p:cNvSpPr/>
                <p:nvPr/>
              </p:nvSpPr>
              <p:spPr>
                <a:xfrm>
                  <a:off x="614088" y="2952355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26" name="Rectangle 325"/>
                <p:cNvSpPr/>
                <p:nvPr/>
              </p:nvSpPr>
              <p:spPr>
                <a:xfrm>
                  <a:off x="614088" y="2708920"/>
                  <a:ext cx="362148" cy="145504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27" name="Rectangle 326"/>
                <p:cNvSpPr/>
                <p:nvPr/>
              </p:nvSpPr>
              <p:spPr>
                <a:xfrm>
                  <a:off x="614088" y="2420888"/>
                  <a:ext cx="362148" cy="217512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28" name="Rounded Rectangle 327"/>
                <p:cNvSpPr/>
                <p:nvPr/>
              </p:nvSpPr>
              <p:spPr>
                <a:xfrm>
                  <a:off x="614450" y="3448646"/>
                  <a:ext cx="365302" cy="3004690"/>
                </a:xfrm>
                <a:prstGeom prst="roundRect">
                  <a:avLst/>
                </a:prstGeom>
                <a:solidFill>
                  <a:srgbClr val="FF0000"/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29" name="Rectangle 328"/>
                <p:cNvSpPr/>
                <p:nvPr/>
              </p:nvSpPr>
              <p:spPr>
                <a:xfrm>
                  <a:off x="616099" y="3599636"/>
                  <a:ext cx="362148" cy="145504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30" name="Rectangle 329"/>
                <p:cNvSpPr/>
                <p:nvPr/>
              </p:nvSpPr>
              <p:spPr>
                <a:xfrm>
                  <a:off x="616099" y="3830042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31" name="Rectangle 330"/>
                <p:cNvSpPr/>
                <p:nvPr/>
              </p:nvSpPr>
              <p:spPr>
                <a:xfrm>
                  <a:off x="616099" y="5367253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32" name="Rectangle 331"/>
                <p:cNvSpPr/>
                <p:nvPr/>
              </p:nvSpPr>
              <p:spPr>
                <a:xfrm>
                  <a:off x="616099" y="5123818"/>
                  <a:ext cx="362148" cy="145504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33" name="Rectangle 332"/>
                <p:cNvSpPr/>
                <p:nvPr/>
              </p:nvSpPr>
              <p:spPr>
                <a:xfrm>
                  <a:off x="616099" y="4835786"/>
                  <a:ext cx="362148" cy="217512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34" name="Rectangle 333"/>
                <p:cNvSpPr/>
                <p:nvPr/>
              </p:nvSpPr>
              <p:spPr>
                <a:xfrm>
                  <a:off x="617604" y="4437112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35" name="Rectangle 334"/>
                <p:cNvSpPr/>
                <p:nvPr/>
              </p:nvSpPr>
              <p:spPr>
                <a:xfrm>
                  <a:off x="616099" y="4077072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36" name="Rectangle 335"/>
                <p:cNvSpPr/>
                <p:nvPr/>
              </p:nvSpPr>
              <p:spPr>
                <a:xfrm>
                  <a:off x="614088" y="5517232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37" name="Rectangle 336"/>
                <p:cNvSpPr/>
                <p:nvPr/>
              </p:nvSpPr>
              <p:spPr>
                <a:xfrm>
                  <a:off x="617604" y="5845384"/>
                  <a:ext cx="362148" cy="145504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38" name="Rectangle 337"/>
                <p:cNvSpPr/>
                <p:nvPr/>
              </p:nvSpPr>
              <p:spPr>
                <a:xfrm>
                  <a:off x="614088" y="6053540"/>
                  <a:ext cx="362148" cy="45719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39" name="Rectangle 338"/>
                <p:cNvSpPr/>
                <p:nvPr/>
              </p:nvSpPr>
              <p:spPr>
                <a:xfrm>
                  <a:off x="617604" y="6165304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</p:grpSp>
        <p:grpSp>
          <p:nvGrpSpPr>
            <p:cNvPr id="340" name="Group 339"/>
            <p:cNvGrpSpPr/>
            <p:nvPr/>
          </p:nvGrpSpPr>
          <p:grpSpPr>
            <a:xfrm flipH="1">
              <a:off x="777265" y="4221088"/>
              <a:ext cx="7607420" cy="1975901"/>
              <a:chOff x="798678" y="1806931"/>
              <a:chExt cx="7607420" cy="1975901"/>
            </a:xfrm>
          </p:grpSpPr>
          <p:grpSp>
            <p:nvGrpSpPr>
              <p:cNvPr id="341" name="Group 340"/>
              <p:cNvGrpSpPr/>
              <p:nvPr/>
            </p:nvGrpSpPr>
            <p:grpSpPr>
              <a:xfrm>
                <a:off x="798678" y="1837850"/>
                <a:ext cx="181074" cy="1907290"/>
                <a:chOff x="614088" y="1837850"/>
                <a:chExt cx="365664" cy="4615486"/>
              </a:xfrm>
            </p:grpSpPr>
            <p:sp>
              <p:nvSpPr>
                <p:cNvPr id="562" name="Rounded Rectangle 561"/>
                <p:cNvSpPr/>
                <p:nvPr/>
              </p:nvSpPr>
              <p:spPr>
                <a:xfrm>
                  <a:off x="615141" y="1837850"/>
                  <a:ext cx="362599" cy="1303118"/>
                </a:xfrm>
                <a:prstGeom prst="roundRect">
                  <a:avLst/>
                </a:prstGeom>
                <a:solidFill>
                  <a:srgbClr val="FF0000"/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63" name="Oval 562"/>
                <p:cNvSpPr/>
                <p:nvPr/>
              </p:nvSpPr>
              <p:spPr>
                <a:xfrm>
                  <a:off x="653233" y="3145301"/>
                  <a:ext cx="288032" cy="288032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64" name="Rectangle 563"/>
                <p:cNvSpPr/>
                <p:nvPr/>
              </p:nvSpPr>
              <p:spPr>
                <a:xfrm>
                  <a:off x="614088" y="1988840"/>
                  <a:ext cx="362148" cy="145504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65" name="Rectangle 564"/>
                <p:cNvSpPr/>
                <p:nvPr/>
              </p:nvSpPr>
              <p:spPr>
                <a:xfrm>
                  <a:off x="614088" y="2219246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66" name="Rectangle 565"/>
                <p:cNvSpPr/>
                <p:nvPr/>
              </p:nvSpPr>
              <p:spPr>
                <a:xfrm>
                  <a:off x="614088" y="2952355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67" name="Rectangle 566"/>
                <p:cNvSpPr/>
                <p:nvPr/>
              </p:nvSpPr>
              <p:spPr>
                <a:xfrm>
                  <a:off x="614088" y="2708920"/>
                  <a:ext cx="362148" cy="145504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68" name="Rectangle 567"/>
                <p:cNvSpPr/>
                <p:nvPr/>
              </p:nvSpPr>
              <p:spPr>
                <a:xfrm>
                  <a:off x="614088" y="2420888"/>
                  <a:ext cx="362148" cy="217512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69" name="Rounded Rectangle 568"/>
                <p:cNvSpPr/>
                <p:nvPr/>
              </p:nvSpPr>
              <p:spPr>
                <a:xfrm>
                  <a:off x="614450" y="3448646"/>
                  <a:ext cx="365302" cy="3004690"/>
                </a:xfrm>
                <a:prstGeom prst="roundRect">
                  <a:avLst/>
                </a:prstGeom>
                <a:solidFill>
                  <a:srgbClr val="FF0000"/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70" name="Rectangle 569"/>
                <p:cNvSpPr/>
                <p:nvPr/>
              </p:nvSpPr>
              <p:spPr>
                <a:xfrm>
                  <a:off x="616099" y="3599636"/>
                  <a:ext cx="362148" cy="145504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71" name="Rectangle 570"/>
                <p:cNvSpPr/>
                <p:nvPr/>
              </p:nvSpPr>
              <p:spPr>
                <a:xfrm>
                  <a:off x="616099" y="3830042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72" name="Rectangle 571"/>
                <p:cNvSpPr/>
                <p:nvPr/>
              </p:nvSpPr>
              <p:spPr>
                <a:xfrm>
                  <a:off x="616099" y="5367253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73" name="Rectangle 572"/>
                <p:cNvSpPr/>
                <p:nvPr/>
              </p:nvSpPr>
              <p:spPr>
                <a:xfrm>
                  <a:off x="616099" y="5123818"/>
                  <a:ext cx="362148" cy="145504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74" name="Rectangle 573"/>
                <p:cNvSpPr/>
                <p:nvPr/>
              </p:nvSpPr>
              <p:spPr>
                <a:xfrm>
                  <a:off x="616099" y="4835786"/>
                  <a:ext cx="362148" cy="217512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75" name="Rectangle 574"/>
                <p:cNvSpPr/>
                <p:nvPr/>
              </p:nvSpPr>
              <p:spPr>
                <a:xfrm>
                  <a:off x="617604" y="4437112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76" name="Rectangle 575"/>
                <p:cNvSpPr/>
                <p:nvPr/>
              </p:nvSpPr>
              <p:spPr>
                <a:xfrm>
                  <a:off x="616099" y="4077072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77" name="Rectangle 576"/>
                <p:cNvSpPr/>
                <p:nvPr/>
              </p:nvSpPr>
              <p:spPr>
                <a:xfrm>
                  <a:off x="614088" y="5517232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78" name="Rectangle 577"/>
                <p:cNvSpPr/>
                <p:nvPr/>
              </p:nvSpPr>
              <p:spPr>
                <a:xfrm>
                  <a:off x="617604" y="5845384"/>
                  <a:ext cx="362148" cy="145504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79" name="Rectangle 578"/>
                <p:cNvSpPr/>
                <p:nvPr/>
              </p:nvSpPr>
              <p:spPr>
                <a:xfrm>
                  <a:off x="614088" y="6053540"/>
                  <a:ext cx="362148" cy="45719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80" name="Rectangle 579"/>
                <p:cNvSpPr/>
                <p:nvPr/>
              </p:nvSpPr>
              <p:spPr>
                <a:xfrm>
                  <a:off x="617604" y="6165304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342" name="Group 341"/>
              <p:cNvGrpSpPr/>
              <p:nvPr/>
            </p:nvGrpSpPr>
            <p:grpSpPr>
              <a:xfrm>
                <a:off x="4855675" y="1905704"/>
                <a:ext cx="152400" cy="1209431"/>
                <a:chOff x="614088" y="1837850"/>
                <a:chExt cx="365664" cy="4615486"/>
              </a:xfrm>
            </p:grpSpPr>
            <p:sp>
              <p:nvSpPr>
                <p:cNvPr id="543" name="Rounded Rectangle 542"/>
                <p:cNvSpPr/>
                <p:nvPr/>
              </p:nvSpPr>
              <p:spPr>
                <a:xfrm>
                  <a:off x="615141" y="1837850"/>
                  <a:ext cx="362599" cy="1303118"/>
                </a:xfrm>
                <a:prstGeom prst="roundRect">
                  <a:avLst/>
                </a:prstGeom>
                <a:solidFill>
                  <a:srgbClr val="FF0000"/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44" name="Oval 543"/>
                <p:cNvSpPr/>
                <p:nvPr/>
              </p:nvSpPr>
              <p:spPr>
                <a:xfrm>
                  <a:off x="653233" y="3145301"/>
                  <a:ext cx="288032" cy="288032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45" name="Rectangle 544"/>
                <p:cNvSpPr/>
                <p:nvPr/>
              </p:nvSpPr>
              <p:spPr>
                <a:xfrm>
                  <a:off x="614088" y="1988840"/>
                  <a:ext cx="362148" cy="145504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46" name="Rectangle 545"/>
                <p:cNvSpPr/>
                <p:nvPr/>
              </p:nvSpPr>
              <p:spPr>
                <a:xfrm>
                  <a:off x="614088" y="2219246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47" name="Rectangle 546"/>
                <p:cNvSpPr/>
                <p:nvPr/>
              </p:nvSpPr>
              <p:spPr>
                <a:xfrm>
                  <a:off x="614088" y="2952355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48" name="Rectangle 547"/>
                <p:cNvSpPr/>
                <p:nvPr/>
              </p:nvSpPr>
              <p:spPr>
                <a:xfrm>
                  <a:off x="614088" y="2708920"/>
                  <a:ext cx="362148" cy="145504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49" name="Rectangle 548"/>
                <p:cNvSpPr/>
                <p:nvPr/>
              </p:nvSpPr>
              <p:spPr>
                <a:xfrm>
                  <a:off x="614088" y="2420888"/>
                  <a:ext cx="362148" cy="217512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50" name="Rounded Rectangle 549"/>
                <p:cNvSpPr/>
                <p:nvPr/>
              </p:nvSpPr>
              <p:spPr>
                <a:xfrm>
                  <a:off x="614450" y="3448646"/>
                  <a:ext cx="365302" cy="3004690"/>
                </a:xfrm>
                <a:prstGeom prst="roundRect">
                  <a:avLst/>
                </a:prstGeom>
                <a:solidFill>
                  <a:srgbClr val="FF0000"/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51" name="Rectangle 550"/>
                <p:cNvSpPr/>
                <p:nvPr/>
              </p:nvSpPr>
              <p:spPr>
                <a:xfrm>
                  <a:off x="616099" y="3599636"/>
                  <a:ext cx="362148" cy="145504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52" name="Rectangle 551"/>
                <p:cNvSpPr/>
                <p:nvPr/>
              </p:nvSpPr>
              <p:spPr>
                <a:xfrm>
                  <a:off x="616099" y="3830042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53" name="Rectangle 552"/>
                <p:cNvSpPr/>
                <p:nvPr/>
              </p:nvSpPr>
              <p:spPr>
                <a:xfrm>
                  <a:off x="616099" y="5367253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54" name="Rectangle 553"/>
                <p:cNvSpPr/>
                <p:nvPr/>
              </p:nvSpPr>
              <p:spPr>
                <a:xfrm>
                  <a:off x="616099" y="5123818"/>
                  <a:ext cx="362148" cy="145504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55" name="Rectangle 554"/>
                <p:cNvSpPr/>
                <p:nvPr/>
              </p:nvSpPr>
              <p:spPr>
                <a:xfrm>
                  <a:off x="616099" y="4835786"/>
                  <a:ext cx="362148" cy="217512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56" name="Rectangle 555"/>
                <p:cNvSpPr/>
                <p:nvPr/>
              </p:nvSpPr>
              <p:spPr>
                <a:xfrm>
                  <a:off x="617604" y="4437112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57" name="Rectangle 556"/>
                <p:cNvSpPr/>
                <p:nvPr/>
              </p:nvSpPr>
              <p:spPr>
                <a:xfrm>
                  <a:off x="616099" y="4077072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58" name="Rectangle 557"/>
                <p:cNvSpPr/>
                <p:nvPr/>
              </p:nvSpPr>
              <p:spPr>
                <a:xfrm>
                  <a:off x="614088" y="5517232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59" name="Rectangle 558"/>
                <p:cNvSpPr/>
                <p:nvPr/>
              </p:nvSpPr>
              <p:spPr>
                <a:xfrm>
                  <a:off x="617604" y="5845384"/>
                  <a:ext cx="362148" cy="145504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60" name="Rectangle 559"/>
                <p:cNvSpPr/>
                <p:nvPr/>
              </p:nvSpPr>
              <p:spPr>
                <a:xfrm>
                  <a:off x="614088" y="6053540"/>
                  <a:ext cx="362148" cy="45719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61" name="Rectangle 560"/>
                <p:cNvSpPr/>
                <p:nvPr/>
              </p:nvSpPr>
              <p:spPr>
                <a:xfrm>
                  <a:off x="617604" y="6165304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343" name="Group 342"/>
              <p:cNvGrpSpPr/>
              <p:nvPr/>
            </p:nvGrpSpPr>
            <p:grpSpPr>
              <a:xfrm>
                <a:off x="5514329" y="1875542"/>
                <a:ext cx="180895" cy="1751525"/>
                <a:chOff x="614088" y="1837850"/>
                <a:chExt cx="365664" cy="4615486"/>
              </a:xfrm>
            </p:grpSpPr>
            <p:sp>
              <p:nvSpPr>
                <p:cNvPr id="524" name="Rounded Rectangle 523"/>
                <p:cNvSpPr/>
                <p:nvPr/>
              </p:nvSpPr>
              <p:spPr>
                <a:xfrm>
                  <a:off x="615141" y="1837850"/>
                  <a:ext cx="362599" cy="1303118"/>
                </a:xfrm>
                <a:prstGeom prst="roundRect">
                  <a:avLst/>
                </a:prstGeom>
                <a:solidFill>
                  <a:srgbClr val="FF0000"/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25" name="Oval 524"/>
                <p:cNvSpPr/>
                <p:nvPr/>
              </p:nvSpPr>
              <p:spPr>
                <a:xfrm>
                  <a:off x="653233" y="3145301"/>
                  <a:ext cx="288032" cy="288032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26" name="Rectangle 525"/>
                <p:cNvSpPr/>
                <p:nvPr/>
              </p:nvSpPr>
              <p:spPr>
                <a:xfrm>
                  <a:off x="614088" y="1988840"/>
                  <a:ext cx="362148" cy="145504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27" name="Rectangle 526"/>
                <p:cNvSpPr/>
                <p:nvPr/>
              </p:nvSpPr>
              <p:spPr>
                <a:xfrm>
                  <a:off x="614088" y="2219246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28" name="Rectangle 527"/>
                <p:cNvSpPr/>
                <p:nvPr/>
              </p:nvSpPr>
              <p:spPr>
                <a:xfrm>
                  <a:off x="614088" y="2952355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29" name="Rectangle 528"/>
                <p:cNvSpPr/>
                <p:nvPr/>
              </p:nvSpPr>
              <p:spPr>
                <a:xfrm>
                  <a:off x="614088" y="2708920"/>
                  <a:ext cx="362148" cy="145504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30" name="Rectangle 529"/>
                <p:cNvSpPr/>
                <p:nvPr/>
              </p:nvSpPr>
              <p:spPr>
                <a:xfrm>
                  <a:off x="614088" y="2420888"/>
                  <a:ext cx="362148" cy="217512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31" name="Rounded Rectangle 530"/>
                <p:cNvSpPr/>
                <p:nvPr/>
              </p:nvSpPr>
              <p:spPr>
                <a:xfrm>
                  <a:off x="614450" y="3448646"/>
                  <a:ext cx="365302" cy="3004690"/>
                </a:xfrm>
                <a:prstGeom prst="roundRect">
                  <a:avLst/>
                </a:prstGeom>
                <a:solidFill>
                  <a:srgbClr val="FF0000"/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32" name="Rectangle 531"/>
                <p:cNvSpPr/>
                <p:nvPr/>
              </p:nvSpPr>
              <p:spPr>
                <a:xfrm>
                  <a:off x="616099" y="3599636"/>
                  <a:ext cx="362148" cy="145504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33" name="Rectangle 532"/>
                <p:cNvSpPr/>
                <p:nvPr/>
              </p:nvSpPr>
              <p:spPr>
                <a:xfrm>
                  <a:off x="616099" y="3830042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34" name="Rectangle 533"/>
                <p:cNvSpPr/>
                <p:nvPr/>
              </p:nvSpPr>
              <p:spPr>
                <a:xfrm>
                  <a:off x="616099" y="5367253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35" name="Rectangle 534"/>
                <p:cNvSpPr/>
                <p:nvPr/>
              </p:nvSpPr>
              <p:spPr>
                <a:xfrm>
                  <a:off x="616099" y="5123818"/>
                  <a:ext cx="362148" cy="145504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36" name="Rectangle 535"/>
                <p:cNvSpPr/>
                <p:nvPr/>
              </p:nvSpPr>
              <p:spPr>
                <a:xfrm>
                  <a:off x="616099" y="4835786"/>
                  <a:ext cx="362148" cy="217512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37" name="Rectangle 536"/>
                <p:cNvSpPr/>
                <p:nvPr/>
              </p:nvSpPr>
              <p:spPr>
                <a:xfrm>
                  <a:off x="617604" y="4437112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38" name="Rectangle 537"/>
                <p:cNvSpPr/>
                <p:nvPr/>
              </p:nvSpPr>
              <p:spPr>
                <a:xfrm>
                  <a:off x="616099" y="4077072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39" name="Rectangle 538"/>
                <p:cNvSpPr/>
                <p:nvPr/>
              </p:nvSpPr>
              <p:spPr>
                <a:xfrm>
                  <a:off x="614088" y="5517232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40" name="Rectangle 539"/>
                <p:cNvSpPr/>
                <p:nvPr/>
              </p:nvSpPr>
              <p:spPr>
                <a:xfrm>
                  <a:off x="617604" y="5845384"/>
                  <a:ext cx="362148" cy="145504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41" name="Rectangle 540"/>
                <p:cNvSpPr/>
                <p:nvPr/>
              </p:nvSpPr>
              <p:spPr>
                <a:xfrm>
                  <a:off x="614088" y="6053540"/>
                  <a:ext cx="362148" cy="45719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42" name="Rectangle 541"/>
                <p:cNvSpPr/>
                <p:nvPr/>
              </p:nvSpPr>
              <p:spPr>
                <a:xfrm>
                  <a:off x="617604" y="6165304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344" name="Group 343"/>
              <p:cNvGrpSpPr/>
              <p:nvPr/>
            </p:nvGrpSpPr>
            <p:grpSpPr>
              <a:xfrm>
                <a:off x="6201478" y="1837850"/>
                <a:ext cx="181074" cy="1907290"/>
                <a:chOff x="614088" y="1837850"/>
                <a:chExt cx="365664" cy="4615486"/>
              </a:xfrm>
            </p:grpSpPr>
            <p:sp>
              <p:nvSpPr>
                <p:cNvPr id="505" name="Rounded Rectangle 504"/>
                <p:cNvSpPr/>
                <p:nvPr/>
              </p:nvSpPr>
              <p:spPr>
                <a:xfrm>
                  <a:off x="615141" y="1837850"/>
                  <a:ext cx="362599" cy="1303118"/>
                </a:xfrm>
                <a:prstGeom prst="roundRect">
                  <a:avLst/>
                </a:prstGeom>
                <a:solidFill>
                  <a:srgbClr val="FF0000"/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06" name="Oval 505"/>
                <p:cNvSpPr/>
                <p:nvPr/>
              </p:nvSpPr>
              <p:spPr>
                <a:xfrm>
                  <a:off x="653233" y="3145301"/>
                  <a:ext cx="288032" cy="288032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07" name="Rectangle 506"/>
                <p:cNvSpPr/>
                <p:nvPr/>
              </p:nvSpPr>
              <p:spPr>
                <a:xfrm>
                  <a:off x="614088" y="1988840"/>
                  <a:ext cx="362148" cy="145504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08" name="Rectangle 507"/>
                <p:cNvSpPr/>
                <p:nvPr/>
              </p:nvSpPr>
              <p:spPr>
                <a:xfrm>
                  <a:off x="614088" y="2219246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09" name="Rectangle 508"/>
                <p:cNvSpPr/>
                <p:nvPr/>
              </p:nvSpPr>
              <p:spPr>
                <a:xfrm>
                  <a:off x="614088" y="2952355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10" name="Rectangle 509"/>
                <p:cNvSpPr/>
                <p:nvPr/>
              </p:nvSpPr>
              <p:spPr>
                <a:xfrm>
                  <a:off x="614088" y="2708920"/>
                  <a:ext cx="362148" cy="145504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11" name="Rectangle 510"/>
                <p:cNvSpPr/>
                <p:nvPr/>
              </p:nvSpPr>
              <p:spPr>
                <a:xfrm>
                  <a:off x="614088" y="2420888"/>
                  <a:ext cx="362148" cy="217512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12" name="Rounded Rectangle 511"/>
                <p:cNvSpPr/>
                <p:nvPr/>
              </p:nvSpPr>
              <p:spPr>
                <a:xfrm>
                  <a:off x="614450" y="3448646"/>
                  <a:ext cx="365302" cy="3004690"/>
                </a:xfrm>
                <a:prstGeom prst="roundRect">
                  <a:avLst/>
                </a:prstGeom>
                <a:solidFill>
                  <a:srgbClr val="FF0000"/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13" name="Rectangle 512"/>
                <p:cNvSpPr/>
                <p:nvPr/>
              </p:nvSpPr>
              <p:spPr>
                <a:xfrm>
                  <a:off x="616099" y="3599636"/>
                  <a:ext cx="362148" cy="145504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14" name="Rectangle 513"/>
                <p:cNvSpPr/>
                <p:nvPr/>
              </p:nvSpPr>
              <p:spPr>
                <a:xfrm>
                  <a:off x="616099" y="3830042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15" name="Rectangle 514"/>
                <p:cNvSpPr/>
                <p:nvPr/>
              </p:nvSpPr>
              <p:spPr>
                <a:xfrm>
                  <a:off x="616099" y="5367253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16" name="Rectangle 515"/>
                <p:cNvSpPr/>
                <p:nvPr/>
              </p:nvSpPr>
              <p:spPr>
                <a:xfrm>
                  <a:off x="616099" y="5123818"/>
                  <a:ext cx="362148" cy="145504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17" name="Rectangle 516"/>
                <p:cNvSpPr/>
                <p:nvPr/>
              </p:nvSpPr>
              <p:spPr>
                <a:xfrm>
                  <a:off x="616099" y="4835786"/>
                  <a:ext cx="362148" cy="217512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18" name="Rectangle 517"/>
                <p:cNvSpPr/>
                <p:nvPr/>
              </p:nvSpPr>
              <p:spPr>
                <a:xfrm>
                  <a:off x="617604" y="4437112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19" name="Rectangle 518"/>
                <p:cNvSpPr/>
                <p:nvPr/>
              </p:nvSpPr>
              <p:spPr>
                <a:xfrm>
                  <a:off x="616099" y="4077072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20" name="Rectangle 519"/>
                <p:cNvSpPr/>
                <p:nvPr/>
              </p:nvSpPr>
              <p:spPr>
                <a:xfrm>
                  <a:off x="614088" y="5517232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21" name="Rectangle 520"/>
                <p:cNvSpPr/>
                <p:nvPr/>
              </p:nvSpPr>
              <p:spPr>
                <a:xfrm>
                  <a:off x="617604" y="5845384"/>
                  <a:ext cx="362148" cy="145504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22" name="Rectangle 521"/>
                <p:cNvSpPr/>
                <p:nvPr/>
              </p:nvSpPr>
              <p:spPr>
                <a:xfrm>
                  <a:off x="614088" y="6053540"/>
                  <a:ext cx="362148" cy="45719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23" name="Rectangle 522"/>
                <p:cNvSpPr/>
                <p:nvPr/>
              </p:nvSpPr>
              <p:spPr>
                <a:xfrm>
                  <a:off x="617604" y="6165304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345" name="Group 344"/>
              <p:cNvGrpSpPr/>
              <p:nvPr/>
            </p:nvGrpSpPr>
            <p:grpSpPr>
              <a:xfrm>
                <a:off x="6888806" y="1831697"/>
                <a:ext cx="162015" cy="1589679"/>
                <a:chOff x="614088" y="1837850"/>
                <a:chExt cx="365664" cy="4615486"/>
              </a:xfrm>
            </p:grpSpPr>
            <p:sp>
              <p:nvSpPr>
                <p:cNvPr id="486" name="Rounded Rectangle 485"/>
                <p:cNvSpPr/>
                <p:nvPr/>
              </p:nvSpPr>
              <p:spPr>
                <a:xfrm>
                  <a:off x="615141" y="1837850"/>
                  <a:ext cx="362599" cy="1303118"/>
                </a:xfrm>
                <a:prstGeom prst="roundRect">
                  <a:avLst/>
                </a:prstGeom>
                <a:solidFill>
                  <a:srgbClr val="FF0000"/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87" name="Oval 486"/>
                <p:cNvSpPr/>
                <p:nvPr/>
              </p:nvSpPr>
              <p:spPr>
                <a:xfrm>
                  <a:off x="653233" y="3145301"/>
                  <a:ext cx="288032" cy="288032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88" name="Rectangle 487"/>
                <p:cNvSpPr/>
                <p:nvPr/>
              </p:nvSpPr>
              <p:spPr>
                <a:xfrm>
                  <a:off x="614088" y="1988840"/>
                  <a:ext cx="362148" cy="145504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89" name="Rectangle 488"/>
                <p:cNvSpPr/>
                <p:nvPr/>
              </p:nvSpPr>
              <p:spPr>
                <a:xfrm>
                  <a:off x="614088" y="2219246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90" name="Rectangle 489"/>
                <p:cNvSpPr/>
                <p:nvPr/>
              </p:nvSpPr>
              <p:spPr>
                <a:xfrm>
                  <a:off x="614088" y="2952355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91" name="Rectangle 490"/>
                <p:cNvSpPr/>
                <p:nvPr/>
              </p:nvSpPr>
              <p:spPr>
                <a:xfrm>
                  <a:off x="614088" y="2708920"/>
                  <a:ext cx="362148" cy="145504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92" name="Rectangle 491"/>
                <p:cNvSpPr/>
                <p:nvPr/>
              </p:nvSpPr>
              <p:spPr>
                <a:xfrm>
                  <a:off x="614088" y="2420888"/>
                  <a:ext cx="362148" cy="217512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93" name="Rounded Rectangle 492"/>
                <p:cNvSpPr/>
                <p:nvPr/>
              </p:nvSpPr>
              <p:spPr>
                <a:xfrm>
                  <a:off x="614450" y="3448646"/>
                  <a:ext cx="365302" cy="3004690"/>
                </a:xfrm>
                <a:prstGeom prst="roundRect">
                  <a:avLst/>
                </a:prstGeom>
                <a:solidFill>
                  <a:srgbClr val="FF0000"/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94" name="Rectangle 493"/>
                <p:cNvSpPr/>
                <p:nvPr/>
              </p:nvSpPr>
              <p:spPr>
                <a:xfrm>
                  <a:off x="616099" y="3599636"/>
                  <a:ext cx="362148" cy="145504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95" name="Rectangle 494"/>
                <p:cNvSpPr/>
                <p:nvPr/>
              </p:nvSpPr>
              <p:spPr>
                <a:xfrm>
                  <a:off x="616099" y="3830042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96" name="Rectangle 495"/>
                <p:cNvSpPr/>
                <p:nvPr/>
              </p:nvSpPr>
              <p:spPr>
                <a:xfrm>
                  <a:off x="616099" y="5367253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97" name="Rectangle 496"/>
                <p:cNvSpPr/>
                <p:nvPr/>
              </p:nvSpPr>
              <p:spPr>
                <a:xfrm>
                  <a:off x="616099" y="5123818"/>
                  <a:ext cx="362148" cy="145504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98" name="Rectangle 497"/>
                <p:cNvSpPr/>
                <p:nvPr/>
              </p:nvSpPr>
              <p:spPr>
                <a:xfrm>
                  <a:off x="616099" y="4835786"/>
                  <a:ext cx="362148" cy="217512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99" name="Rectangle 498"/>
                <p:cNvSpPr/>
                <p:nvPr/>
              </p:nvSpPr>
              <p:spPr>
                <a:xfrm>
                  <a:off x="617604" y="4437112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00" name="Rectangle 499"/>
                <p:cNvSpPr/>
                <p:nvPr/>
              </p:nvSpPr>
              <p:spPr>
                <a:xfrm>
                  <a:off x="616099" y="4077072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01" name="Rectangle 500"/>
                <p:cNvSpPr/>
                <p:nvPr/>
              </p:nvSpPr>
              <p:spPr>
                <a:xfrm>
                  <a:off x="614088" y="5517232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02" name="Rectangle 501"/>
                <p:cNvSpPr/>
                <p:nvPr/>
              </p:nvSpPr>
              <p:spPr>
                <a:xfrm>
                  <a:off x="617604" y="5845384"/>
                  <a:ext cx="362148" cy="145504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03" name="Rectangle 502"/>
                <p:cNvSpPr/>
                <p:nvPr/>
              </p:nvSpPr>
              <p:spPr>
                <a:xfrm>
                  <a:off x="614088" y="6053540"/>
                  <a:ext cx="362148" cy="45719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504" name="Rectangle 503"/>
                <p:cNvSpPr/>
                <p:nvPr/>
              </p:nvSpPr>
              <p:spPr>
                <a:xfrm>
                  <a:off x="617604" y="6165304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346" name="Group 345"/>
              <p:cNvGrpSpPr/>
              <p:nvPr/>
            </p:nvGrpSpPr>
            <p:grpSpPr>
              <a:xfrm>
                <a:off x="7557075" y="1875542"/>
                <a:ext cx="181074" cy="1907290"/>
                <a:chOff x="614088" y="1837850"/>
                <a:chExt cx="365664" cy="4615486"/>
              </a:xfrm>
            </p:grpSpPr>
            <p:sp>
              <p:nvSpPr>
                <p:cNvPr id="467" name="Rounded Rectangle 466"/>
                <p:cNvSpPr/>
                <p:nvPr/>
              </p:nvSpPr>
              <p:spPr>
                <a:xfrm>
                  <a:off x="615141" y="1837850"/>
                  <a:ext cx="362599" cy="1303118"/>
                </a:xfrm>
                <a:prstGeom prst="roundRect">
                  <a:avLst/>
                </a:prstGeom>
                <a:solidFill>
                  <a:srgbClr val="FF0000"/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68" name="Oval 467"/>
                <p:cNvSpPr/>
                <p:nvPr/>
              </p:nvSpPr>
              <p:spPr>
                <a:xfrm>
                  <a:off x="653233" y="3145301"/>
                  <a:ext cx="288032" cy="288032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69" name="Rectangle 468"/>
                <p:cNvSpPr/>
                <p:nvPr/>
              </p:nvSpPr>
              <p:spPr>
                <a:xfrm>
                  <a:off x="614088" y="1988840"/>
                  <a:ext cx="362148" cy="145504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70" name="Rectangle 469"/>
                <p:cNvSpPr/>
                <p:nvPr/>
              </p:nvSpPr>
              <p:spPr>
                <a:xfrm>
                  <a:off x="614088" y="2219246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71" name="Rectangle 470"/>
                <p:cNvSpPr/>
                <p:nvPr/>
              </p:nvSpPr>
              <p:spPr>
                <a:xfrm>
                  <a:off x="614088" y="2952355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72" name="Rectangle 471"/>
                <p:cNvSpPr/>
                <p:nvPr/>
              </p:nvSpPr>
              <p:spPr>
                <a:xfrm>
                  <a:off x="614088" y="2708920"/>
                  <a:ext cx="362148" cy="145504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73" name="Rectangle 472"/>
                <p:cNvSpPr/>
                <p:nvPr/>
              </p:nvSpPr>
              <p:spPr>
                <a:xfrm>
                  <a:off x="614088" y="2420888"/>
                  <a:ext cx="362148" cy="217512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74" name="Rounded Rectangle 473"/>
                <p:cNvSpPr/>
                <p:nvPr/>
              </p:nvSpPr>
              <p:spPr>
                <a:xfrm>
                  <a:off x="614450" y="3448646"/>
                  <a:ext cx="365302" cy="3004690"/>
                </a:xfrm>
                <a:prstGeom prst="roundRect">
                  <a:avLst/>
                </a:prstGeom>
                <a:solidFill>
                  <a:srgbClr val="FF0000"/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75" name="Rectangle 474"/>
                <p:cNvSpPr/>
                <p:nvPr/>
              </p:nvSpPr>
              <p:spPr>
                <a:xfrm>
                  <a:off x="616099" y="3599636"/>
                  <a:ext cx="362148" cy="145504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76" name="Rectangle 475"/>
                <p:cNvSpPr/>
                <p:nvPr/>
              </p:nvSpPr>
              <p:spPr>
                <a:xfrm>
                  <a:off x="616099" y="3830042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77" name="Rectangle 476"/>
                <p:cNvSpPr/>
                <p:nvPr/>
              </p:nvSpPr>
              <p:spPr>
                <a:xfrm>
                  <a:off x="616099" y="5367253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78" name="Rectangle 477"/>
                <p:cNvSpPr/>
                <p:nvPr/>
              </p:nvSpPr>
              <p:spPr>
                <a:xfrm>
                  <a:off x="616099" y="5123818"/>
                  <a:ext cx="362148" cy="145504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79" name="Rectangle 478"/>
                <p:cNvSpPr/>
                <p:nvPr/>
              </p:nvSpPr>
              <p:spPr>
                <a:xfrm>
                  <a:off x="616099" y="4835786"/>
                  <a:ext cx="362148" cy="217512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80" name="Rectangle 479"/>
                <p:cNvSpPr/>
                <p:nvPr/>
              </p:nvSpPr>
              <p:spPr>
                <a:xfrm>
                  <a:off x="617604" y="4437112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81" name="Rectangle 480"/>
                <p:cNvSpPr/>
                <p:nvPr/>
              </p:nvSpPr>
              <p:spPr>
                <a:xfrm>
                  <a:off x="616099" y="4077072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82" name="Rectangle 481"/>
                <p:cNvSpPr/>
                <p:nvPr/>
              </p:nvSpPr>
              <p:spPr>
                <a:xfrm>
                  <a:off x="614088" y="5517232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83" name="Rectangle 482"/>
                <p:cNvSpPr/>
                <p:nvPr/>
              </p:nvSpPr>
              <p:spPr>
                <a:xfrm>
                  <a:off x="617604" y="5845384"/>
                  <a:ext cx="362148" cy="145504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84" name="Rectangle 483"/>
                <p:cNvSpPr/>
                <p:nvPr/>
              </p:nvSpPr>
              <p:spPr>
                <a:xfrm>
                  <a:off x="614088" y="6053540"/>
                  <a:ext cx="362148" cy="45719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85" name="Rectangle 484"/>
                <p:cNvSpPr/>
                <p:nvPr/>
              </p:nvSpPr>
              <p:spPr>
                <a:xfrm>
                  <a:off x="617604" y="6165304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347" name="Group 346"/>
              <p:cNvGrpSpPr/>
              <p:nvPr/>
            </p:nvGrpSpPr>
            <p:grpSpPr>
              <a:xfrm>
                <a:off x="8244408" y="1837850"/>
                <a:ext cx="161690" cy="1672857"/>
                <a:chOff x="614088" y="1837850"/>
                <a:chExt cx="365664" cy="4615486"/>
              </a:xfrm>
            </p:grpSpPr>
            <p:sp>
              <p:nvSpPr>
                <p:cNvPr id="448" name="Rounded Rectangle 447"/>
                <p:cNvSpPr/>
                <p:nvPr/>
              </p:nvSpPr>
              <p:spPr>
                <a:xfrm>
                  <a:off x="615141" y="1837850"/>
                  <a:ext cx="362599" cy="1303118"/>
                </a:xfrm>
                <a:prstGeom prst="roundRect">
                  <a:avLst/>
                </a:prstGeom>
                <a:solidFill>
                  <a:srgbClr val="FF0000"/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49" name="Oval 448"/>
                <p:cNvSpPr/>
                <p:nvPr/>
              </p:nvSpPr>
              <p:spPr>
                <a:xfrm>
                  <a:off x="653233" y="3145301"/>
                  <a:ext cx="288032" cy="288032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50" name="Rectangle 449"/>
                <p:cNvSpPr/>
                <p:nvPr/>
              </p:nvSpPr>
              <p:spPr>
                <a:xfrm>
                  <a:off x="614088" y="1988840"/>
                  <a:ext cx="362148" cy="145504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51" name="Rectangle 450"/>
                <p:cNvSpPr/>
                <p:nvPr/>
              </p:nvSpPr>
              <p:spPr>
                <a:xfrm>
                  <a:off x="614088" y="2219246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52" name="Rectangle 451"/>
                <p:cNvSpPr/>
                <p:nvPr/>
              </p:nvSpPr>
              <p:spPr>
                <a:xfrm>
                  <a:off x="614088" y="2952355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53" name="Rectangle 452"/>
                <p:cNvSpPr/>
                <p:nvPr/>
              </p:nvSpPr>
              <p:spPr>
                <a:xfrm>
                  <a:off x="614088" y="2708920"/>
                  <a:ext cx="362148" cy="145504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54" name="Rectangle 453"/>
                <p:cNvSpPr/>
                <p:nvPr/>
              </p:nvSpPr>
              <p:spPr>
                <a:xfrm>
                  <a:off x="614088" y="2420888"/>
                  <a:ext cx="362148" cy="217512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55" name="Rounded Rectangle 454"/>
                <p:cNvSpPr/>
                <p:nvPr/>
              </p:nvSpPr>
              <p:spPr>
                <a:xfrm>
                  <a:off x="614450" y="3448646"/>
                  <a:ext cx="365302" cy="3004690"/>
                </a:xfrm>
                <a:prstGeom prst="roundRect">
                  <a:avLst/>
                </a:prstGeom>
                <a:solidFill>
                  <a:srgbClr val="FF0000"/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56" name="Rectangle 455"/>
                <p:cNvSpPr/>
                <p:nvPr/>
              </p:nvSpPr>
              <p:spPr>
                <a:xfrm>
                  <a:off x="616099" y="3599636"/>
                  <a:ext cx="362148" cy="145504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57" name="Rectangle 456"/>
                <p:cNvSpPr/>
                <p:nvPr/>
              </p:nvSpPr>
              <p:spPr>
                <a:xfrm>
                  <a:off x="616099" y="3830042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58" name="Rectangle 457"/>
                <p:cNvSpPr/>
                <p:nvPr/>
              </p:nvSpPr>
              <p:spPr>
                <a:xfrm>
                  <a:off x="616099" y="5367253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59" name="Rectangle 458"/>
                <p:cNvSpPr/>
                <p:nvPr/>
              </p:nvSpPr>
              <p:spPr>
                <a:xfrm>
                  <a:off x="616099" y="5123818"/>
                  <a:ext cx="362148" cy="145504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60" name="Rectangle 459"/>
                <p:cNvSpPr/>
                <p:nvPr/>
              </p:nvSpPr>
              <p:spPr>
                <a:xfrm>
                  <a:off x="616099" y="4835786"/>
                  <a:ext cx="362148" cy="217512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61" name="Rectangle 460"/>
                <p:cNvSpPr/>
                <p:nvPr/>
              </p:nvSpPr>
              <p:spPr>
                <a:xfrm>
                  <a:off x="617604" y="4437112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62" name="Rectangle 461"/>
                <p:cNvSpPr/>
                <p:nvPr/>
              </p:nvSpPr>
              <p:spPr>
                <a:xfrm>
                  <a:off x="616099" y="4077072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63" name="Rectangle 462"/>
                <p:cNvSpPr/>
                <p:nvPr/>
              </p:nvSpPr>
              <p:spPr>
                <a:xfrm>
                  <a:off x="614088" y="5517232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64" name="Rectangle 463"/>
                <p:cNvSpPr/>
                <p:nvPr/>
              </p:nvSpPr>
              <p:spPr>
                <a:xfrm>
                  <a:off x="617604" y="5845384"/>
                  <a:ext cx="362148" cy="145504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65" name="Rectangle 464"/>
                <p:cNvSpPr/>
                <p:nvPr/>
              </p:nvSpPr>
              <p:spPr>
                <a:xfrm>
                  <a:off x="614088" y="6053540"/>
                  <a:ext cx="362148" cy="45719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66" name="Rectangle 465"/>
                <p:cNvSpPr/>
                <p:nvPr/>
              </p:nvSpPr>
              <p:spPr>
                <a:xfrm>
                  <a:off x="617604" y="6165304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348" name="Group 347"/>
              <p:cNvGrpSpPr/>
              <p:nvPr/>
            </p:nvGrpSpPr>
            <p:grpSpPr>
              <a:xfrm>
                <a:off x="1486006" y="1837850"/>
                <a:ext cx="152400" cy="1209431"/>
                <a:chOff x="614088" y="1837850"/>
                <a:chExt cx="365664" cy="4615486"/>
              </a:xfrm>
            </p:grpSpPr>
            <p:sp>
              <p:nvSpPr>
                <p:cNvPr id="429" name="Rounded Rectangle 428"/>
                <p:cNvSpPr/>
                <p:nvPr/>
              </p:nvSpPr>
              <p:spPr>
                <a:xfrm>
                  <a:off x="615141" y="1837850"/>
                  <a:ext cx="362599" cy="1303118"/>
                </a:xfrm>
                <a:prstGeom prst="roundRect">
                  <a:avLst/>
                </a:prstGeom>
                <a:solidFill>
                  <a:srgbClr val="FF0000"/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30" name="Oval 429"/>
                <p:cNvSpPr/>
                <p:nvPr/>
              </p:nvSpPr>
              <p:spPr>
                <a:xfrm>
                  <a:off x="653233" y="3145301"/>
                  <a:ext cx="288032" cy="288032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31" name="Rectangle 430"/>
                <p:cNvSpPr/>
                <p:nvPr/>
              </p:nvSpPr>
              <p:spPr>
                <a:xfrm>
                  <a:off x="614088" y="1988840"/>
                  <a:ext cx="362148" cy="145504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32" name="Rectangle 431"/>
                <p:cNvSpPr/>
                <p:nvPr/>
              </p:nvSpPr>
              <p:spPr>
                <a:xfrm>
                  <a:off x="614088" y="2219246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33" name="Rectangle 432"/>
                <p:cNvSpPr/>
                <p:nvPr/>
              </p:nvSpPr>
              <p:spPr>
                <a:xfrm>
                  <a:off x="614088" y="2952355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34" name="Rectangle 433"/>
                <p:cNvSpPr/>
                <p:nvPr/>
              </p:nvSpPr>
              <p:spPr>
                <a:xfrm>
                  <a:off x="614088" y="2708920"/>
                  <a:ext cx="362148" cy="145504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35" name="Rectangle 434"/>
                <p:cNvSpPr/>
                <p:nvPr/>
              </p:nvSpPr>
              <p:spPr>
                <a:xfrm>
                  <a:off x="614088" y="2420888"/>
                  <a:ext cx="362148" cy="217512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36" name="Rounded Rectangle 435"/>
                <p:cNvSpPr/>
                <p:nvPr/>
              </p:nvSpPr>
              <p:spPr>
                <a:xfrm>
                  <a:off x="614450" y="3448646"/>
                  <a:ext cx="365302" cy="3004690"/>
                </a:xfrm>
                <a:prstGeom prst="roundRect">
                  <a:avLst/>
                </a:prstGeom>
                <a:solidFill>
                  <a:srgbClr val="FF0000"/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37" name="Rectangle 436"/>
                <p:cNvSpPr/>
                <p:nvPr/>
              </p:nvSpPr>
              <p:spPr>
                <a:xfrm>
                  <a:off x="616099" y="3599636"/>
                  <a:ext cx="362148" cy="145504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38" name="Rectangle 437"/>
                <p:cNvSpPr/>
                <p:nvPr/>
              </p:nvSpPr>
              <p:spPr>
                <a:xfrm>
                  <a:off x="616099" y="3830042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39" name="Rectangle 438"/>
                <p:cNvSpPr/>
                <p:nvPr/>
              </p:nvSpPr>
              <p:spPr>
                <a:xfrm>
                  <a:off x="616099" y="5367253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40" name="Rectangle 439"/>
                <p:cNvSpPr/>
                <p:nvPr/>
              </p:nvSpPr>
              <p:spPr>
                <a:xfrm>
                  <a:off x="616099" y="5123818"/>
                  <a:ext cx="362148" cy="145504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41" name="Rectangle 440"/>
                <p:cNvSpPr/>
                <p:nvPr/>
              </p:nvSpPr>
              <p:spPr>
                <a:xfrm>
                  <a:off x="616099" y="4835786"/>
                  <a:ext cx="362148" cy="217512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42" name="Rectangle 441"/>
                <p:cNvSpPr/>
                <p:nvPr/>
              </p:nvSpPr>
              <p:spPr>
                <a:xfrm>
                  <a:off x="617604" y="4437112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43" name="Rectangle 442"/>
                <p:cNvSpPr/>
                <p:nvPr/>
              </p:nvSpPr>
              <p:spPr>
                <a:xfrm>
                  <a:off x="616099" y="4077072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44" name="Rectangle 443"/>
                <p:cNvSpPr/>
                <p:nvPr/>
              </p:nvSpPr>
              <p:spPr>
                <a:xfrm>
                  <a:off x="614088" y="5517232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45" name="Rectangle 444"/>
                <p:cNvSpPr/>
                <p:nvPr/>
              </p:nvSpPr>
              <p:spPr>
                <a:xfrm>
                  <a:off x="617604" y="5845384"/>
                  <a:ext cx="362148" cy="145504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46" name="Rectangle 445"/>
                <p:cNvSpPr/>
                <p:nvPr/>
              </p:nvSpPr>
              <p:spPr>
                <a:xfrm>
                  <a:off x="614088" y="6053540"/>
                  <a:ext cx="362148" cy="45719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47" name="Rectangle 446"/>
                <p:cNvSpPr/>
                <p:nvPr/>
              </p:nvSpPr>
              <p:spPr>
                <a:xfrm>
                  <a:off x="617604" y="6165304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349" name="Group 348"/>
              <p:cNvGrpSpPr/>
              <p:nvPr/>
            </p:nvGrpSpPr>
            <p:grpSpPr>
              <a:xfrm>
                <a:off x="2144660" y="1886751"/>
                <a:ext cx="180895" cy="1751525"/>
                <a:chOff x="614088" y="1837850"/>
                <a:chExt cx="365664" cy="4615486"/>
              </a:xfrm>
            </p:grpSpPr>
            <p:sp>
              <p:nvSpPr>
                <p:cNvPr id="410" name="Rounded Rectangle 409"/>
                <p:cNvSpPr/>
                <p:nvPr/>
              </p:nvSpPr>
              <p:spPr>
                <a:xfrm>
                  <a:off x="615141" y="1837850"/>
                  <a:ext cx="362599" cy="1303118"/>
                </a:xfrm>
                <a:prstGeom prst="roundRect">
                  <a:avLst/>
                </a:prstGeom>
                <a:solidFill>
                  <a:srgbClr val="FF0000"/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11" name="Oval 410"/>
                <p:cNvSpPr/>
                <p:nvPr/>
              </p:nvSpPr>
              <p:spPr>
                <a:xfrm>
                  <a:off x="653233" y="3145301"/>
                  <a:ext cx="288032" cy="288032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12" name="Rectangle 411"/>
                <p:cNvSpPr/>
                <p:nvPr/>
              </p:nvSpPr>
              <p:spPr>
                <a:xfrm>
                  <a:off x="614088" y="1988840"/>
                  <a:ext cx="362148" cy="145504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13" name="Rectangle 412"/>
                <p:cNvSpPr/>
                <p:nvPr/>
              </p:nvSpPr>
              <p:spPr>
                <a:xfrm>
                  <a:off x="614088" y="2219246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14" name="Rectangle 413"/>
                <p:cNvSpPr/>
                <p:nvPr/>
              </p:nvSpPr>
              <p:spPr>
                <a:xfrm>
                  <a:off x="614088" y="2952355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15" name="Rectangle 414"/>
                <p:cNvSpPr/>
                <p:nvPr/>
              </p:nvSpPr>
              <p:spPr>
                <a:xfrm>
                  <a:off x="614088" y="2708920"/>
                  <a:ext cx="362148" cy="145504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16" name="Rectangle 415"/>
                <p:cNvSpPr/>
                <p:nvPr/>
              </p:nvSpPr>
              <p:spPr>
                <a:xfrm>
                  <a:off x="614088" y="2420888"/>
                  <a:ext cx="362148" cy="217512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17" name="Rounded Rectangle 416"/>
                <p:cNvSpPr/>
                <p:nvPr/>
              </p:nvSpPr>
              <p:spPr>
                <a:xfrm>
                  <a:off x="614450" y="3448646"/>
                  <a:ext cx="365302" cy="3004690"/>
                </a:xfrm>
                <a:prstGeom prst="roundRect">
                  <a:avLst/>
                </a:prstGeom>
                <a:solidFill>
                  <a:srgbClr val="FF0000"/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18" name="Rectangle 417"/>
                <p:cNvSpPr/>
                <p:nvPr/>
              </p:nvSpPr>
              <p:spPr>
                <a:xfrm>
                  <a:off x="616099" y="3599636"/>
                  <a:ext cx="362148" cy="145504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19" name="Rectangle 418"/>
                <p:cNvSpPr/>
                <p:nvPr/>
              </p:nvSpPr>
              <p:spPr>
                <a:xfrm>
                  <a:off x="616099" y="3830042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20" name="Rectangle 419"/>
                <p:cNvSpPr/>
                <p:nvPr/>
              </p:nvSpPr>
              <p:spPr>
                <a:xfrm>
                  <a:off x="616099" y="5367253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21" name="Rectangle 420"/>
                <p:cNvSpPr/>
                <p:nvPr/>
              </p:nvSpPr>
              <p:spPr>
                <a:xfrm>
                  <a:off x="616099" y="5123818"/>
                  <a:ext cx="362148" cy="145504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22" name="Rectangle 421"/>
                <p:cNvSpPr/>
                <p:nvPr/>
              </p:nvSpPr>
              <p:spPr>
                <a:xfrm>
                  <a:off x="616099" y="4835786"/>
                  <a:ext cx="362148" cy="217512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23" name="Rectangle 422"/>
                <p:cNvSpPr/>
                <p:nvPr/>
              </p:nvSpPr>
              <p:spPr>
                <a:xfrm>
                  <a:off x="617604" y="4437112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24" name="Rectangle 423"/>
                <p:cNvSpPr/>
                <p:nvPr/>
              </p:nvSpPr>
              <p:spPr>
                <a:xfrm>
                  <a:off x="616099" y="4077072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25" name="Rectangle 424"/>
                <p:cNvSpPr/>
                <p:nvPr/>
              </p:nvSpPr>
              <p:spPr>
                <a:xfrm>
                  <a:off x="614088" y="5517232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26" name="Rectangle 425"/>
                <p:cNvSpPr/>
                <p:nvPr/>
              </p:nvSpPr>
              <p:spPr>
                <a:xfrm>
                  <a:off x="617604" y="5845384"/>
                  <a:ext cx="362148" cy="145504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27" name="Rectangle 426"/>
                <p:cNvSpPr/>
                <p:nvPr/>
              </p:nvSpPr>
              <p:spPr>
                <a:xfrm>
                  <a:off x="614088" y="6053540"/>
                  <a:ext cx="362148" cy="45719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28" name="Rectangle 427"/>
                <p:cNvSpPr/>
                <p:nvPr/>
              </p:nvSpPr>
              <p:spPr>
                <a:xfrm>
                  <a:off x="617604" y="6165304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350" name="Group 349"/>
              <p:cNvGrpSpPr/>
              <p:nvPr/>
            </p:nvGrpSpPr>
            <p:grpSpPr>
              <a:xfrm>
                <a:off x="2831809" y="1864119"/>
                <a:ext cx="181074" cy="1907290"/>
                <a:chOff x="614088" y="1837850"/>
                <a:chExt cx="365664" cy="4615486"/>
              </a:xfrm>
            </p:grpSpPr>
            <p:sp>
              <p:nvSpPr>
                <p:cNvPr id="391" name="Rounded Rectangle 390"/>
                <p:cNvSpPr/>
                <p:nvPr/>
              </p:nvSpPr>
              <p:spPr>
                <a:xfrm>
                  <a:off x="615141" y="1837850"/>
                  <a:ext cx="362599" cy="1303118"/>
                </a:xfrm>
                <a:prstGeom prst="roundRect">
                  <a:avLst/>
                </a:prstGeom>
                <a:solidFill>
                  <a:srgbClr val="FF0000"/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92" name="Oval 391"/>
                <p:cNvSpPr/>
                <p:nvPr/>
              </p:nvSpPr>
              <p:spPr>
                <a:xfrm>
                  <a:off x="653233" y="3145301"/>
                  <a:ext cx="288032" cy="288032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93" name="Rectangle 392"/>
                <p:cNvSpPr/>
                <p:nvPr/>
              </p:nvSpPr>
              <p:spPr>
                <a:xfrm>
                  <a:off x="614088" y="1988840"/>
                  <a:ext cx="362148" cy="145504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94" name="Rectangle 393"/>
                <p:cNvSpPr/>
                <p:nvPr/>
              </p:nvSpPr>
              <p:spPr>
                <a:xfrm>
                  <a:off x="614088" y="2219246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95" name="Rectangle 394"/>
                <p:cNvSpPr/>
                <p:nvPr/>
              </p:nvSpPr>
              <p:spPr>
                <a:xfrm>
                  <a:off x="614088" y="2952355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96" name="Rectangle 395"/>
                <p:cNvSpPr/>
                <p:nvPr/>
              </p:nvSpPr>
              <p:spPr>
                <a:xfrm>
                  <a:off x="614088" y="2708920"/>
                  <a:ext cx="362148" cy="145504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97" name="Rectangle 396"/>
                <p:cNvSpPr/>
                <p:nvPr/>
              </p:nvSpPr>
              <p:spPr>
                <a:xfrm>
                  <a:off x="614088" y="2420888"/>
                  <a:ext cx="362148" cy="217512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98" name="Rounded Rectangle 397"/>
                <p:cNvSpPr/>
                <p:nvPr/>
              </p:nvSpPr>
              <p:spPr>
                <a:xfrm>
                  <a:off x="614450" y="3448646"/>
                  <a:ext cx="365302" cy="3004690"/>
                </a:xfrm>
                <a:prstGeom prst="roundRect">
                  <a:avLst/>
                </a:prstGeom>
                <a:solidFill>
                  <a:srgbClr val="FF0000"/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99" name="Rectangle 398"/>
                <p:cNvSpPr/>
                <p:nvPr/>
              </p:nvSpPr>
              <p:spPr>
                <a:xfrm>
                  <a:off x="616099" y="3599636"/>
                  <a:ext cx="362148" cy="145504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00" name="Rectangle 399"/>
                <p:cNvSpPr/>
                <p:nvPr/>
              </p:nvSpPr>
              <p:spPr>
                <a:xfrm>
                  <a:off x="616099" y="3830042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01" name="Rectangle 400"/>
                <p:cNvSpPr/>
                <p:nvPr/>
              </p:nvSpPr>
              <p:spPr>
                <a:xfrm>
                  <a:off x="616099" y="5367253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02" name="Rectangle 401"/>
                <p:cNvSpPr/>
                <p:nvPr/>
              </p:nvSpPr>
              <p:spPr>
                <a:xfrm>
                  <a:off x="616099" y="5123818"/>
                  <a:ext cx="362148" cy="145504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03" name="Rectangle 402"/>
                <p:cNvSpPr/>
                <p:nvPr/>
              </p:nvSpPr>
              <p:spPr>
                <a:xfrm>
                  <a:off x="616099" y="4835786"/>
                  <a:ext cx="362148" cy="217512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04" name="Rectangle 403"/>
                <p:cNvSpPr/>
                <p:nvPr/>
              </p:nvSpPr>
              <p:spPr>
                <a:xfrm>
                  <a:off x="617604" y="4437112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05" name="Rectangle 404"/>
                <p:cNvSpPr/>
                <p:nvPr/>
              </p:nvSpPr>
              <p:spPr>
                <a:xfrm>
                  <a:off x="616099" y="4077072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06" name="Rectangle 405"/>
                <p:cNvSpPr/>
                <p:nvPr/>
              </p:nvSpPr>
              <p:spPr>
                <a:xfrm>
                  <a:off x="614088" y="5517232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07" name="Rectangle 406"/>
                <p:cNvSpPr/>
                <p:nvPr/>
              </p:nvSpPr>
              <p:spPr>
                <a:xfrm>
                  <a:off x="617604" y="5845384"/>
                  <a:ext cx="362148" cy="145504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08" name="Rectangle 407"/>
                <p:cNvSpPr/>
                <p:nvPr/>
              </p:nvSpPr>
              <p:spPr>
                <a:xfrm>
                  <a:off x="614088" y="6053540"/>
                  <a:ext cx="362148" cy="45719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09" name="Rectangle 408"/>
                <p:cNvSpPr/>
                <p:nvPr/>
              </p:nvSpPr>
              <p:spPr>
                <a:xfrm>
                  <a:off x="617604" y="6165304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351" name="Group 350"/>
              <p:cNvGrpSpPr/>
              <p:nvPr/>
            </p:nvGrpSpPr>
            <p:grpSpPr>
              <a:xfrm>
                <a:off x="3519137" y="1876007"/>
                <a:ext cx="162015" cy="1589679"/>
                <a:chOff x="614088" y="1837850"/>
                <a:chExt cx="365664" cy="4615486"/>
              </a:xfrm>
            </p:grpSpPr>
            <p:sp>
              <p:nvSpPr>
                <p:cNvPr id="372" name="Rounded Rectangle 371"/>
                <p:cNvSpPr/>
                <p:nvPr/>
              </p:nvSpPr>
              <p:spPr>
                <a:xfrm>
                  <a:off x="615141" y="1837850"/>
                  <a:ext cx="362599" cy="1303118"/>
                </a:xfrm>
                <a:prstGeom prst="roundRect">
                  <a:avLst/>
                </a:prstGeom>
                <a:solidFill>
                  <a:srgbClr val="FF0000"/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73" name="Oval 372"/>
                <p:cNvSpPr/>
                <p:nvPr/>
              </p:nvSpPr>
              <p:spPr>
                <a:xfrm>
                  <a:off x="653233" y="3145301"/>
                  <a:ext cx="288032" cy="288032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74" name="Rectangle 373"/>
                <p:cNvSpPr/>
                <p:nvPr/>
              </p:nvSpPr>
              <p:spPr>
                <a:xfrm>
                  <a:off x="614088" y="1988840"/>
                  <a:ext cx="362148" cy="145504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75" name="Rectangle 374"/>
                <p:cNvSpPr/>
                <p:nvPr/>
              </p:nvSpPr>
              <p:spPr>
                <a:xfrm>
                  <a:off x="614088" y="2219246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76" name="Rectangle 375"/>
                <p:cNvSpPr/>
                <p:nvPr/>
              </p:nvSpPr>
              <p:spPr>
                <a:xfrm>
                  <a:off x="614088" y="2952355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77" name="Rectangle 376"/>
                <p:cNvSpPr/>
                <p:nvPr/>
              </p:nvSpPr>
              <p:spPr>
                <a:xfrm>
                  <a:off x="614088" y="2708920"/>
                  <a:ext cx="362148" cy="145504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78" name="Rectangle 377"/>
                <p:cNvSpPr/>
                <p:nvPr/>
              </p:nvSpPr>
              <p:spPr>
                <a:xfrm>
                  <a:off x="614088" y="2420888"/>
                  <a:ext cx="362148" cy="217512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79" name="Rounded Rectangle 378"/>
                <p:cNvSpPr/>
                <p:nvPr/>
              </p:nvSpPr>
              <p:spPr>
                <a:xfrm>
                  <a:off x="614450" y="3448646"/>
                  <a:ext cx="365302" cy="3004690"/>
                </a:xfrm>
                <a:prstGeom prst="roundRect">
                  <a:avLst/>
                </a:prstGeom>
                <a:solidFill>
                  <a:srgbClr val="FF0000"/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80" name="Rectangle 379"/>
                <p:cNvSpPr/>
                <p:nvPr/>
              </p:nvSpPr>
              <p:spPr>
                <a:xfrm>
                  <a:off x="616099" y="3599636"/>
                  <a:ext cx="362148" cy="145504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81" name="Rectangle 380"/>
                <p:cNvSpPr/>
                <p:nvPr/>
              </p:nvSpPr>
              <p:spPr>
                <a:xfrm>
                  <a:off x="616099" y="3830042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82" name="Rectangle 381"/>
                <p:cNvSpPr/>
                <p:nvPr/>
              </p:nvSpPr>
              <p:spPr>
                <a:xfrm>
                  <a:off x="616099" y="5367253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83" name="Rectangle 382"/>
                <p:cNvSpPr/>
                <p:nvPr/>
              </p:nvSpPr>
              <p:spPr>
                <a:xfrm>
                  <a:off x="616099" y="5123818"/>
                  <a:ext cx="362148" cy="145504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84" name="Rectangle 383"/>
                <p:cNvSpPr/>
                <p:nvPr/>
              </p:nvSpPr>
              <p:spPr>
                <a:xfrm>
                  <a:off x="616099" y="4835786"/>
                  <a:ext cx="362148" cy="217512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85" name="Rectangle 384"/>
                <p:cNvSpPr/>
                <p:nvPr/>
              </p:nvSpPr>
              <p:spPr>
                <a:xfrm>
                  <a:off x="617604" y="4437112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86" name="Rectangle 385"/>
                <p:cNvSpPr/>
                <p:nvPr/>
              </p:nvSpPr>
              <p:spPr>
                <a:xfrm>
                  <a:off x="616099" y="4077072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87" name="Rectangle 386"/>
                <p:cNvSpPr/>
                <p:nvPr/>
              </p:nvSpPr>
              <p:spPr>
                <a:xfrm>
                  <a:off x="614088" y="5517232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88" name="Rectangle 387"/>
                <p:cNvSpPr/>
                <p:nvPr/>
              </p:nvSpPr>
              <p:spPr>
                <a:xfrm>
                  <a:off x="617604" y="5845384"/>
                  <a:ext cx="362148" cy="145504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89" name="Rectangle 388"/>
                <p:cNvSpPr/>
                <p:nvPr/>
              </p:nvSpPr>
              <p:spPr>
                <a:xfrm>
                  <a:off x="614088" y="6053540"/>
                  <a:ext cx="362148" cy="45719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90" name="Rectangle 389"/>
                <p:cNvSpPr/>
                <p:nvPr/>
              </p:nvSpPr>
              <p:spPr>
                <a:xfrm>
                  <a:off x="617604" y="6165304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  <p:grpSp>
            <p:nvGrpSpPr>
              <p:cNvPr id="352" name="Group 351"/>
              <p:cNvGrpSpPr/>
              <p:nvPr/>
            </p:nvGrpSpPr>
            <p:grpSpPr>
              <a:xfrm>
                <a:off x="4187406" y="1806931"/>
                <a:ext cx="162015" cy="1589679"/>
                <a:chOff x="614088" y="1837850"/>
                <a:chExt cx="365664" cy="4615486"/>
              </a:xfrm>
            </p:grpSpPr>
            <p:sp>
              <p:nvSpPr>
                <p:cNvPr id="353" name="Rounded Rectangle 352"/>
                <p:cNvSpPr/>
                <p:nvPr/>
              </p:nvSpPr>
              <p:spPr>
                <a:xfrm>
                  <a:off x="615141" y="1837850"/>
                  <a:ext cx="362599" cy="1303118"/>
                </a:xfrm>
                <a:prstGeom prst="roundRect">
                  <a:avLst/>
                </a:prstGeom>
                <a:solidFill>
                  <a:srgbClr val="FF0000"/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54" name="Oval 353"/>
                <p:cNvSpPr/>
                <p:nvPr/>
              </p:nvSpPr>
              <p:spPr>
                <a:xfrm>
                  <a:off x="653233" y="3145301"/>
                  <a:ext cx="288032" cy="288032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55" name="Rectangle 354"/>
                <p:cNvSpPr/>
                <p:nvPr/>
              </p:nvSpPr>
              <p:spPr>
                <a:xfrm>
                  <a:off x="614088" y="1988840"/>
                  <a:ext cx="362148" cy="145504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56" name="Rectangle 355"/>
                <p:cNvSpPr/>
                <p:nvPr/>
              </p:nvSpPr>
              <p:spPr>
                <a:xfrm>
                  <a:off x="614088" y="2219246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57" name="Rectangle 356"/>
                <p:cNvSpPr/>
                <p:nvPr/>
              </p:nvSpPr>
              <p:spPr>
                <a:xfrm>
                  <a:off x="614088" y="2952355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58" name="Rectangle 357"/>
                <p:cNvSpPr/>
                <p:nvPr/>
              </p:nvSpPr>
              <p:spPr>
                <a:xfrm>
                  <a:off x="614088" y="2708920"/>
                  <a:ext cx="362148" cy="145504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59" name="Rectangle 358"/>
                <p:cNvSpPr/>
                <p:nvPr/>
              </p:nvSpPr>
              <p:spPr>
                <a:xfrm>
                  <a:off x="614088" y="2420888"/>
                  <a:ext cx="362148" cy="217512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60" name="Rounded Rectangle 359"/>
                <p:cNvSpPr/>
                <p:nvPr/>
              </p:nvSpPr>
              <p:spPr>
                <a:xfrm>
                  <a:off x="614450" y="3448646"/>
                  <a:ext cx="365302" cy="3004690"/>
                </a:xfrm>
                <a:prstGeom prst="roundRect">
                  <a:avLst/>
                </a:prstGeom>
                <a:solidFill>
                  <a:srgbClr val="FF0000"/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61" name="Rectangle 360"/>
                <p:cNvSpPr/>
                <p:nvPr/>
              </p:nvSpPr>
              <p:spPr>
                <a:xfrm>
                  <a:off x="616099" y="3599636"/>
                  <a:ext cx="362148" cy="145504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62" name="Rectangle 361"/>
                <p:cNvSpPr/>
                <p:nvPr/>
              </p:nvSpPr>
              <p:spPr>
                <a:xfrm>
                  <a:off x="616099" y="3830042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63" name="Rectangle 362"/>
                <p:cNvSpPr/>
                <p:nvPr/>
              </p:nvSpPr>
              <p:spPr>
                <a:xfrm>
                  <a:off x="616099" y="5367253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64" name="Rectangle 363"/>
                <p:cNvSpPr/>
                <p:nvPr/>
              </p:nvSpPr>
              <p:spPr>
                <a:xfrm>
                  <a:off x="616099" y="5123818"/>
                  <a:ext cx="362148" cy="145504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65" name="Rectangle 364"/>
                <p:cNvSpPr/>
                <p:nvPr/>
              </p:nvSpPr>
              <p:spPr>
                <a:xfrm>
                  <a:off x="616099" y="4835786"/>
                  <a:ext cx="362148" cy="217512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66" name="Rectangle 365"/>
                <p:cNvSpPr/>
                <p:nvPr/>
              </p:nvSpPr>
              <p:spPr>
                <a:xfrm>
                  <a:off x="617604" y="4437112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67" name="Rectangle 366"/>
                <p:cNvSpPr/>
                <p:nvPr/>
              </p:nvSpPr>
              <p:spPr>
                <a:xfrm>
                  <a:off x="616099" y="4077072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68" name="Rectangle 367"/>
                <p:cNvSpPr/>
                <p:nvPr/>
              </p:nvSpPr>
              <p:spPr>
                <a:xfrm>
                  <a:off x="614088" y="5517232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69" name="Rectangle 368"/>
                <p:cNvSpPr/>
                <p:nvPr/>
              </p:nvSpPr>
              <p:spPr>
                <a:xfrm>
                  <a:off x="617604" y="5845384"/>
                  <a:ext cx="362148" cy="145504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70" name="Rectangle 369"/>
                <p:cNvSpPr/>
                <p:nvPr/>
              </p:nvSpPr>
              <p:spPr>
                <a:xfrm>
                  <a:off x="614088" y="6053540"/>
                  <a:ext cx="362148" cy="45719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371" name="Rectangle 370"/>
                <p:cNvSpPr/>
                <p:nvPr/>
              </p:nvSpPr>
              <p:spPr>
                <a:xfrm>
                  <a:off x="617604" y="6165304"/>
                  <a:ext cx="362148" cy="77971"/>
                </a:xfrm>
                <a:prstGeom prst="rect">
                  <a:avLst/>
                </a:prstGeom>
                <a:solidFill>
                  <a:schemeClr val="tx2">
                    <a:lumMod val="75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</p:grpSp>
      </p:grpSp>
      <p:pic>
        <p:nvPicPr>
          <p:cNvPr id="585" name="Picture 584" descr="C:\Users\todib\Desktop\ABE\images\Amgen Experience_Logo-01_sm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56176" y="188640"/>
            <a:ext cx="2771800" cy="720080"/>
          </a:xfrm>
          <a:prstGeom prst="rect">
            <a:avLst/>
          </a:prstGeom>
          <a:noFill/>
        </p:spPr>
      </p:pic>
      <p:cxnSp>
        <p:nvCxnSpPr>
          <p:cNvPr id="586" name="Straight Connector 585"/>
          <p:cNvCxnSpPr/>
          <p:nvPr/>
        </p:nvCxnSpPr>
        <p:spPr>
          <a:xfrm>
            <a:off x="0" y="1268760"/>
            <a:ext cx="6156176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7" name="Straight Connector 586"/>
          <p:cNvCxnSpPr/>
          <p:nvPr/>
        </p:nvCxnSpPr>
        <p:spPr>
          <a:xfrm>
            <a:off x="0" y="1196752"/>
            <a:ext cx="6156176" cy="0"/>
          </a:xfrm>
          <a:prstGeom prst="line">
            <a:avLst/>
          </a:prstGeom>
          <a:ln w="762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8" name="TextBox 587"/>
          <p:cNvSpPr txBox="1"/>
          <p:nvPr/>
        </p:nvSpPr>
        <p:spPr>
          <a:xfrm>
            <a:off x="107504" y="210669"/>
            <a:ext cx="5734390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600" dirty="0">
                <a:solidFill>
                  <a:srgbClr val="0070C0"/>
                </a:solidFill>
                <a:latin typeface="Calibri" panose="020F0502020204030204" pitchFamily="34" charset="0"/>
              </a:rPr>
              <a:t>Organising the genome</a:t>
            </a:r>
          </a:p>
        </p:txBody>
      </p:sp>
    </p:spTree>
    <p:extLst>
      <p:ext uri="{BB962C8B-B14F-4D97-AF65-F5344CB8AC3E}">
        <p14:creationId xmlns:p14="http://schemas.microsoft.com/office/powerpoint/2010/main" val="14145311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341478" y="1531640"/>
            <a:ext cx="8478994" cy="5137720"/>
            <a:chOff x="269470" y="235496"/>
            <a:chExt cx="8478994" cy="5137720"/>
          </a:xfrm>
        </p:grpSpPr>
        <p:sp>
          <p:nvSpPr>
            <p:cNvPr id="27" name="Rectangle 26"/>
            <p:cNvSpPr/>
            <p:nvPr/>
          </p:nvSpPr>
          <p:spPr>
            <a:xfrm rot="5400000">
              <a:off x="3270980" y="1371464"/>
              <a:ext cx="704360" cy="85600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Rounded Rectangle 27"/>
            <p:cNvSpPr/>
            <p:nvPr/>
          </p:nvSpPr>
          <p:spPr>
            <a:xfrm>
              <a:off x="543133" y="541706"/>
              <a:ext cx="362599" cy="1303118"/>
            </a:xfrm>
            <a:prstGeom prst="roundRect">
              <a:avLst/>
            </a:prstGeom>
            <a:solidFill>
              <a:srgbClr val="FF0000"/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Oval 28"/>
            <p:cNvSpPr/>
            <p:nvPr/>
          </p:nvSpPr>
          <p:spPr>
            <a:xfrm>
              <a:off x="581225" y="1849157"/>
              <a:ext cx="288032" cy="288032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542080" y="692696"/>
              <a:ext cx="362148" cy="145504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Rectangle 32"/>
            <p:cNvSpPr/>
            <p:nvPr/>
          </p:nvSpPr>
          <p:spPr>
            <a:xfrm>
              <a:off x="542080" y="923102"/>
              <a:ext cx="362148" cy="77971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Rectangle 33"/>
            <p:cNvSpPr/>
            <p:nvPr/>
          </p:nvSpPr>
          <p:spPr>
            <a:xfrm>
              <a:off x="542080" y="1656211"/>
              <a:ext cx="362148" cy="77971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Rectangle 34"/>
            <p:cNvSpPr/>
            <p:nvPr/>
          </p:nvSpPr>
          <p:spPr>
            <a:xfrm>
              <a:off x="542080" y="1412776"/>
              <a:ext cx="362148" cy="145504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Rectangle 35"/>
            <p:cNvSpPr/>
            <p:nvPr/>
          </p:nvSpPr>
          <p:spPr>
            <a:xfrm>
              <a:off x="542080" y="1124744"/>
              <a:ext cx="362148" cy="217512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Rounded Rectangle 36"/>
            <p:cNvSpPr/>
            <p:nvPr/>
          </p:nvSpPr>
          <p:spPr>
            <a:xfrm>
              <a:off x="542442" y="2152502"/>
              <a:ext cx="365302" cy="3004690"/>
            </a:xfrm>
            <a:prstGeom prst="roundRect">
              <a:avLst/>
            </a:prstGeom>
            <a:solidFill>
              <a:srgbClr val="FF0000"/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8" name="Rectangle 37"/>
            <p:cNvSpPr/>
            <p:nvPr/>
          </p:nvSpPr>
          <p:spPr>
            <a:xfrm>
              <a:off x="544091" y="2303492"/>
              <a:ext cx="362148" cy="145504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Rectangle 38"/>
            <p:cNvSpPr/>
            <p:nvPr/>
          </p:nvSpPr>
          <p:spPr>
            <a:xfrm>
              <a:off x="544091" y="2533898"/>
              <a:ext cx="362148" cy="77971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Rectangle 39"/>
            <p:cNvSpPr/>
            <p:nvPr/>
          </p:nvSpPr>
          <p:spPr>
            <a:xfrm>
              <a:off x="544091" y="4071109"/>
              <a:ext cx="362148" cy="77971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Rectangle 40"/>
            <p:cNvSpPr/>
            <p:nvPr/>
          </p:nvSpPr>
          <p:spPr>
            <a:xfrm>
              <a:off x="544091" y="3827674"/>
              <a:ext cx="362148" cy="145504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Rectangle 41"/>
            <p:cNvSpPr/>
            <p:nvPr/>
          </p:nvSpPr>
          <p:spPr>
            <a:xfrm>
              <a:off x="544091" y="3539642"/>
              <a:ext cx="362148" cy="217512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Rectangle 42"/>
            <p:cNvSpPr/>
            <p:nvPr/>
          </p:nvSpPr>
          <p:spPr>
            <a:xfrm>
              <a:off x="545596" y="3140968"/>
              <a:ext cx="362148" cy="77971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Rectangle 43"/>
            <p:cNvSpPr/>
            <p:nvPr/>
          </p:nvSpPr>
          <p:spPr>
            <a:xfrm>
              <a:off x="544091" y="2780928"/>
              <a:ext cx="362148" cy="77971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5" name="Rectangle 44"/>
            <p:cNvSpPr/>
            <p:nvPr/>
          </p:nvSpPr>
          <p:spPr>
            <a:xfrm>
              <a:off x="542080" y="4221088"/>
              <a:ext cx="362148" cy="77971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6" name="Rectangle 45"/>
            <p:cNvSpPr/>
            <p:nvPr/>
          </p:nvSpPr>
          <p:spPr>
            <a:xfrm>
              <a:off x="545596" y="4549240"/>
              <a:ext cx="362148" cy="145504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7" name="Rectangle 46"/>
            <p:cNvSpPr/>
            <p:nvPr/>
          </p:nvSpPr>
          <p:spPr>
            <a:xfrm>
              <a:off x="542080" y="4757396"/>
              <a:ext cx="362148" cy="45719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8" name="Rectangle 47"/>
            <p:cNvSpPr/>
            <p:nvPr/>
          </p:nvSpPr>
          <p:spPr>
            <a:xfrm>
              <a:off x="545596" y="4869160"/>
              <a:ext cx="362148" cy="77971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" name="Rectangle 1"/>
            <p:cNvSpPr/>
            <p:nvPr/>
          </p:nvSpPr>
          <p:spPr>
            <a:xfrm>
              <a:off x="269470" y="235496"/>
              <a:ext cx="8478994" cy="5137720"/>
            </a:xfrm>
            <a:prstGeom prst="rect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4098" name="Picture 2" descr="C:\Users\Karen\AppData\Local\Microsoft\Windows\Temporary Internet Files\Content.IE5\HLRKVVDN\MC900432594[1]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9401219">
              <a:off x="1085372" y="1097668"/>
              <a:ext cx="757555" cy="75755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Picture 2" descr="C:\Users\Karen\AppData\Local\Microsoft\Windows\Temporary Internet Files\Content.IE5\HLRKVVDN\MC900432594[1]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9401219">
              <a:off x="1085372" y="3819325"/>
              <a:ext cx="757555" cy="75755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Picture 2" descr="C:\Users\Karen\AppData\Local\Microsoft\Windows\Temporary Internet Files\Content.IE5\HLRKVVDN\MC900432594[1]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9401219">
              <a:off x="1085372" y="544324"/>
              <a:ext cx="757555" cy="75755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9" name="Picture 2" descr="C:\Users\Karen\AppData\Local\Microsoft\Windows\Temporary Internet Files\Content.IE5\HLRKVVDN\MC900432594[1]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9401219">
              <a:off x="1085372" y="2569487"/>
              <a:ext cx="757555" cy="75755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0" name="Picture 2" descr="C:\Users\Karen\AppData\Local\Microsoft\Windows\Temporary Internet Files\Content.IE5\HLRKVVDN\MC900432594[1]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9401219">
              <a:off x="1085372" y="2007242"/>
              <a:ext cx="757555" cy="75755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Right Arrow 2"/>
            <p:cNvSpPr/>
            <p:nvPr/>
          </p:nvSpPr>
          <p:spPr>
            <a:xfrm>
              <a:off x="2266749" y="2577597"/>
              <a:ext cx="706488" cy="484632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1" name="Rectangle 50"/>
            <p:cNvSpPr/>
            <p:nvPr/>
          </p:nvSpPr>
          <p:spPr>
            <a:xfrm rot="5400000">
              <a:off x="3735635" y="1143171"/>
              <a:ext cx="704360" cy="85600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Rectangle 51"/>
            <p:cNvSpPr/>
            <p:nvPr/>
          </p:nvSpPr>
          <p:spPr>
            <a:xfrm rot="5400000">
              <a:off x="3050595" y="2285864"/>
              <a:ext cx="704360" cy="85600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3" name="Rectangle 52"/>
            <p:cNvSpPr/>
            <p:nvPr/>
          </p:nvSpPr>
          <p:spPr>
            <a:xfrm rot="5400000">
              <a:off x="3487004" y="1966093"/>
              <a:ext cx="704360" cy="85600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4" name="Rectangle 53"/>
            <p:cNvSpPr/>
            <p:nvPr/>
          </p:nvSpPr>
          <p:spPr>
            <a:xfrm rot="5400000">
              <a:off x="3880580" y="1981064"/>
              <a:ext cx="704360" cy="85600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5" name="Rectangle 54"/>
            <p:cNvSpPr/>
            <p:nvPr/>
          </p:nvSpPr>
          <p:spPr>
            <a:xfrm rot="5400000">
              <a:off x="3356580" y="2918639"/>
              <a:ext cx="704360" cy="85600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" name="Rectangle 55"/>
            <p:cNvSpPr/>
            <p:nvPr/>
          </p:nvSpPr>
          <p:spPr>
            <a:xfrm rot="5400000">
              <a:off x="3704596" y="2609832"/>
              <a:ext cx="704360" cy="85600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7" name="Rectangle 56"/>
            <p:cNvSpPr/>
            <p:nvPr/>
          </p:nvSpPr>
          <p:spPr>
            <a:xfrm rot="5400000">
              <a:off x="3136195" y="3720726"/>
              <a:ext cx="704360" cy="85600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8" name="Rectangle 57"/>
            <p:cNvSpPr/>
            <p:nvPr/>
          </p:nvSpPr>
          <p:spPr>
            <a:xfrm rot="5400000">
              <a:off x="3497230" y="4154262"/>
              <a:ext cx="704360" cy="85600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9" name="Rectangle 58"/>
            <p:cNvSpPr/>
            <p:nvPr/>
          </p:nvSpPr>
          <p:spPr>
            <a:xfrm rot="5400000">
              <a:off x="3824683" y="3624659"/>
              <a:ext cx="704360" cy="85600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0" name="Rectangle 59"/>
            <p:cNvSpPr/>
            <p:nvPr/>
          </p:nvSpPr>
          <p:spPr>
            <a:xfrm rot="5400000">
              <a:off x="4134219" y="4402172"/>
              <a:ext cx="704360" cy="85600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" name="Rectangle 60"/>
            <p:cNvSpPr/>
            <p:nvPr/>
          </p:nvSpPr>
          <p:spPr>
            <a:xfrm rot="5400000">
              <a:off x="4177020" y="2766016"/>
              <a:ext cx="704360" cy="85600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" name="Rectangle 61"/>
            <p:cNvSpPr/>
            <p:nvPr/>
          </p:nvSpPr>
          <p:spPr>
            <a:xfrm rot="5400000">
              <a:off x="4069929" y="3622999"/>
              <a:ext cx="704360" cy="85600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" name="Right Arrow 62"/>
            <p:cNvSpPr/>
            <p:nvPr/>
          </p:nvSpPr>
          <p:spPr>
            <a:xfrm>
              <a:off x="5017640" y="2564904"/>
              <a:ext cx="706488" cy="484632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71" name="Group 70"/>
            <p:cNvGrpSpPr/>
            <p:nvPr/>
          </p:nvGrpSpPr>
          <p:grpSpPr>
            <a:xfrm>
              <a:off x="6279739" y="755823"/>
              <a:ext cx="878523" cy="860296"/>
              <a:chOff x="1115616" y="5013176"/>
              <a:chExt cx="1800200" cy="1720592"/>
            </a:xfrm>
          </p:grpSpPr>
          <p:sp>
            <p:nvSpPr>
              <p:cNvPr id="72" name="Donut 71"/>
              <p:cNvSpPr/>
              <p:nvPr/>
            </p:nvSpPr>
            <p:spPr>
              <a:xfrm>
                <a:off x="1115616" y="5013176"/>
                <a:ext cx="1800200" cy="1720592"/>
              </a:xfrm>
              <a:prstGeom prst="donut">
                <a:avLst>
                  <a:gd name="adj" fmla="val 9655"/>
                </a:avLst>
              </a:prstGeom>
              <a:solidFill>
                <a:srgbClr val="FFC000"/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1"/>
                  </a:solidFill>
                </a:endParaRPr>
              </a:p>
            </p:txBody>
          </p:sp>
          <p:sp>
            <p:nvSpPr>
              <p:cNvPr id="73" name="Block Arc 72"/>
              <p:cNvSpPr/>
              <p:nvPr/>
            </p:nvSpPr>
            <p:spPr>
              <a:xfrm>
                <a:off x="1115616" y="5013176"/>
                <a:ext cx="1800200" cy="1609913"/>
              </a:xfrm>
              <a:prstGeom prst="blockArc">
                <a:avLst>
                  <a:gd name="adj1" fmla="val 14232776"/>
                  <a:gd name="adj2" fmla="val 221921"/>
                  <a:gd name="adj3" fmla="val 10565"/>
                </a:avLst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74" name="Group 73"/>
            <p:cNvGrpSpPr/>
            <p:nvPr/>
          </p:nvGrpSpPr>
          <p:grpSpPr>
            <a:xfrm rot="10279694">
              <a:off x="7235897" y="1103782"/>
              <a:ext cx="878523" cy="860296"/>
              <a:chOff x="1115616" y="5013176"/>
              <a:chExt cx="1800200" cy="1720592"/>
            </a:xfrm>
          </p:grpSpPr>
          <p:sp>
            <p:nvSpPr>
              <p:cNvPr id="75" name="Donut 74"/>
              <p:cNvSpPr/>
              <p:nvPr/>
            </p:nvSpPr>
            <p:spPr>
              <a:xfrm>
                <a:off x="1115616" y="5013176"/>
                <a:ext cx="1800200" cy="1720592"/>
              </a:xfrm>
              <a:prstGeom prst="donut">
                <a:avLst>
                  <a:gd name="adj" fmla="val 9655"/>
                </a:avLst>
              </a:prstGeom>
              <a:solidFill>
                <a:srgbClr val="FFC000"/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1"/>
                  </a:solidFill>
                </a:endParaRPr>
              </a:p>
            </p:txBody>
          </p:sp>
          <p:sp>
            <p:nvSpPr>
              <p:cNvPr id="76" name="Block Arc 75"/>
              <p:cNvSpPr/>
              <p:nvPr/>
            </p:nvSpPr>
            <p:spPr>
              <a:xfrm>
                <a:off x="1115616" y="5013176"/>
                <a:ext cx="1800200" cy="1609913"/>
              </a:xfrm>
              <a:prstGeom prst="blockArc">
                <a:avLst>
                  <a:gd name="adj1" fmla="val 14232776"/>
                  <a:gd name="adj2" fmla="val 221921"/>
                  <a:gd name="adj3" fmla="val 10565"/>
                </a:avLst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77" name="Group 76"/>
            <p:cNvGrpSpPr/>
            <p:nvPr/>
          </p:nvGrpSpPr>
          <p:grpSpPr>
            <a:xfrm>
              <a:off x="5877698" y="1784320"/>
              <a:ext cx="878523" cy="860296"/>
              <a:chOff x="1115616" y="5013176"/>
              <a:chExt cx="1800200" cy="1720592"/>
            </a:xfrm>
          </p:grpSpPr>
          <p:sp>
            <p:nvSpPr>
              <p:cNvPr id="78" name="Donut 77"/>
              <p:cNvSpPr/>
              <p:nvPr/>
            </p:nvSpPr>
            <p:spPr>
              <a:xfrm>
                <a:off x="1115616" y="5013176"/>
                <a:ext cx="1800200" cy="1720592"/>
              </a:xfrm>
              <a:prstGeom prst="donut">
                <a:avLst>
                  <a:gd name="adj" fmla="val 9655"/>
                </a:avLst>
              </a:prstGeom>
              <a:solidFill>
                <a:srgbClr val="FFC000"/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1"/>
                  </a:solidFill>
                </a:endParaRPr>
              </a:p>
            </p:txBody>
          </p:sp>
          <p:sp>
            <p:nvSpPr>
              <p:cNvPr id="79" name="Block Arc 78"/>
              <p:cNvSpPr/>
              <p:nvPr/>
            </p:nvSpPr>
            <p:spPr>
              <a:xfrm>
                <a:off x="1115616" y="5013176"/>
                <a:ext cx="1800200" cy="1609913"/>
              </a:xfrm>
              <a:prstGeom prst="blockArc">
                <a:avLst>
                  <a:gd name="adj1" fmla="val 14232776"/>
                  <a:gd name="adj2" fmla="val 221921"/>
                  <a:gd name="adj3" fmla="val 10565"/>
                </a:avLst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80" name="Group 79"/>
            <p:cNvGrpSpPr/>
            <p:nvPr/>
          </p:nvGrpSpPr>
          <p:grpSpPr>
            <a:xfrm rot="17130932">
              <a:off x="7440595" y="2272275"/>
              <a:ext cx="878523" cy="860296"/>
              <a:chOff x="1115616" y="5013176"/>
              <a:chExt cx="1800200" cy="1720592"/>
            </a:xfrm>
          </p:grpSpPr>
          <p:sp>
            <p:nvSpPr>
              <p:cNvPr id="81" name="Donut 80"/>
              <p:cNvSpPr/>
              <p:nvPr/>
            </p:nvSpPr>
            <p:spPr>
              <a:xfrm>
                <a:off x="1115616" y="5013176"/>
                <a:ext cx="1800200" cy="1720592"/>
              </a:xfrm>
              <a:prstGeom prst="donut">
                <a:avLst>
                  <a:gd name="adj" fmla="val 9655"/>
                </a:avLst>
              </a:prstGeom>
              <a:solidFill>
                <a:srgbClr val="FFC000"/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1"/>
                  </a:solidFill>
                </a:endParaRPr>
              </a:p>
            </p:txBody>
          </p:sp>
          <p:sp>
            <p:nvSpPr>
              <p:cNvPr id="82" name="Block Arc 81"/>
              <p:cNvSpPr/>
              <p:nvPr/>
            </p:nvSpPr>
            <p:spPr>
              <a:xfrm>
                <a:off x="1115616" y="5013176"/>
                <a:ext cx="1800200" cy="1609913"/>
              </a:xfrm>
              <a:prstGeom prst="blockArc">
                <a:avLst>
                  <a:gd name="adj1" fmla="val 14232776"/>
                  <a:gd name="adj2" fmla="val 221921"/>
                  <a:gd name="adj3" fmla="val 10565"/>
                </a:avLst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83" name="Group 82"/>
            <p:cNvGrpSpPr/>
            <p:nvPr/>
          </p:nvGrpSpPr>
          <p:grpSpPr>
            <a:xfrm rot="1559437">
              <a:off x="6747897" y="2929920"/>
              <a:ext cx="878523" cy="860296"/>
              <a:chOff x="1115616" y="5013176"/>
              <a:chExt cx="1800200" cy="1720592"/>
            </a:xfrm>
          </p:grpSpPr>
          <p:sp>
            <p:nvSpPr>
              <p:cNvPr id="84" name="Donut 83"/>
              <p:cNvSpPr/>
              <p:nvPr/>
            </p:nvSpPr>
            <p:spPr>
              <a:xfrm>
                <a:off x="1115616" y="5013176"/>
                <a:ext cx="1800200" cy="1720592"/>
              </a:xfrm>
              <a:prstGeom prst="donut">
                <a:avLst>
                  <a:gd name="adj" fmla="val 9655"/>
                </a:avLst>
              </a:prstGeom>
              <a:solidFill>
                <a:srgbClr val="FFC000"/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1"/>
                  </a:solidFill>
                </a:endParaRPr>
              </a:p>
            </p:txBody>
          </p:sp>
          <p:sp>
            <p:nvSpPr>
              <p:cNvPr id="85" name="Block Arc 84"/>
              <p:cNvSpPr/>
              <p:nvPr/>
            </p:nvSpPr>
            <p:spPr>
              <a:xfrm>
                <a:off x="1115616" y="5013176"/>
                <a:ext cx="1800200" cy="1609913"/>
              </a:xfrm>
              <a:prstGeom prst="blockArc">
                <a:avLst>
                  <a:gd name="adj1" fmla="val 14232776"/>
                  <a:gd name="adj2" fmla="val 221921"/>
                  <a:gd name="adj3" fmla="val 10565"/>
                </a:avLst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86" name="Group 85"/>
            <p:cNvGrpSpPr/>
            <p:nvPr/>
          </p:nvGrpSpPr>
          <p:grpSpPr>
            <a:xfrm rot="3789061">
              <a:off x="7661127" y="3432553"/>
              <a:ext cx="878523" cy="860296"/>
              <a:chOff x="1115616" y="5013176"/>
              <a:chExt cx="1800200" cy="1720592"/>
            </a:xfrm>
          </p:grpSpPr>
          <p:sp>
            <p:nvSpPr>
              <p:cNvPr id="87" name="Donut 86"/>
              <p:cNvSpPr/>
              <p:nvPr/>
            </p:nvSpPr>
            <p:spPr>
              <a:xfrm>
                <a:off x="1115616" y="5013176"/>
                <a:ext cx="1800200" cy="1720592"/>
              </a:xfrm>
              <a:prstGeom prst="donut">
                <a:avLst>
                  <a:gd name="adj" fmla="val 9655"/>
                </a:avLst>
              </a:prstGeom>
              <a:solidFill>
                <a:srgbClr val="FFC000"/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1"/>
                  </a:solidFill>
                </a:endParaRPr>
              </a:p>
            </p:txBody>
          </p:sp>
          <p:sp>
            <p:nvSpPr>
              <p:cNvPr id="88" name="Block Arc 87"/>
              <p:cNvSpPr/>
              <p:nvPr/>
            </p:nvSpPr>
            <p:spPr>
              <a:xfrm>
                <a:off x="1115616" y="5013176"/>
                <a:ext cx="1800200" cy="1609913"/>
              </a:xfrm>
              <a:prstGeom prst="blockArc">
                <a:avLst>
                  <a:gd name="adj1" fmla="val 14232776"/>
                  <a:gd name="adj2" fmla="val 221921"/>
                  <a:gd name="adj3" fmla="val 10565"/>
                </a:avLst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89" name="Group 88"/>
            <p:cNvGrpSpPr/>
            <p:nvPr/>
          </p:nvGrpSpPr>
          <p:grpSpPr>
            <a:xfrm rot="7976607">
              <a:off x="6796635" y="4191844"/>
              <a:ext cx="878523" cy="860296"/>
              <a:chOff x="1115616" y="5013176"/>
              <a:chExt cx="1800200" cy="1720592"/>
            </a:xfrm>
          </p:grpSpPr>
          <p:sp>
            <p:nvSpPr>
              <p:cNvPr id="90" name="Donut 89"/>
              <p:cNvSpPr/>
              <p:nvPr/>
            </p:nvSpPr>
            <p:spPr>
              <a:xfrm>
                <a:off x="1115616" y="5013176"/>
                <a:ext cx="1800200" cy="1720592"/>
              </a:xfrm>
              <a:prstGeom prst="donut">
                <a:avLst>
                  <a:gd name="adj" fmla="val 9655"/>
                </a:avLst>
              </a:prstGeom>
              <a:solidFill>
                <a:srgbClr val="FFC000"/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1"/>
                  </a:solidFill>
                </a:endParaRPr>
              </a:p>
            </p:txBody>
          </p:sp>
          <p:sp>
            <p:nvSpPr>
              <p:cNvPr id="91" name="Block Arc 90"/>
              <p:cNvSpPr/>
              <p:nvPr/>
            </p:nvSpPr>
            <p:spPr>
              <a:xfrm>
                <a:off x="1115616" y="5013176"/>
                <a:ext cx="1800200" cy="1609913"/>
              </a:xfrm>
              <a:prstGeom prst="blockArc">
                <a:avLst>
                  <a:gd name="adj1" fmla="val 14232776"/>
                  <a:gd name="adj2" fmla="val 221921"/>
                  <a:gd name="adj3" fmla="val 10565"/>
                </a:avLst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92" name="Group 91"/>
            <p:cNvGrpSpPr/>
            <p:nvPr/>
          </p:nvGrpSpPr>
          <p:grpSpPr>
            <a:xfrm rot="16948971">
              <a:off x="5877699" y="3414734"/>
              <a:ext cx="878523" cy="860296"/>
              <a:chOff x="1115616" y="5013176"/>
              <a:chExt cx="1800200" cy="1720592"/>
            </a:xfrm>
          </p:grpSpPr>
          <p:sp>
            <p:nvSpPr>
              <p:cNvPr id="93" name="Donut 92"/>
              <p:cNvSpPr/>
              <p:nvPr/>
            </p:nvSpPr>
            <p:spPr>
              <a:xfrm>
                <a:off x="1115616" y="5013176"/>
                <a:ext cx="1800200" cy="1720592"/>
              </a:xfrm>
              <a:prstGeom prst="donut">
                <a:avLst>
                  <a:gd name="adj" fmla="val 9655"/>
                </a:avLst>
              </a:prstGeom>
              <a:solidFill>
                <a:srgbClr val="FFC000"/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1"/>
                  </a:solidFill>
                </a:endParaRPr>
              </a:p>
            </p:txBody>
          </p:sp>
          <p:sp>
            <p:nvSpPr>
              <p:cNvPr id="94" name="Block Arc 93"/>
              <p:cNvSpPr/>
              <p:nvPr/>
            </p:nvSpPr>
            <p:spPr>
              <a:xfrm>
                <a:off x="1115616" y="5013176"/>
                <a:ext cx="1800200" cy="1609913"/>
              </a:xfrm>
              <a:prstGeom prst="blockArc">
                <a:avLst>
                  <a:gd name="adj1" fmla="val 14232776"/>
                  <a:gd name="adj2" fmla="val 221921"/>
                  <a:gd name="adj3" fmla="val 10565"/>
                </a:avLst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1"/>
                  </a:solidFill>
                </a:endParaRPr>
              </a:p>
            </p:txBody>
          </p:sp>
        </p:grpSp>
      </p:grpSp>
      <p:pic>
        <p:nvPicPr>
          <p:cNvPr id="100" name="Picture 99" descr="C:\Users\todib\Desktop\ABE\images\Amgen Experience_Logo-01_sm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56176" y="188640"/>
            <a:ext cx="2771800" cy="720080"/>
          </a:xfrm>
          <a:prstGeom prst="rect">
            <a:avLst/>
          </a:prstGeom>
          <a:noFill/>
        </p:spPr>
      </p:pic>
      <p:cxnSp>
        <p:nvCxnSpPr>
          <p:cNvPr id="101" name="Straight Connector 100"/>
          <p:cNvCxnSpPr/>
          <p:nvPr/>
        </p:nvCxnSpPr>
        <p:spPr>
          <a:xfrm>
            <a:off x="0" y="1268760"/>
            <a:ext cx="6156176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/>
          <p:cNvCxnSpPr/>
          <p:nvPr/>
        </p:nvCxnSpPr>
        <p:spPr>
          <a:xfrm>
            <a:off x="0" y="1196752"/>
            <a:ext cx="6156176" cy="0"/>
          </a:xfrm>
          <a:prstGeom prst="line">
            <a:avLst/>
          </a:prstGeom>
          <a:ln w="762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TextBox 102"/>
          <p:cNvSpPr txBox="1"/>
          <p:nvPr/>
        </p:nvSpPr>
        <p:spPr>
          <a:xfrm>
            <a:off x="107504" y="334397"/>
            <a:ext cx="61995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600" dirty="0">
                <a:solidFill>
                  <a:srgbClr val="0070C0"/>
                </a:solidFill>
                <a:latin typeface="Calibri" panose="020F0502020204030204" pitchFamily="34" charset="0"/>
              </a:rPr>
              <a:t>Bacterial artificial chromosomes</a:t>
            </a:r>
          </a:p>
        </p:txBody>
      </p:sp>
    </p:spTree>
    <p:extLst>
      <p:ext uri="{BB962C8B-B14F-4D97-AF65-F5344CB8AC3E}">
        <p14:creationId xmlns:p14="http://schemas.microsoft.com/office/powerpoint/2010/main" val="1743745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341478" y="1531640"/>
            <a:ext cx="8478994" cy="5137720"/>
            <a:chOff x="341478" y="1531640"/>
            <a:chExt cx="8478994" cy="5137720"/>
          </a:xfrm>
        </p:grpSpPr>
        <p:sp>
          <p:nvSpPr>
            <p:cNvPr id="28" name="Rounded Rectangle 27"/>
            <p:cNvSpPr/>
            <p:nvPr/>
          </p:nvSpPr>
          <p:spPr>
            <a:xfrm>
              <a:off x="615141" y="1837850"/>
              <a:ext cx="362599" cy="1303118"/>
            </a:xfrm>
            <a:prstGeom prst="roundRect">
              <a:avLst/>
            </a:prstGeom>
            <a:solidFill>
              <a:srgbClr val="FF0000"/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Oval 28"/>
            <p:cNvSpPr/>
            <p:nvPr/>
          </p:nvSpPr>
          <p:spPr>
            <a:xfrm>
              <a:off x="653233" y="3145301"/>
              <a:ext cx="288032" cy="288032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614088" y="1988840"/>
              <a:ext cx="362148" cy="145504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3" name="Rectangle 32"/>
            <p:cNvSpPr/>
            <p:nvPr/>
          </p:nvSpPr>
          <p:spPr>
            <a:xfrm>
              <a:off x="614088" y="2219246"/>
              <a:ext cx="362148" cy="77971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4" name="Rectangle 33"/>
            <p:cNvSpPr/>
            <p:nvPr/>
          </p:nvSpPr>
          <p:spPr>
            <a:xfrm>
              <a:off x="614088" y="2952355"/>
              <a:ext cx="362148" cy="77971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Rectangle 34"/>
            <p:cNvSpPr/>
            <p:nvPr/>
          </p:nvSpPr>
          <p:spPr>
            <a:xfrm>
              <a:off x="614088" y="2708920"/>
              <a:ext cx="362148" cy="145504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6" name="Rectangle 35"/>
            <p:cNvSpPr/>
            <p:nvPr/>
          </p:nvSpPr>
          <p:spPr>
            <a:xfrm>
              <a:off x="614088" y="2420888"/>
              <a:ext cx="362148" cy="217512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7" name="Rounded Rectangle 36"/>
            <p:cNvSpPr/>
            <p:nvPr/>
          </p:nvSpPr>
          <p:spPr>
            <a:xfrm>
              <a:off x="614450" y="3448646"/>
              <a:ext cx="365302" cy="3004690"/>
            </a:xfrm>
            <a:prstGeom prst="roundRect">
              <a:avLst/>
            </a:prstGeom>
            <a:solidFill>
              <a:srgbClr val="FF0000"/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8" name="Rectangle 37"/>
            <p:cNvSpPr/>
            <p:nvPr/>
          </p:nvSpPr>
          <p:spPr>
            <a:xfrm>
              <a:off x="616099" y="3599636"/>
              <a:ext cx="362148" cy="145504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Rectangle 38"/>
            <p:cNvSpPr/>
            <p:nvPr/>
          </p:nvSpPr>
          <p:spPr>
            <a:xfrm>
              <a:off x="616099" y="3830042"/>
              <a:ext cx="362148" cy="77971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Rectangle 39"/>
            <p:cNvSpPr/>
            <p:nvPr/>
          </p:nvSpPr>
          <p:spPr>
            <a:xfrm>
              <a:off x="616099" y="5367253"/>
              <a:ext cx="362148" cy="77971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1" name="Rectangle 40"/>
            <p:cNvSpPr/>
            <p:nvPr/>
          </p:nvSpPr>
          <p:spPr>
            <a:xfrm>
              <a:off x="616099" y="5123818"/>
              <a:ext cx="362148" cy="145504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2" name="Rectangle 41"/>
            <p:cNvSpPr/>
            <p:nvPr/>
          </p:nvSpPr>
          <p:spPr>
            <a:xfrm>
              <a:off x="616099" y="4835786"/>
              <a:ext cx="362148" cy="217512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Rectangle 42"/>
            <p:cNvSpPr/>
            <p:nvPr/>
          </p:nvSpPr>
          <p:spPr>
            <a:xfrm>
              <a:off x="617604" y="4437112"/>
              <a:ext cx="362148" cy="77971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Rectangle 43"/>
            <p:cNvSpPr/>
            <p:nvPr/>
          </p:nvSpPr>
          <p:spPr>
            <a:xfrm>
              <a:off x="616099" y="4077072"/>
              <a:ext cx="362148" cy="77971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5" name="Rectangle 44"/>
            <p:cNvSpPr/>
            <p:nvPr/>
          </p:nvSpPr>
          <p:spPr>
            <a:xfrm>
              <a:off x="614088" y="5517232"/>
              <a:ext cx="362148" cy="77971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6" name="Rectangle 45"/>
            <p:cNvSpPr/>
            <p:nvPr/>
          </p:nvSpPr>
          <p:spPr>
            <a:xfrm>
              <a:off x="617604" y="5845384"/>
              <a:ext cx="362148" cy="145504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7" name="Rectangle 46"/>
            <p:cNvSpPr/>
            <p:nvPr/>
          </p:nvSpPr>
          <p:spPr>
            <a:xfrm>
              <a:off x="614088" y="6053540"/>
              <a:ext cx="362148" cy="45719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8" name="Rectangle 47"/>
            <p:cNvSpPr/>
            <p:nvPr/>
          </p:nvSpPr>
          <p:spPr>
            <a:xfrm>
              <a:off x="617604" y="6165304"/>
              <a:ext cx="362148" cy="77971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" name="Rectangle 1"/>
            <p:cNvSpPr/>
            <p:nvPr/>
          </p:nvSpPr>
          <p:spPr>
            <a:xfrm>
              <a:off x="341478" y="1531640"/>
              <a:ext cx="8478994" cy="5137720"/>
            </a:xfrm>
            <a:prstGeom prst="rect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" name="Right Arrow 62"/>
            <p:cNvSpPr/>
            <p:nvPr/>
          </p:nvSpPr>
          <p:spPr>
            <a:xfrm>
              <a:off x="1475656" y="3861048"/>
              <a:ext cx="706488" cy="484632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5122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3455465" y="816324"/>
              <a:ext cx="1696518" cy="33214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77" name="Group 76"/>
            <p:cNvGrpSpPr/>
            <p:nvPr/>
          </p:nvGrpSpPr>
          <p:grpSpPr>
            <a:xfrm>
              <a:off x="3264708" y="2026328"/>
              <a:ext cx="878523" cy="860296"/>
              <a:chOff x="1115616" y="5013176"/>
              <a:chExt cx="1800200" cy="1720592"/>
            </a:xfrm>
          </p:grpSpPr>
          <p:sp>
            <p:nvSpPr>
              <p:cNvPr id="78" name="Donut 77"/>
              <p:cNvSpPr/>
              <p:nvPr/>
            </p:nvSpPr>
            <p:spPr>
              <a:xfrm>
                <a:off x="1115616" y="5013176"/>
                <a:ext cx="1800200" cy="1720592"/>
              </a:xfrm>
              <a:prstGeom prst="donut">
                <a:avLst>
                  <a:gd name="adj" fmla="val 9655"/>
                </a:avLst>
              </a:prstGeom>
              <a:solidFill>
                <a:srgbClr val="FFC000"/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1"/>
                  </a:solidFill>
                </a:endParaRPr>
              </a:p>
            </p:txBody>
          </p:sp>
          <p:sp>
            <p:nvSpPr>
              <p:cNvPr id="79" name="Block Arc 78"/>
              <p:cNvSpPr/>
              <p:nvPr/>
            </p:nvSpPr>
            <p:spPr>
              <a:xfrm>
                <a:off x="1115616" y="5013176"/>
                <a:ext cx="1800200" cy="1609913"/>
              </a:xfrm>
              <a:prstGeom prst="blockArc">
                <a:avLst>
                  <a:gd name="adj1" fmla="val 14232776"/>
                  <a:gd name="adj2" fmla="val 221921"/>
                  <a:gd name="adj3" fmla="val 10565"/>
                </a:avLst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1"/>
                  </a:solidFill>
                </a:endParaRPr>
              </a:p>
            </p:txBody>
          </p:sp>
        </p:grpSp>
        <p:pic>
          <p:nvPicPr>
            <p:cNvPr id="102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3455465" y="3984676"/>
              <a:ext cx="1696518" cy="33214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3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3455464" y="2432173"/>
              <a:ext cx="1696518" cy="33214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74" name="Group 73"/>
            <p:cNvGrpSpPr/>
            <p:nvPr/>
          </p:nvGrpSpPr>
          <p:grpSpPr>
            <a:xfrm rot="10279694">
              <a:off x="3407916" y="3697564"/>
              <a:ext cx="878523" cy="860296"/>
              <a:chOff x="1115616" y="5013176"/>
              <a:chExt cx="1800200" cy="1720592"/>
            </a:xfrm>
          </p:grpSpPr>
          <p:sp>
            <p:nvSpPr>
              <p:cNvPr id="75" name="Donut 74"/>
              <p:cNvSpPr/>
              <p:nvPr/>
            </p:nvSpPr>
            <p:spPr>
              <a:xfrm>
                <a:off x="1115616" y="5013176"/>
                <a:ext cx="1800200" cy="1720592"/>
              </a:xfrm>
              <a:prstGeom prst="donut">
                <a:avLst>
                  <a:gd name="adj" fmla="val 9655"/>
                </a:avLst>
              </a:prstGeom>
              <a:solidFill>
                <a:srgbClr val="FFC000"/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1"/>
                  </a:solidFill>
                </a:endParaRPr>
              </a:p>
            </p:txBody>
          </p:sp>
          <p:sp>
            <p:nvSpPr>
              <p:cNvPr id="76" name="Block Arc 75"/>
              <p:cNvSpPr/>
              <p:nvPr/>
            </p:nvSpPr>
            <p:spPr>
              <a:xfrm>
                <a:off x="1115616" y="5013176"/>
                <a:ext cx="1800200" cy="1609913"/>
              </a:xfrm>
              <a:prstGeom prst="blockArc">
                <a:avLst>
                  <a:gd name="adj1" fmla="val 14232776"/>
                  <a:gd name="adj2" fmla="val 221921"/>
                  <a:gd name="adj3" fmla="val 10565"/>
                </a:avLst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86" name="Group 85"/>
            <p:cNvGrpSpPr/>
            <p:nvPr/>
          </p:nvGrpSpPr>
          <p:grpSpPr>
            <a:xfrm rot="3789061">
              <a:off x="4446627" y="5241370"/>
              <a:ext cx="878523" cy="860296"/>
              <a:chOff x="1115616" y="5013176"/>
              <a:chExt cx="1800200" cy="1720592"/>
            </a:xfrm>
          </p:grpSpPr>
          <p:sp>
            <p:nvSpPr>
              <p:cNvPr id="87" name="Donut 86"/>
              <p:cNvSpPr/>
              <p:nvPr/>
            </p:nvSpPr>
            <p:spPr>
              <a:xfrm>
                <a:off x="1115616" y="5013176"/>
                <a:ext cx="1800200" cy="1720592"/>
              </a:xfrm>
              <a:prstGeom prst="donut">
                <a:avLst>
                  <a:gd name="adj" fmla="val 9655"/>
                </a:avLst>
              </a:prstGeom>
              <a:solidFill>
                <a:srgbClr val="FFC000"/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1"/>
                  </a:solidFill>
                </a:endParaRPr>
              </a:p>
            </p:txBody>
          </p:sp>
          <p:sp>
            <p:nvSpPr>
              <p:cNvPr id="88" name="Block Arc 87"/>
              <p:cNvSpPr/>
              <p:nvPr/>
            </p:nvSpPr>
            <p:spPr>
              <a:xfrm>
                <a:off x="1115616" y="5013176"/>
                <a:ext cx="1800200" cy="1609913"/>
              </a:xfrm>
              <a:prstGeom prst="blockArc">
                <a:avLst>
                  <a:gd name="adj1" fmla="val 14232776"/>
                  <a:gd name="adj2" fmla="val 221921"/>
                  <a:gd name="adj3" fmla="val 10565"/>
                </a:avLst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6" name="Straight Arrow Connector 5"/>
            <p:cNvCxnSpPr/>
            <p:nvPr/>
          </p:nvCxnSpPr>
          <p:spPr>
            <a:xfrm flipH="1" flipV="1">
              <a:off x="979753" y="1837850"/>
              <a:ext cx="1936063" cy="639210"/>
            </a:xfrm>
            <a:prstGeom prst="straightConnector1">
              <a:avLst/>
            </a:prstGeom>
            <a:ln>
              <a:solidFill>
                <a:schemeClr val="tx2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Arrow Connector 7"/>
            <p:cNvCxnSpPr/>
            <p:nvPr/>
          </p:nvCxnSpPr>
          <p:spPr>
            <a:xfrm flipH="1" flipV="1">
              <a:off x="979752" y="3030327"/>
              <a:ext cx="1936064" cy="1073037"/>
            </a:xfrm>
            <a:prstGeom prst="straightConnector1">
              <a:avLst/>
            </a:prstGeom>
            <a:ln>
              <a:solidFill>
                <a:schemeClr val="tx2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Arrow Connector 9"/>
            <p:cNvCxnSpPr/>
            <p:nvPr/>
          </p:nvCxnSpPr>
          <p:spPr>
            <a:xfrm flipH="1" flipV="1">
              <a:off x="979753" y="5595204"/>
              <a:ext cx="1936063" cy="63817"/>
            </a:xfrm>
            <a:prstGeom prst="straightConnector1">
              <a:avLst/>
            </a:prstGeom>
            <a:ln>
              <a:solidFill>
                <a:schemeClr val="tx2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/>
            <p:cNvSpPr txBox="1"/>
            <p:nvPr/>
          </p:nvSpPr>
          <p:spPr>
            <a:xfrm>
              <a:off x="6012160" y="2102533"/>
              <a:ext cx="259228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000" dirty="0"/>
                <a:t>Bacterium with BAC of Chr3, end of short arm</a:t>
              </a:r>
            </a:p>
          </p:txBody>
        </p:sp>
        <p:sp>
          <p:nvSpPr>
            <p:cNvPr id="104" name="TextBox 103"/>
            <p:cNvSpPr txBox="1"/>
            <p:nvPr/>
          </p:nvSpPr>
          <p:spPr>
            <a:xfrm>
              <a:off x="6012160" y="3647233"/>
              <a:ext cx="259228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000" dirty="0"/>
                <a:t>Bacterium with BAC of Chr3, short arm above centromere</a:t>
              </a:r>
            </a:p>
          </p:txBody>
        </p:sp>
        <p:sp>
          <p:nvSpPr>
            <p:cNvPr id="105" name="TextBox 104"/>
            <p:cNvSpPr txBox="1"/>
            <p:nvPr/>
          </p:nvSpPr>
          <p:spPr>
            <a:xfrm>
              <a:off x="6012160" y="5291468"/>
              <a:ext cx="280831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000" dirty="0"/>
                <a:t>Bacterium with BAC of Chr3, long arm piece 17</a:t>
              </a:r>
            </a:p>
          </p:txBody>
        </p:sp>
      </p:grpSp>
      <p:pic>
        <p:nvPicPr>
          <p:cNvPr id="49" name="Picture 48" descr="C:\Users\todib\Desktop\ABE\images\Amgen Experience_Logo-01_sm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56176" y="188640"/>
            <a:ext cx="2771800" cy="720080"/>
          </a:xfrm>
          <a:prstGeom prst="rect">
            <a:avLst/>
          </a:prstGeom>
          <a:noFill/>
        </p:spPr>
      </p:pic>
      <p:cxnSp>
        <p:nvCxnSpPr>
          <p:cNvPr id="50" name="Straight Connector 49"/>
          <p:cNvCxnSpPr/>
          <p:nvPr/>
        </p:nvCxnSpPr>
        <p:spPr>
          <a:xfrm>
            <a:off x="0" y="1268760"/>
            <a:ext cx="6156176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>
            <a:off x="0" y="1196752"/>
            <a:ext cx="6156176" cy="0"/>
          </a:xfrm>
          <a:prstGeom prst="line">
            <a:avLst/>
          </a:prstGeom>
          <a:ln w="762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107504" y="210669"/>
            <a:ext cx="5137881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600" dirty="0">
                <a:solidFill>
                  <a:srgbClr val="0070C0"/>
                </a:solidFill>
                <a:latin typeface="Calibri" panose="020F0502020204030204" pitchFamily="34" charset="0"/>
              </a:rPr>
              <a:t>Making a BAC library</a:t>
            </a:r>
          </a:p>
        </p:txBody>
      </p:sp>
    </p:spTree>
    <p:extLst>
      <p:ext uri="{BB962C8B-B14F-4D97-AF65-F5344CB8AC3E}">
        <p14:creationId xmlns:p14="http://schemas.microsoft.com/office/powerpoint/2010/main" val="37285917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41478" y="1531640"/>
            <a:ext cx="8478994" cy="5137720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3" name="Right Arrow 62"/>
          <p:cNvSpPr/>
          <p:nvPr/>
        </p:nvSpPr>
        <p:spPr>
          <a:xfrm>
            <a:off x="2195736" y="2677495"/>
            <a:ext cx="70648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" name="Group 2"/>
          <p:cNvGrpSpPr/>
          <p:nvPr/>
        </p:nvGrpSpPr>
        <p:grpSpPr>
          <a:xfrm rot="5400000">
            <a:off x="-470999" y="2360165"/>
            <a:ext cx="3321471" cy="1696518"/>
            <a:chOff x="2642988" y="1628801"/>
            <a:chExt cx="3321471" cy="1696518"/>
          </a:xfrm>
        </p:grpSpPr>
        <p:pic>
          <p:nvPicPr>
            <p:cNvPr id="5122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3455465" y="816324"/>
              <a:ext cx="1696518" cy="33214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77" name="Group 76"/>
            <p:cNvGrpSpPr/>
            <p:nvPr/>
          </p:nvGrpSpPr>
          <p:grpSpPr>
            <a:xfrm>
              <a:off x="3264708" y="2026328"/>
              <a:ext cx="878523" cy="860296"/>
              <a:chOff x="1115616" y="5013176"/>
              <a:chExt cx="1800200" cy="1720592"/>
            </a:xfrm>
          </p:grpSpPr>
          <p:sp>
            <p:nvSpPr>
              <p:cNvPr id="78" name="Donut 77"/>
              <p:cNvSpPr/>
              <p:nvPr/>
            </p:nvSpPr>
            <p:spPr>
              <a:xfrm>
                <a:off x="1115616" y="5013176"/>
                <a:ext cx="1800200" cy="1720592"/>
              </a:xfrm>
              <a:prstGeom prst="donut">
                <a:avLst>
                  <a:gd name="adj" fmla="val 9655"/>
                </a:avLst>
              </a:prstGeom>
              <a:solidFill>
                <a:srgbClr val="FFC000"/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1"/>
                  </a:solidFill>
                </a:endParaRPr>
              </a:p>
            </p:txBody>
          </p:sp>
          <p:sp>
            <p:nvSpPr>
              <p:cNvPr id="79" name="Block Arc 78"/>
              <p:cNvSpPr/>
              <p:nvPr/>
            </p:nvSpPr>
            <p:spPr>
              <a:xfrm>
                <a:off x="1115616" y="5013176"/>
                <a:ext cx="1800200" cy="1609913"/>
              </a:xfrm>
              <a:prstGeom prst="blockArc">
                <a:avLst>
                  <a:gd name="adj1" fmla="val 14232776"/>
                  <a:gd name="adj2" fmla="val 221921"/>
                  <a:gd name="adj3" fmla="val 10565"/>
                </a:avLst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4" name="Explosion 1 3"/>
          <p:cNvSpPr/>
          <p:nvPr/>
        </p:nvSpPr>
        <p:spPr>
          <a:xfrm rot="5609254">
            <a:off x="2929520" y="1880796"/>
            <a:ext cx="2131625" cy="2035544"/>
          </a:xfrm>
          <a:prstGeom prst="irregularSeal1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49" name="Group 48"/>
          <p:cNvGrpSpPr/>
          <p:nvPr/>
        </p:nvGrpSpPr>
        <p:grpSpPr>
          <a:xfrm>
            <a:off x="3556070" y="2461993"/>
            <a:ext cx="878523" cy="860296"/>
            <a:chOff x="1115616" y="5013176"/>
            <a:chExt cx="1800200" cy="1720592"/>
          </a:xfrm>
        </p:grpSpPr>
        <p:sp>
          <p:nvSpPr>
            <p:cNvPr id="50" name="Donut 49"/>
            <p:cNvSpPr/>
            <p:nvPr/>
          </p:nvSpPr>
          <p:spPr>
            <a:xfrm>
              <a:off x="1115616" y="5013176"/>
              <a:ext cx="1800200" cy="1720592"/>
            </a:xfrm>
            <a:prstGeom prst="donut">
              <a:avLst>
                <a:gd name="adj" fmla="val 9655"/>
              </a:avLst>
            </a:prstGeom>
            <a:solidFill>
              <a:srgbClr val="FFC000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51" name="Block Arc 50"/>
            <p:cNvSpPr/>
            <p:nvPr/>
          </p:nvSpPr>
          <p:spPr>
            <a:xfrm>
              <a:off x="1115616" y="5013176"/>
              <a:ext cx="1800200" cy="1609913"/>
            </a:xfrm>
            <a:prstGeom prst="blockArc">
              <a:avLst>
                <a:gd name="adj1" fmla="val 14232776"/>
                <a:gd name="adj2" fmla="val 221921"/>
                <a:gd name="adj3" fmla="val 10565"/>
              </a:avLst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</p:grpSp>
      <p:sp>
        <p:nvSpPr>
          <p:cNvPr id="52" name="Right Arrow 51"/>
          <p:cNvSpPr/>
          <p:nvPr/>
        </p:nvSpPr>
        <p:spPr>
          <a:xfrm>
            <a:off x="5161656" y="2678964"/>
            <a:ext cx="70648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53" name="Group 52"/>
          <p:cNvGrpSpPr/>
          <p:nvPr/>
        </p:nvGrpSpPr>
        <p:grpSpPr>
          <a:xfrm>
            <a:off x="8136586" y="4100500"/>
            <a:ext cx="360039" cy="375381"/>
            <a:chOff x="6444208" y="2018848"/>
            <a:chExt cx="878523" cy="860296"/>
          </a:xfrm>
        </p:grpSpPr>
        <p:sp>
          <p:nvSpPr>
            <p:cNvPr id="54" name="Donut 53"/>
            <p:cNvSpPr/>
            <p:nvPr/>
          </p:nvSpPr>
          <p:spPr>
            <a:xfrm>
              <a:off x="6444208" y="2018848"/>
              <a:ext cx="878523" cy="860296"/>
            </a:xfrm>
            <a:prstGeom prst="donut">
              <a:avLst>
                <a:gd name="adj" fmla="val 9655"/>
              </a:avLst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55" name="Block Arc 54"/>
            <p:cNvSpPr/>
            <p:nvPr/>
          </p:nvSpPr>
          <p:spPr>
            <a:xfrm>
              <a:off x="6444208" y="2018848"/>
              <a:ext cx="878523" cy="804957"/>
            </a:xfrm>
            <a:prstGeom prst="blockArc">
              <a:avLst>
                <a:gd name="adj1" fmla="val 14232776"/>
                <a:gd name="adj2" fmla="val 221921"/>
                <a:gd name="adj3" fmla="val 10565"/>
              </a:avLst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</p:grpSp>
      <p:sp>
        <p:nvSpPr>
          <p:cNvPr id="5" name="Rectangle 4"/>
          <p:cNvSpPr/>
          <p:nvPr/>
        </p:nvSpPr>
        <p:spPr>
          <a:xfrm>
            <a:off x="6793603" y="2310764"/>
            <a:ext cx="72008" cy="439261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6" name="Rectangle 55"/>
          <p:cNvSpPr/>
          <p:nvPr/>
        </p:nvSpPr>
        <p:spPr>
          <a:xfrm>
            <a:off x="7055948" y="1932222"/>
            <a:ext cx="72008" cy="439261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7" name="Rectangle 56"/>
          <p:cNvSpPr/>
          <p:nvPr/>
        </p:nvSpPr>
        <p:spPr>
          <a:xfrm>
            <a:off x="6296042" y="2310764"/>
            <a:ext cx="72008" cy="439261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8" name="Rectangle 57"/>
          <p:cNvSpPr/>
          <p:nvPr/>
        </p:nvSpPr>
        <p:spPr>
          <a:xfrm>
            <a:off x="6704061" y="3000733"/>
            <a:ext cx="72008" cy="439261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9" name="Rectangle 58"/>
          <p:cNvSpPr/>
          <p:nvPr/>
        </p:nvSpPr>
        <p:spPr>
          <a:xfrm>
            <a:off x="6632053" y="1954905"/>
            <a:ext cx="72008" cy="439261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0" name="Rectangle 59"/>
          <p:cNvSpPr/>
          <p:nvPr/>
        </p:nvSpPr>
        <p:spPr>
          <a:xfrm>
            <a:off x="7077207" y="2758853"/>
            <a:ext cx="72008" cy="439261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1" name="Rectangle 60"/>
          <p:cNvSpPr/>
          <p:nvPr/>
        </p:nvSpPr>
        <p:spPr>
          <a:xfrm>
            <a:off x="6550824" y="3349779"/>
            <a:ext cx="72008" cy="439261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2" name="Rectangle 61"/>
          <p:cNvSpPr/>
          <p:nvPr/>
        </p:nvSpPr>
        <p:spPr>
          <a:xfrm>
            <a:off x="6889658" y="3347044"/>
            <a:ext cx="72008" cy="439261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4" name="Rectangle 63"/>
          <p:cNvSpPr/>
          <p:nvPr/>
        </p:nvSpPr>
        <p:spPr>
          <a:xfrm>
            <a:off x="7380312" y="3115058"/>
            <a:ext cx="72008" cy="439261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59"/>
          <a:stretch/>
        </p:blipFill>
        <p:spPr bwMode="auto">
          <a:xfrm>
            <a:off x="7812740" y="2636912"/>
            <a:ext cx="647692" cy="902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66" name="Group 65"/>
          <p:cNvGrpSpPr/>
          <p:nvPr/>
        </p:nvGrpSpPr>
        <p:grpSpPr>
          <a:xfrm rot="16200000">
            <a:off x="7531999" y="4501450"/>
            <a:ext cx="360039" cy="375381"/>
            <a:chOff x="6444208" y="2018848"/>
            <a:chExt cx="878523" cy="860296"/>
          </a:xfrm>
        </p:grpSpPr>
        <p:sp>
          <p:nvSpPr>
            <p:cNvPr id="67" name="Donut 66"/>
            <p:cNvSpPr/>
            <p:nvPr/>
          </p:nvSpPr>
          <p:spPr>
            <a:xfrm>
              <a:off x="6444208" y="2018848"/>
              <a:ext cx="878523" cy="860296"/>
            </a:xfrm>
            <a:prstGeom prst="donut">
              <a:avLst>
                <a:gd name="adj" fmla="val 9655"/>
              </a:avLst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68" name="Block Arc 67"/>
            <p:cNvSpPr/>
            <p:nvPr/>
          </p:nvSpPr>
          <p:spPr>
            <a:xfrm>
              <a:off x="6444208" y="2018848"/>
              <a:ext cx="878523" cy="804957"/>
            </a:xfrm>
            <a:prstGeom prst="blockArc">
              <a:avLst>
                <a:gd name="adj1" fmla="val 14232776"/>
                <a:gd name="adj2" fmla="val 221921"/>
                <a:gd name="adj3" fmla="val 10565"/>
              </a:avLst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</p:grpSp>
      <p:grpSp>
        <p:nvGrpSpPr>
          <p:cNvPr id="69" name="Group 68"/>
          <p:cNvGrpSpPr/>
          <p:nvPr/>
        </p:nvGrpSpPr>
        <p:grpSpPr>
          <a:xfrm flipV="1">
            <a:off x="7991014" y="5351102"/>
            <a:ext cx="360039" cy="375381"/>
            <a:chOff x="6444208" y="2018848"/>
            <a:chExt cx="878523" cy="860296"/>
          </a:xfrm>
        </p:grpSpPr>
        <p:sp>
          <p:nvSpPr>
            <p:cNvPr id="70" name="Donut 69"/>
            <p:cNvSpPr/>
            <p:nvPr/>
          </p:nvSpPr>
          <p:spPr>
            <a:xfrm>
              <a:off x="6444208" y="2018848"/>
              <a:ext cx="878523" cy="860296"/>
            </a:xfrm>
            <a:prstGeom prst="donut">
              <a:avLst>
                <a:gd name="adj" fmla="val 9655"/>
              </a:avLst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71" name="Block Arc 70"/>
            <p:cNvSpPr/>
            <p:nvPr/>
          </p:nvSpPr>
          <p:spPr>
            <a:xfrm>
              <a:off x="6444208" y="2018848"/>
              <a:ext cx="878523" cy="804957"/>
            </a:xfrm>
            <a:prstGeom prst="blockArc">
              <a:avLst>
                <a:gd name="adj1" fmla="val 14232776"/>
                <a:gd name="adj2" fmla="val 221921"/>
                <a:gd name="adj3" fmla="val 10565"/>
              </a:avLst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</p:grpSp>
      <p:grpSp>
        <p:nvGrpSpPr>
          <p:cNvPr id="72" name="Group 71"/>
          <p:cNvGrpSpPr/>
          <p:nvPr/>
        </p:nvGrpSpPr>
        <p:grpSpPr>
          <a:xfrm>
            <a:off x="6961666" y="4372334"/>
            <a:ext cx="360039" cy="375381"/>
            <a:chOff x="6444208" y="2018848"/>
            <a:chExt cx="878523" cy="860296"/>
          </a:xfrm>
        </p:grpSpPr>
        <p:sp>
          <p:nvSpPr>
            <p:cNvPr id="73" name="Donut 72"/>
            <p:cNvSpPr/>
            <p:nvPr/>
          </p:nvSpPr>
          <p:spPr>
            <a:xfrm>
              <a:off x="6444208" y="2018848"/>
              <a:ext cx="878523" cy="860296"/>
            </a:xfrm>
            <a:prstGeom prst="donut">
              <a:avLst>
                <a:gd name="adj" fmla="val 9655"/>
              </a:avLst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80" name="Block Arc 79"/>
            <p:cNvSpPr/>
            <p:nvPr/>
          </p:nvSpPr>
          <p:spPr>
            <a:xfrm>
              <a:off x="6444208" y="2018848"/>
              <a:ext cx="878523" cy="804957"/>
            </a:xfrm>
            <a:prstGeom prst="blockArc">
              <a:avLst>
                <a:gd name="adj1" fmla="val 14232776"/>
                <a:gd name="adj2" fmla="val 221921"/>
                <a:gd name="adj3" fmla="val 10565"/>
              </a:avLst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</p:grpSp>
      <p:grpSp>
        <p:nvGrpSpPr>
          <p:cNvPr id="84" name="Group 83"/>
          <p:cNvGrpSpPr/>
          <p:nvPr/>
        </p:nvGrpSpPr>
        <p:grpSpPr>
          <a:xfrm>
            <a:off x="7236296" y="5266905"/>
            <a:ext cx="360039" cy="375381"/>
            <a:chOff x="6444208" y="2018848"/>
            <a:chExt cx="878523" cy="860296"/>
          </a:xfrm>
        </p:grpSpPr>
        <p:sp>
          <p:nvSpPr>
            <p:cNvPr id="85" name="Donut 84"/>
            <p:cNvSpPr/>
            <p:nvPr/>
          </p:nvSpPr>
          <p:spPr>
            <a:xfrm>
              <a:off x="6444208" y="2018848"/>
              <a:ext cx="878523" cy="860296"/>
            </a:xfrm>
            <a:prstGeom prst="donut">
              <a:avLst>
                <a:gd name="adj" fmla="val 9655"/>
              </a:avLst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89" name="Block Arc 88"/>
            <p:cNvSpPr/>
            <p:nvPr/>
          </p:nvSpPr>
          <p:spPr>
            <a:xfrm>
              <a:off x="6444208" y="2018848"/>
              <a:ext cx="878523" cy="804957"/>
            </a:xfrm>
            <a:prstGeom prst="blockArc">
              <a:avLst>
                <a:gd name="adj1" fmla="val 14232776"/>
                <a:gd name="adj2" fmla="val 221921"/>
                <a:gd name="adj3" fmla="val 10565"/>
              </a:avLst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</p:grpSp>
      <p:grpSp>
        <p:nvGrpSpPr>
          <p:cNvPr id="101" name="Group 100"/>
          <p:cNvGrpSpPr/>
          <p:nvPr/>
        </p:nvGrpSpPr>
        <p:grpSpPr>
          <a:xfrm rot="5400000">
            <a:off x="6730994" y="4869160"/>
            <a:ext cx="360039" cy="375381"/>
            <a:chOff x="6444208" y="2018848"/>
            <a:chExt cx="878523" cy="860296"/>
          </a:xfrm>
        </p:grpSpPr>
        <p:sp>
          <p:nvSpPr>
            <p:cNvPr id="106" name="Donut 105"/>
            <p:cNvSpPr/>
            <p:nvPr/>
          </p:nvSpPr>
          <p:spPr>
            <a:xfrm>
              <a:off x="6444208" y="2018848"/>
              <a:ext cx="878523" cy="860296"/>
            </a:xfrm>
            <a:prstGeom prst="donut">
              <a:avLst>
                <a:gd name="adj" fmla="val 9655"/>
              </a:avLst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07" name="Block Arc 106"/>
            <p:cNvSpPr/>
            <p:nvPr/>
          </p:nvSpPr>
          <p:spPr>
            <a:xfrm>
              <a:off x="6444208" y="2018848"/>
              <a:ext cx="878523" cy="804957"/>
            </a:xfrm>
            <a:prstGeom prst="blockArc">
              <a:avLst>
                <a:gd name="adj1" fmla="val 14232776"/>
                <a:gd name="adj2" fmla="val 221921"/>
                <a:gd name="adj3" fmla="val 10565"/>
              </a:avLst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</p:grpSp>
      <p:grpSp>
        <p:nvGrpSpPr>
          <p:cNvPr id="108" name="Group 107"/>
          <p:cNvGrpSpPr/>
          <p:nvPr/>
        </p:nvGrpSpPr>
        <p:grpSpPr>
          <a:xfrm rot="16200000">
            <a:off x="7587030" y="5769361"/>
            <a:ext cx="360039" cy="375381"/>
            <a:chOff x="6444208" y="2018848"/>
            <a:chExt cx="878523" cy="860296"/>
          </a:xfrm>
        </p:grpSpPr>
        <p:sp>
          <p:nvSpPr>
            <p:cNvPr id="109" name="Donut 108"/>
            <p:cNvSpPr/>
            <p:nvPr/>
          </p:nvSpPr>
          <p:spPr>
            <a:xfrm>
              <a:off x="6444208" y="2018848"/>
              <a:ext cx="878523" cy="860296"/>
            </a:xfrm>
            <a:prstGeom prst="donut">
              <a:avLst>
                <a:gd name="adj" fmla="val 9655"/>
              </a:avLst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0" name="Block Arc 109"/>
            <p:cNvSpPr/>
            <p:nvPr/>
          </p:nvSpPr>
          <p:spPr>
            <a:xfrm>
              <a:off x="6444208" y="2018848"/>
              <a:ext cx="878523" cy="804957"/>
            </a:xfrm>
            <a:prstGeom prst="blockArc">
              <a:avLst>
                <a:gd name="adj1" fmla="val 14232776"/>
                <a:gd name="adj2" fmla="val 221921"/>
                <a:gd name="adj3" fmla="val 10565"/>
              </a:avLst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</p:grpSp>
      <p:grpSp>
        <p:nvGrpSpPr>
          <p:cNvPr id="111" name="Group 110"/>
          <p:cNvGrpSpPr/>
          <p:nvPr/>
        </p:nvGrpSpPr>
        <p:grpSpPr>
          <a:xfrm rot="16200000">
            <a:off x="8315810" y="4899195"/>
            <a:ext cx="360039" cy="375381"/>
            <a:chOff x="6444208" y="2018848"/>
            <a:chExt cx="878523" cy="860296"/>
          </a:xfrm>
        </p:grpSpPr>
        <p:sp>
          <p:nvSpPr>
            <p:cNvPr id="112" name="Donut 111"/>
            <p:cNvSpPr/>
            <p:nvPr/>
          </p:nvSpPr>
          <p:spPr>
            <a:xfrm>
              <a:off x="6444208" y="2018848"/>
              <a:ext cx="878523" cy="860296"/>
            </a:xfrm>
            <a:prstGeom prst="donut">
              <a:avLst>
                <a:gd name="adj" fmla="val 9655"/>
              </a:avLst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3" name="Block Arc 112"/>
            <p:cNvSpPr/>
            <p:nvPr/>
          </p:nvSpPr>
          <p:spPr>
            <a:xfrm>
              <a:off x="6444208" y="2018848"/>
              <a:ext cx="878523" cy="804957"/>
            </a:xfrm>
            <a:prstGeom prst="blockArc">
              <a:avLst>
                <a:gd name="adj1" fmla="val 14232776"/>
                <a:gd name="adj2" fmla="val 221921"/>
                <a:gd name="adj3" fmla="val 10565"/>
              </a:avLst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</p:grpSp>
      <p:grpSp>
        <p:nvGrpSpPr>
          <p:cNvPr id="114" name="Group 113"/>
          <p:cNvGrpSpPr/>
          <p:nvPr/>
        </p:nvGrpSpPr>
        <p:grpSpPr>
          <a:xfrm>
            <a:off x="6847506" y="5800943"/>
            <a:ext cx="360039" cy="375381"/>
            <a:chOff x="6444208" y="2018848"/>
            <a:chExt cx="878523" cy="860296"/>
          </a:xfrm>
        </p:grpSpPr>
        <p:sp>
          <p:nvSpPr>
            <p:cNvPr id="115" name="Donut 114"/>
            <p:cNvSpPr/>
            <p:nvPr/>
          </p:nvSpPr>
          <p:spPr>
            <a:xfrm>
              <a:off x="6444208" y="2018848"/>
              <a:ext cx="878523" cy="860296"/>
            </a:xfrm>
            <a:prstGeom prst="donut">
              <a:avLst>
                <a:gd name="adj" fmla="val 9655"/>
              </a:avLst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6" name="Block Arc 115"/>
            <p:cNvSpPr/>
            <p:nvPr/>
          </p:nvSpPr>
          <p:spPr>
            <a:xfrm>
              <a:off x="6444208" y="2018848"/>
              <a:ext cx="878523" cy="804957"/>
            </a:xfrm>
            <a:prstGeom prst="blockArc">
              <a:avLst>
                <a:gd name="adj1" fmla="val 14232776"/>
                <a:gd name="adj2" fmla="val 221921"/>
                <a:gd name="adj3" fmla="val 10565"/>
              </a:avLst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</p:grpSp>
      <p:grpSp>
        <p:nvGrpSpPr>
          <p:cNvPr id="117" name="Group 116"/>
          <p:cNvGrpSpPr/>
          <p:nvPr/>
        </p:nvGrpSpPr>
        <p:grpSpPr>
          <a:xfrm>
            <a:off x="7695543" y="5006125"/>
            <a:ext cx="360039" cy="375381"/>
            <a:chOff x="6444208" y="2018848"/>
            <a:chExt cx="878523" cy="860296"/>
          </a:xfrm>
        </p:grpSpPr>
        <p:sp>
          <p:nvSpPr>
            <p:cNvPr id="118" name="Donut 117"/>
            <p:cNvSpPr/>
            <p:nvPr/>
          </p:nvSpPr>
          <p:spPr>
            <a:xfrm>
              <a:off x="6444208" y="2018848"/>
              <a:ext cx="878523" cy="860296"/>
            </a:xfrm>
            <a:prstGeom prst="donut">
              <a:avLst>
                <a:gd name="adj" fmla="val 9655"/>
              </a:avLst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19" name="Block Arc 118"/>
            <p:cNvSpPr/>
            <p:nvPr/>
          </p:nvSpPr>
          <p:spPr>
            <a:xfrm>
              <a:off x="6444208" y="2018848"/>
              <a:ext cx="878523" cy="804957"/>
            </a:xfrm>
            <a:prstGeom prst="blockArc">
              <a:avLst>
                <a:gd name="adj1" fmla="val 14232776"/>
                <a:gd name="adj2" fmla="val 221921"/>
                <a:gd name="adj3" fmla="val 10565"/>
              </a:avLst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</p:grpSp>
      <p:sp>
        <p:nvSpPr>
          <p:cNvPr id="120" name="Right Arrow 119"/>
          <p:cNvSpPr/>
          <p:nvPr/>
        </p:nvSpPr>
        <p:spPr>
          <a:xfrm flipH="1">
            <a:off x="5148064" y="5104608"/>
            <a:ext cx="70648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21" name="Group 120"/>
          <p:cNvGrpSpPr/>
          <p:nvPr/>
        </p:nvGrpSpPr>
        <p:grpSpPr>
          <a:xfrm rot="16200000">
            <a:off x="6488037" y="5254831"/>
            <a:ext cx="360039" cy="375381"/>
            <a:chOff x="6444208" y="2018848"/>
            <a:chExt cx="878523" cy="860296"/>
          </a:xfrm>
        </p:grpSpPr>
        <p:sp>
          <p:nvSpPr>
            <p:cNvPr id="122" name="Donut 121"/>
            <p:cNvSpPr/>
            <p:nvPr/>
          </p:nvSpPr>
          <p:spPr>
            <a:xfrm>
              <a:off x="6444208" y="2018848"/>
              <a:ext cx="878523" cy="860296"/>
            </a:xfrm>
            <a:prstGeom prst="donut">
              <a:avLst>
                <a:gd name="adj" fmla="val 9655"/>
              </a:avLst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3" name="Block Arc 122"/>
            <p:cNvSpPr/>
            <p:nvPr/>
          </p:nvSpPr>
          <p:spPr>
            <a:xfrm>
              <a:off x="6444208" y="2018848"/>
              <a:ext cx="878523" cy="804957"/>
            </a:xfrm>
            <a:prstGeom prst="blockArc">
              <a:avLst>
                <a:gd name="adj1" fmla="val 14232776"/>
                <a:gd name="adj2" fmla="val 221921"/>
                <a:gd name="adj3" fmla="val 10565"/>
              </a:avLst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</p:grpSp>
      <p:grpSp>
        <p:nvGrpSpPr>
          <p:cNvPr id="124" name="Group 123"/>
          <p:cNvGrpSpPr/>
          <p:nvPr/>
        </p:nvGrpSpPr>
        <p:grpSpPr>
          <a:xfrm rot="16200000">
            <a:off x="6255122" y="4547435"/>
            <a:ext cx="360039" cy="375381"/>
            <a:chOff x="6444208" y="2018848"/>
            <a:chExt cx="878523" cy="860296"/>
          </a:xfrm>
        </p:grpSpPr>
        <p:sp>
          <p:nvSpPr>
            <p:cNvPr id="125" name="Donut 124"/>
            <p:cNvSpPr/>
            <p:nvPr/>
          </p:nvSpPr>
          <p:spPr>
            <a:xfrm>
              <a:off x="6444208" y="2018848"/>
              <a:ext cx="878523" cy="860296"/>
            </a:xfrm>
            <a:prstGeom prst="donut">
              <a:avLst>
                <a:gd name="adj" fmla="val 9655"/>
              </a:avLst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6" name="Block Arc 125"/>
            <p:cNvSpPr/>
            <p:nvPr/>
          </p:nvSpPr>
          <p:spPr>
            <a:xfrm>
              <a:off x="6444208" y="2018848"/>
              <a:ext cx="878523" cy="804957"/>
            </a:xfrm>
            <a:prstGeom prst="blockArc">
              <a:avLst>
                <a:gd name="adj1" fmla="val 14232776"/>
                <a:gd name="adj2" fmla="val 221921"/>
                <a:gd name="adj3" fmla="val 10565"/>
              </a:avLst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</p:grpSp>
      <p:pic>
        <p:nvPicPr>
          <p:cNvPr id="12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481626" y="3658907"/>
            <a:ext cx="1696518" cy="33214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33" name="Group 132"/>
          <p:cNvGrpSpPr/>
          <p:nvPr/>
        </p:nvGrpSpPr>
        <p:grpSpPr>
          <a:xfrm>
            <a:off x="3635293" y="5187558"/>
            <a:ext cx="360039" cy="375381"/>
            <a:chOff x="6444208" y="2018848"/>
            <a:chExt cx="878523" cy="860296"/>
          </a:xfrm>
        </p:grpSpPr>
        <p:sp>
          <p:nvSpPr>
            <p:cNvPr id="134" name="Donut 133"/>
            <p:cNvSpPr/>
            <p:nvPr/>
          </p:nvSpPr>
          <p:spPr>
            <a:xfrm>
              <a:off x="6444208" y="2018848"/>
              <a:ext cx="878523" cy="860296"/>
            </a:xfrm>
            <a:prstGeom prst="donut">
              <a:avLst>
                <a:gd name="adj" fmla="val 9655"/>
              </a:avLst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35" name="Block Arc 134"/>
            <p:cNvSpPr/>
            <p:nvPr/>
          </p:nvSpPr>
          <p:spPr>
            <a:xfrm>
              <a:off x="6444208" y="2018848"/>
              <a:ext cx="878523" cy="804957"/>
            </a:xfrm>
            <a:prstGeom prst="blockArc">
              <a:avLst>
                <a:gd name="adj1" fmla="val 14232776"/>
                <a:gd name="adj2" fmla="val 221921"/>
                <a:gd name="adj3" fmla="val 10565"/>
              </a:avLst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</p:grpSp>
      <p:pic>
        <p:nvPicPr>
          <p:cNvPr id="74" name="Picture 73" descr="C:\Users\todib\Desktop\ABE\images\Amgen Experience_Logo-01_sm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56176" y="188640"/>
            <a:ext cx="2771800" cy="720080"/>
          </a:xfrm>
          <a:prstGeom prst="rect">
            <a:avLst/>
          </a:prstGeom>
          <a:noFill/>
        </p:spPr>
      </p:pic>
      <p:cxnSp>
        <p:nvCxnSpPr>
          <p:cNvPr id="75" name="Straight Connector 74"/>
          <p:cNvCxnSpPr/>
          <p:nvPr/>
        </p:nvCxnSpPr>
        <p:spPr>
          <a:xfrm>
            <a:off x="0" y="1268760"/>
            <a:ext cx="6156176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/>
          <p:nvPr/>
        </p:nvCxnSpPr>
        <p:spPr>
          <a:xfrm>
            <a:off x="0" y="1196752"/>
            <a:ext cx="6156176" cy="0"/>
          </a:xfrm>
          <a:prstGeom prst="line">
            <a:avLst/>
          </a:prstGeom>
          <a:ln w="762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TextBox 80"/>
          <p:cNvSpPr txBox="1"/>
          <p:nvPr/>
        </p:nvSpPr>
        <p:spPr>
          <a:xfrm>
            <a:off x="107504" y="210669"/>
            <a:ext cx="5943935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600" dirty="0">
                <a:solidFill>
                  <a:srgbClr val="0070C0"/>
                </a:solidFill>
                <a:latin typeface="Calibri" panose="020F0502020204030204" pitchFamily="34" charset="0"/>
              </a:rPr>
              <a:t>Sequencing from a BAC</a:t>
            </a:r>
          </a:p>
        </p:txBody>
      </p:sp>
    </p:spTree>
    <p:extLst>
      <p:ext uri="{BB962C8B-B14F-4D97-AF65-F5344CB8AC3E}">
        <p14:creationId xmlns:p14="http://schemas.microsoft.com/office/powerpoint/2010/main" val="636256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35657" y="1772816"/>
            <a:ext cx="8872686" cy="997084"/>
          </a:xfrm>
          <a:prstGeom prst="rect">
            <a:avLst/>
          </a:prstGeom>
          <a:solidFill>
            <a:srgbClr val="0070C0"/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572000" y="1772816"/>
            <a:ext cx="4436343" cy="4536504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/>
          <p:cNvSpPr/>
          <p:nvPr/>
        </p:nvSpPr>
        <p:spPr>
          <a:xfrm>
            <a:off x="135657" y="1772816"/>
            <a:ext cx="4436343" cy="4536504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Box 2"/>
          <p:cNvSpPr txBox="1"/>
          <p:nvPr/>
        </p:nvSpPr>
        <p:spPr>
          <a:xfrm>
            <a:off x="467544" y="1927860"/>
            <a:ext cx="3816424" cy="4093428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r>
              <a:rPr lang="en-GB" sz="3600" dirty="0">
                <a:solidFill>
                  <a:schemeClr val="bg1"/>
                </a:solidFill>
              </a:rPr>
              <a:t>Sanger sequencing</a:t>
            </a:r>
          </a:p>
          <a:p>
            <a:endParaRPr lang="en-GB" sz="2800" dirty="0">
              <a:solidFill>
                <a:schemeClr val="tx2"/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en-GB" sz="2800" dirty="0">
                <a:solidFill>
                  <a:srgbClr val="0070C0"/>
                </a:solidFill>
              </a:rPr>
              <a:t>Developed 1977</a:t>
            </a:r>
          </a:p>
          <a:p>
            <a:endParaRPr lang="en-GB" sz="2800" dirty="0">
              <a:solidFill>
                <a:srgbClr val="0070C0"/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en-GB" sz="2800" dirty="0">
                <a:solidFill>
                  <a:srgbClr val="0070C0"/>
                </a:solidFill>
              </a:rPr>
              <a:t>Cost: $2.7 billion for human genome</a:t>
            </a:r>
          </a:p>
          <a:p>
            <a:endParaRPr lang="en-GB" sz="2800" dirty="0">
              <a:solidFill>
                <a:srgbClr val="0070C0"/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en-GB" sz="2800" dirty="0">
                <a:solidFill>
                  <a:srgbClr val="0070C0"/>
                </a:solidFill>
              </a:rPr>
              <a:t>Time: 13 years for human genome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860032" y="1927860"/>
            <a:ext cx="3960440" cy="4093428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r>
              <a:rPr lang="en-GB" sz="3600" dirty="0" err="1">
                <a:solidFill>
                  <a:schemeClr val="bg1"/>
                </a:solidFill>
              </a:rPr>
              <a:t>Illumina</a:t>
            </a:r>
            <a:r>
              <a:rPr lang="en-GB" sz="3600" dirty="0">
                <a:solidFill>
                  <a:schemeClr val="bg1"/>
                </a:solidFill>
              </a:rPr>
              <a:t> sequencing</a:t>
            </a:r>
          </a:p>
          <a:p>
            <a:endParaRPr lang="en-GB" sz="2800" dirty="0">
              <a:solidFill>
                <a:schemeClr val="tx2"/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en-GB" sz="2800" dirty="0">
                <a:solidFill>
                  <a:srgbClr val="0070C0"/>
                </a:solidFill>
              </a:rPr>
              <a:t>Developed in 2000s</a:t>
            </a:r>
          </a:p>
          <a:p>
            <a:endParaRPr lang="en-GB" sz="2800" dirty="0">
              <a:solidFill>
                <a:srgbClr val="0070C0"/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en-GB" sz="2800" dirty="0">
                <a:solidFill>
                  <a:srgbClr val="0070C0"/>
                </a:solidFill>
              </a:rPr>
              <a:t>Cost: $5,000 for human genome</a:t>
            </a:r>
          </a:p>
          <a:p>
            <a:endParaRPr lang="en-GB" sz="2800" dirty="0">
              <a:solidFill>
                <a:srgbClr val="0070C0"/>
              </a:solidFill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en-GB" sz="2800" dirty="0">
                <a:solidFill>
                  <a:srgbClr val="0070C0"/>
                </a:solidFill>
              </a:rPr>
              <a:t>Time: 10 days for human genome</a:t>
            </a:r>
          </a:p>
        </p:txBody>
      </p:sp>
      <p:pic>
        <p:nvPicPr>
          <p:cNvPr id="13" name="Picture 12" descr="C:\Users\todib\Desktop\ABE\images\Amgen Experience_Logo-01_sm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56176" y="188640"/>
            <a:ext cx="2771800" cy="720080"/>
          </a:xfrm>
          <a:prstGeom prst="rect">
            <a:avLst/>
          </a:prstGeom>
          <a:noFill/>
        </p:spPr>
      </p:pic>
      <p:cxnSp>
        <p:nvCxnSpPr>
          <p:cNvPr id="15" name="Straight Connector 14"/>
          <p:cNvCxnSpPr/>
          <p:nvPr/>
        </p:nvCxnSpPr>
        <p:spPr>
          <a:xfrm>
            <a:off x="0" y="1268760"/>
            <a:ext cx="6156176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0" y="1196752"/>
            <a:ext cx="6156176" cy="0"/>
          </a:xfrm>
          <a:prstGeom prst="line">
            <a:avLst/>
          </a:prstGeom>
          <a:ln w="762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107504" y="210669"/>
            <a:ext cx="5085046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600" dirty="0">
                <a:solidFill>
                  <a:srgbClr val="0070C0"/>
                </a:solidFill>
                <a:latin typeface="Calibri" panose="020F0502020204030204" pitchFamily="34" charset="0"/>
              </a:rPr>
              <a:t>Genome sequencing</a:t>
            </a:r>
          </a:p>
        </p:txBody>
      </p:sp>
    </p:spTree>
    <p:extLst>
      <p:ext uri="{BB962C8B-B14F-4D97-AF65-F5344CB8AC3E}">
        <p14:creationId xmlns:p14="http://schemas.microsoft.com/office/powerpoint/2010/main" val="33821183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8" name="Group 157"/>
          <p:cNvGrpSpPr/>
          <p:nvPr/>
        </p:nvGrpSpPr>
        <p:grpSpPr>
          <a:xfrm>
            <a:off x="1929698" y="2329716"/>
            <a:ext cx="5018566" cy="3187516"/>
            <a:chOff x="1929698" y="2329716"/>
            <a:chExt cx="5018566" cy="3187516"/>
          </a:xfrm>
        </p:grpSpPr>
        <p:grpSp>
          <p:nvGrpSpPr>
            <p:cNvPr id="95" name="Group 94"/>
            <p:cNvGrpSpPr/>
            <p:nvPr/>
          </p:nvGrpSpPr>
          <p:grpSpPr>
            <a:xfrm>
              <a:off x="2339752" y="5013176"/>
              <a:ext cx="4104456" cy="0"/>
              <a:chOff x="107504" y="1772816"/>
              <a:chExt cx="4104456" cy="0"/>
            </a:xfrm>
          </p:grpSpPr>
          <p:cxnSp>
            <p:nvCxnSpPr>
              <p:cNvPr id="24" name="Straight Connector 23"/>
              <p:cNvCxnSpPr/>
              <p:nvPr/>
            </p:nvCxnSpPr>
            <p:spPr>
              <a:xfrm>
                <a:off x="107504" y="1772816"/>
                <a:ext cx="684076" cy="0"/>
              </a:xfrm>
              <a:prstGeom prst="line">
                <a:avLst/>
              </a:prstGeom>
              <a:ln w="762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Straight Connector 80"/>
              <p:cNvCxnSpPr/>
              <p:nvPr/>
            </p:nvCxnSpPr>
            <p:spPr>
              <a:xfrm>
                <a:off x="754342" y="1772816"/>
                <a:ext cx="342038" cy="0"/>
              </a:xfrm>
              <a:prstGeom prst="line">
                <a:avLst/>
              </a:prstGeom>
              <a:ln w="762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" name="Straight Connector 81"/>
              <p:cNvCxnSpPr/>
              <p:nvPr/>
            </p:nvCxnSpPr>
            <p:spPr>
              <a:xfrm>
                <a:off x="1096380" y="1772816"/>
                <a:ext cx="457200" cy="0"/>
              </a:xfrm>
              <a:prstGeom prst="line">
                <a:avLst/>
              </a:prstGeom>
              <a:ln w="762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" name="Straight Connector 82"/>
              <p:cNvCxnSpPr/>
              <p:nvPr/>
            </p:nvCxnSpPr>
            <p:spPr>
              <a:xfrm>
                <a:off x="1553580" y="1772816"/>
                <a:ext cx="684076" cy="0"/>
              </a:xfrm>
              <a:prstGeom prst="line">
                <a:avLst/>
              </a:prstGeom>
              <a:ln w="762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Straight Connector 83"/>
              <p:cNvCxnSpPr/>
              <p:nvPr/>
            </p:nvCxnSpPr>
            <p:spPr>
              <a:xfrm>
                <a:off x="2217440" y="1772816"/>
                <a:ext cx="342038" cy="0"/>
              </a:xfrm>
              <a:prstGeom prst="line">
                <a:avLst/>
              </a:prstGeom>
              <a:ln w="762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" name="Straight Connector 84"/>
              <p:cNvCxnSpPr/>
              <p:nvPr/>
            </p:nvCxnSpPr>
            <p:spPr>
              <a:xfrm>
                <a:off x="2843808" y="1772816"/>
                <a:ext cx="684076" cy="0"/>
              </a:xfrm>
              <a:prstGeom prst="line">
                <a:avLst/>
              </a:prstGeom>
              <a:ln w="762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" name="Straight Connector 87"/>
              <p:cNvCxnSpPr/>
              <p:nvPr/>
            </p:nvCxnSpPr>
            <p:spPr>
              <a:xfrm>
                <a:off x="2555776" y="1772816"/>
                <a:ext cx="342038" cy="0"/>
              </a:xfrm>
              <a:prstGeom prst="line">
                <a:avLst/>
              </a:prstGeom>
              <a:ln w="762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" name="Straight Connector 88"/>
              <p:cNvCxnSpPr/>
              <p:nvPr/>
            </p:nvCxnSpPr>
            <p:spPr>
              <a:xfrm>
                <a:off x="3293858" y="1772816"/>
                <a:ext cx="342038" cy="0"/>
              </a:xfrm>
              <a:prstGeom prst="line">
                <a:avLst/>
              </a:prstGeom>
              <a:ln w="762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" name="Straight Connector 89"/>
              <p:cNvCxnSpPr/>
              <p:nvPr/>
            </p:nvCxnSpPr>
            <p:spPr>
              <a:xfrm>
                <a:off x="3527884" y="1772816"/>
                <a:ext cx="684076" cy="0"/>
              </a:xfrm>
              <a:prstGeom prst="line">
                <a:avLst/>
              </a:prstGeom>
              <a:ln w="762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1026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453" t="3" r="33739" b="-3"/>
            <a:stretch/>
          </p:blipFill>
          <p:spPr bwMode="auto">
            <a:xfrm>
              <a:off x="4344418" y="2780929"/>
              <a:ext cx="731638" cy="825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27" name="Picture 3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1252" t="3" r="4173" b="-3"/>
            <a:stretch/>
          </p:blipFill>
          <p:spPr bwMode="auto">
            <a:xfrm>
              <a:off x="5279908" y="2780928"/>
              <a:ext cx="1009650" cy="793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28" name="Picture 4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" r="75110" b="-1"/>
            <a:stretch/>
          </p:blipFill>
          <p:spPr bwMode="auto">
            <a:xfrm>
              <a:off x="2339752" y="2999284"/>
              <a:ext cx="1022610" cy="793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29" name="Picture 5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953" t="3" r="30241" b="-3"/>
            <a:stretch/>
          </p:blipFill>
          <p:spPr bwMode="auto">
            <a:xfrm>
              <a:off x="3693604" y="3000127"/>
              <a:ext cx="1512168" cy="793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30" name="Picture 6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22" t="42403" r="58820" b="-1"/>
            <a:stretch/>
          </p:blipFill>
          <p:spPr bwMode="auto">
            <a:xfrm>
              <a:off x="2555776" y="2789470"/>
              <a:ext cx="1481464" cy="805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31" name="Picture 7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" r="63194" b="-1"/>
            <a:stretch/>
          </p:blipFill>
          <p:spPr bwMode="auto">
            <a:xfrm>
              <a:off x="2339752" y="3432175"/>
              <a:ext cx="1512168" cy="793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32" name="Picture 8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464" t="3" r="10493" b="-4"/>
            <a:stretch/>
          </p:blipFill>
          <p:spPr bwMode="auto">
            <a:xfrm>
              <a:off x="4864968" y="3208784"/>
              <a:ext cx="1152128" cy="793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33" name="Picture 9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906" t="3" r="42506" b="-3"/>
            <a:stretch/>
          </p:blipFill>
          <p:spPr bwMode="auto">
            <a:xfrm>
              <a:off x="3157608" y="3216151"/>
              <a:ext cx="1544245" cy="793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34" name="Picture 10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500" t="3" r="22678" b="-3"/>
            <a:stretch/>
          </p:blipFill>
          <p:spPr bwMode="auto">
            <a:xfrm>
              <a:off x="4455604" y="3432175"/>
              <a:ext cx="1060884" cy="793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56" name="Down Arrow 155"/>
            <p:cNvSpPr/>
            <p:nvPr/>
          </p:nvSpPr>
          <p:spPr>
            <a:xfrm>
              <a:off x="4207372" y="3746736"/>
              <a:ext cx="484632" cy="978408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6" name="Rectangle 165"/>
            <p:cNvSpPr/>
            <p:nvPr/>
          </p:nvSpPr>
          <p:spPr>
            <a:xfrm>
              <a:off x="1929698" y="2329716"/>
              <a:ext cx="5018566" cy="3187516"/>
            </a:xfrm>
            <a:prstGeom prst="rect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30" name="Picture 29" descr="C:\Users\todib\Desktop\ABE\images\Amgen Experience_Logo-01_sm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56176" y="188640"/>
            <a:ext cx="2771800" cy="720080"/>
          </a:xfrm>
          <a:prstGeom prst="rect">
            <a:avLst/>
          </a:prstGeom>
          <a:noFill/>
        </p:spPr>
      </p:pic>
      <p:cxnSp>
        <p:nvCxnSpPr>
          <p:cNvPr id="31" name="Straight Connector 30"/>
          <p:cNvCxnSpPr/>
          <p:nvPr/>
        </p:nvCxnSpPr>
        <p:spPr>
          <a:xfrm>
            <a:off x="0" y="1268760"/>
            <a:ext cx="6156176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0" y="1196752"/>
            <a:ext cx="6156176" cy="0"/>
          </a:xfrm>
          <a:prstGeom prst="line">
            <a:avLst/>
          </a:prstGeom>
          <a:ln w="762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107504" y="210669"/>
            <a:ext cx="5207579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600" dirty="0">
                <a:solidFill>
                  <a:srgbClr val="0070C0"/>
                </a:solidFill>
                <a:latin typeface="Calibri" panose="020F0502020204030204" pitchFamily="34" charset="0"/>
              </a:rPr>
              <a:t>Shotgun sequencing</a:t>
            </a:r>
          </a:p>
        </p:txBody>
      </p:sp>
    </p:spTree>
    <p:extLst>
      <p:ext uri="{BB962C8B-B14F-4D97-AF65-F5344CB8AC3E}">
        <p14:creationId xmlns:p14="http://schemas.microsoft.com/office/powerpoint/2010/main" val="13571157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4561476"/>
              </p:ext>
            </p:extLst>
          </p:nvPr>
        </p:nvGraphicFramePr>
        <p:xfrm>
          <a:off x="1524000" y="1397000"/>
          <a:ext cx="6096000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559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400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Restriction</a:t>
                      </a:r>
                      <a:r>
                        <a:rPr lang="en-GB" baseline="0" dirty="0"/>
                        <a:t> enzymes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Expected</a:t>
                      </a:r>
                      <a:r>
                        <a:rPr lang="en-GB" baseline="0" dirty="0"/>
                        <a:t> fragment sizes (</a:t>
                      </a:r>
                      <a:r>
                        <a:rPr lang="en-GB" baseline="0" dirty="0" err="1"/>
                        <a:t>bp</a:t>
                      </a:r>
                      <a:r>
                        <a:rPr lang="en-GB" baseline="0" dirty="0"/>
                        <a:t>)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err="1"/>
                        <a:t>BamHI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5302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err="1"/>
                        <a:t>PstI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1427 + 3875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err="1"/>
                        <a:t>DraI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2597 + 1148 + 1557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err="1"/>
                        <a:t>BamHI</a:t>
                      </a:r>
                      <a:r>
                        <a:rPr lang="en-GB" dirty="0"/>
                        <a:t> + </a:t>
                      </a:r>
                      <a:r>
                        <a:rPr lang="en-GB" dirty="0" err="1"/>
                        <a:t>PstI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446 + 1427 + 3429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err="1"/>
                        <a:t>BamHI</a:t>
                      </a:r>
                      <a:r>
                        <a:rPr lang="en-GB" dirty="0"/>
                        <a:t> + </a:t>
                      </a:r>
                      <a:r>
                        <a:rPr lang="en-GB" dirty="0" err="1"/>
                        <a:t>DraI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1060 + 1537 + 1148 + 1557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err="1"/>
                        <a:t>PstI</a:t>
                      </a:r>
                      <a:r>
                        <a:rPr lang="en-GB" dirty="0"/>
                        <a:t> + </a:t>
                      </a:r>
                      <a:r>
                        <a:rPr lang="en-GB" dirty="0" err="1"/>
                        <a:t>DraI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1557+ 1506 + 1091 + 336 + 812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err="1"/>
                        <a:t>BamHI</a:t>
                      </a:r>
                      <a:r>
                        <a:rPr lang="en-GB" dirty="0"/>
                        <a:t> + </a:t>
                      </a:r>
                      <a:r>
                        <a:rPr lang="en-GB" dirty="0" err="1"/>
                        <a:t>PstI</a:t>
                      </a:r>
                      <a:r>
                        <a:rPr lang="en-GB" dirty="0"/>
                        <a:t> + </a:t>
                      </a:r>
                      <a:r>
                        <a:rPr lang="en-GB" dirty="0" err="1"/>
                        <a:t>DraI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1557 +</a:t>
                      </a:r>
                      <a:r>
                        <a:rPr lang="en-GB" baseline="0" dirty="0"/>
                        <a:t> 1060 + 446 + 1091 + 336 + 812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498533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345</TotalTime>
  <Words>755</Words>
  <Application>Microsoft Office PowerPoint</Application>
  <PresentationFormat>On-screen Show (4:3)</PresentationFormat>
  <Paragraphs>285</Paragraphs>
  <Slides>15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Karen Stephens</dc:creator>
  <cp:lastModifiedBy>Philippa Mulberry</cp:lastModifiedBy>
  <cp:revision>41</cp:revision>
  <dcterms:created xsi:type="dcterms:W3CDTF">2015-03-06T20:38:52Z</dcterms:created>
  <dcterms:modified xsi:type="dcterms:W3CDTF">2026-07-21T08:48:44Z</dcterms:modified>
</cp:coreProperties>
</file>