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handoutMasterIdLst>
    <p:handoutMasterId r:id="rId30"/>
  </p:handoutMasterIdLst>
  <p:sldIdLst>
    <p:sldId id="281" r:id="rId2"/>
    <p:sldId id="288" r:id="rId3"/>
    <p:sldId id="257" r:id="rId4"/>
    <p:sldId id="258" r:id="rId5"/>
    <p:sldId id="259" r:id="rId6"/>
    <p:sldId id="287" r:id="rId7"/>
    <p:sldId id="265" r:id="rId8"/>
    <p:sldId id="266" r:id="rId9"/>
    <p:sldId id="268" r:id="rId10"/>
    <p:sldId id="269" r:id="rId11"/>
    <p:sldId id="270" r:id="rId12"/>
    <p:sldId id="271" r:id="rId13"/>
    <p:sldId id="272" r:id="rId14"/>
    <p:sldId id="273" r:id="rId15"/>
    <p:sldId id="275" r:id="rId16"/>
    <p:sldId id="276" r:id="rId17"/>
    <p:sldId id="277" r:id="rId18"/>
    <p:sldId id="263" r:id="rId19"/>
    <p:sldId id="264" r:id="rId20"/>
    <p:sldId id="289" r:id="rId21"/>
    <p:sldId id="278" r:id="rId22"/>
    <p:sldId id="279" r:id="rId23"/>
    <p:sldId id="290" r:id="rId24"/>
    <p:sldId id="280" r:id="rId25"/>
    <p:sldId id="284" r:id="rId26"/>
    <p:sldId id="292" r:id="rId27"/>
    <p:sldId id="283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21481" autoAdjust="0"/>
    <p:restoredTop sz="73968" autoAdjust="0"/>
  </p:normalViewPr>
  <p:slideViewPr>
    <p:cSldViewPr snapToGrid="0">
      <p:cViewPr varScale="1">
        <p:scale>
          <a:sx n="50" d="100"/>
          <a:sy n="50" d="100"/>
        </p:scale>
        <p:origin x="1516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51" d="100"/>
          <a:sy n="51" d="100"/>
        </p:scale>
        <p:origin x="2692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B1A1CD1-BC32-4E3A-86A5-122A94DAD4F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3499F1-21C4-4F3D-9FCC-A493B01ACCC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313E40-1A0E-41F2-9F7C-E26D3DD82591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DE4D34-7E1E-4875-8D56-330C87D8CA9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3CA52B-6DEA-46ED-8680-579EEA67E14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76A6F7-DAAC-469B-ACDA-33D14526EF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1552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2C6DB6-EDD3-4DD5-9F5D-80AD45E3384F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C4FCC6-EFC4-48E7-AFCF-D11E3656F9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71734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What</a:t>
            </a:r>
            <a:r>
              <a:rPr lang="en-GB" baseline="0" dirty="0"/>
              <a:t> is CRISPR / Cas9 system?</a:t>
            </a:r>
          </a:p>
          <a:p>
            <a:r>
              <a:rPr lang="en-GB" baseline="0" dirty="0"/>
              <a:t>How does it work?</a:t>
            </a:r>
          </a:p>
          <a:p>
            <a:r>
              <a:rPr lang="en-GB" baseline="0" dirty="0"/>
              <a:t>See article from me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126F3E-AFBA-4590-B06A-325B29853AEF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13123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What</a:t>
            </a:r>
            <a:r>
              <a:rPr lang="en-GB" baseline="0" dirty="0"/>
              <a:t> is CRISPR / Cas9 system?</a:t>
            </a:r>
          </a:p>
          <a:p>
            <a:r>
              <a:rPr lang="en-GB" baseline="0" dirty="0"/>
              <a:t>How does it work?</a:t>
            </a:r>
          </a:p>
          <a:p>
            <a:r>
              <a:rPr lang="en-GB" baseline="0" dirty="0"/>
              <a:t>See article from me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126F3E-AFBA-4590-B06A-325B29853AEF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44418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What</a:t>
            </a:r>
            <a:r>
              <a:rPr lang="en-GB" baseline="0" dirty="0"/>
              <a:t> is CRISPR / Cas9 system?</a:t>
            </a:r>
          </a:p>
          <a:p>
            <a:r>
              <a:rPr lang="en-GB" baseline="0" dirty="0"/>
              <a:t>How does it work?</a:t>
            </a:r>
          </a:p>
          <a:p>
            <a:r>
              <a:rPr lang="en-GB" baseline="0" dirty="0"/>
              <a:t>See article from me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126F3E-AFBA-4590-B06A-325B29853AEF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4127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From the Microbiological Society a simple version of where CRISPR-Cas9 came from,</a:t>
            </a:r>
            <a:r>
              <a:rPr lang="en-GB" baseline="0" dirty="0"/>
              <a:t> what it does and its potential (5 minutes)</a:t>
            </a:r>
            <a:endParaRPr lang="en-GB" dirty="0"/>
          </a:p>
          <a:p>
            <a:endParaRPr lang="en-GB" dirty="0"/>
          </a:p>
          <a:p>
            <a:r>
              <a:rPr lang="en-GB" dirty="0"/>
              <a:t>https://www.youtube.com/watch?v=52jOEPzhpzc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126F3E-AFBA-4590-B06A-325B29853AEF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21868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GB" b="0" dirty="0"/>
              <a:t>From the McGovern Institute for Brain Research at MIT, a well-presented adventure inside the cell to ‘watch’ the CRISPR-Cas9 system working. More advanced than other</a:t>
            </a:r>
            <a:r>
              <a:rPr lang="en-GB" b="0" baseline="0" dirty="0"/>
              <a:t> video. 4 minutes.</a:t>
            </a:r>
            <a:endParaRPr lang="en-GB" b="0" dirty="0"/>
          </a:p>
          <a:p>
            <a:endParaRPr lang="en-GB" dirty="0"/>
          </a:p>
          <a:p>
            <a:r>
              <a:rPr lang="en-GB" dirty="0"/>
              <a:t>https://www.youtube.com/watch?v=2pp17E4E-O8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126F3E-AFBA-4590-B06A-325B29853AEF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38414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Can</a:t>
            </a:r>
            <a:r>
              <a:rPr lang="en-GB" baseline="0" dirty="0"/>
              <a:t> be used in humans, animals, plants.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C4FCC6-EFC4-48E7-AFCF-D11E3656F92E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35122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Interview with BBC and Professor Jennifer </a:t>
            </a:r>
            <a:r>
              <a:rPr lang="en-GB" dirty="0" err="1"/>
              <a:t>Doudna</a:t>
            </a:r>
            <a:r>
              <a:rPr lang="en-GB" dirty="0"/>
              <a:t>, inventor of the CRISPR ‘gene editing’ technology</a:t>
            </a:r>
          </a:p>
          <a:p>
            <a:r>
              <a:rPr lang="en-GB" dirty="0"/>
              <a:t>Taken from http://www.bbc.co.uk/news/health-36438917</a:t>
            </a:r>
          </a:p>
          <a:p>
            <a:r>
              <a:rPr lang="en-GB" dirty="0"/>
              <a:t> </a:t>
            </a:r>
          </a:p>
          <a:p>
            <a:r>
              <a:rPr lang="en-GB" b="1" dirty="0"/>
              <a:t>CRISPR 'gene editing' could lead to 'disease cure'</a:t>
            </a:r>
          </a:p>
          <a:p>
            <a:r>
              <a:rPr lang="en-GB" b="1" dirty="0"/>
              <a:t>6 June 2016</a:t>
            </a:r>
            <a:r>
              <a:rPr lang="en-GB" dirty="0"/>
              <a:t> Last updated at 00:40 BST </a:t>
            </a:r>
          </a:p>
          <a:p>
            <a:r>
              <a:rPr lang="en-GB" dirty="0"/>
              <a:t>A technique that allows scientists to accurately edit and rewrite DNA sequences has been developed in the US.</a:t>
            </a:r>
          </a:p>
          <a:p>
            <a:r>
              <a:rPr lang="en-GB" dirty="0"/>
              <a:t>Professor Jennifer </a:t>
            </a:r>
            <a:r>
              <a:rPr lang="en-GB" dirty="0" err="1"/>
              <a:t>Doudna</a:t>
            </a:r>
            <a:r>
              <a:rPr lang="en-GB" dirty="0"/>
              <a:t>, who helped discover it, believes the technology could one day lead to a cure for some diseases.</a:t>
            </a:r>
          </a:p>
          <a:p>
            <a:r>
              <a:rPr lang="en-GB" dirty="0"/>
              <a:t>It is known as CRISPR, which is an acronym for clusters of regularly interspaced short palindromic repeats.</a:t>
            </a:r>
          </a:p>
          <a:p>
            <a:r>
              <a:rPr lang="en-GB" dirty="0"/>
              <a:t>Professor </a:t>
            </a:r>
            <a:r>
              <a:rPr lang="en-GB" dirty="0" err="1"/>
              <a:t>Doudna</a:t>
            </a:r>
            <a:r>
              <a:rPr lang="en-GB" dirty="0"/>
              <a:t> explained to the BBC's health editor Fergus Walsh </a:t>
            </a:r>
            <a:r>
              <a:rPr lang="en-GB" b="1" dirty="0">
                <a:solidFill>
                  <a:srgbClr val="FF0000"/>
                </a:solidFill>
              </a:rPr>
              <a:t>how it works and what impact it could have</a:t>
            </a:r>
            <a:r>
              <a:rPr lang="en-GB" dirty="0"/>
              <a:t>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126F3E-AFBA-4590-B06A-325B29853AEF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35518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126F3E-AFBA-4590-B06A-325B29853AEF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75164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606A2-8E16-496C-B7CE-312F09095F32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60DBD-9504-4552-92DB-AE81BFC61B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42805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606A2-8E16-496C-B7CE-312F09095F32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60DBD-9504-4552-92DB-AE81BFC61B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557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606A2-8E16-496C-B7CE-312F09095F32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60DBD-9504-4552-92DB-AE81BFC61B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33646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606A2-8E16-496C-B7CE-312F09095F32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60DBD-9504-4552-92DB-AE81BFC61B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83289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606A2-8E16-496C-B7CE-312F09095F32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60DBD-9504-4552-92DB-AE81BFC61B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2791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606A2-8E16-496C-B7CE-312F09095F32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60DBD-9504-4552-92DB-AE81BFC61B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40581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606A2-8E16-496C-B7CE-312F09095F32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60DBD-9504-4552-92DB-AE81BFC61B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92882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606A2-8E16-496C-B7CE-312F09095F32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60DBD-9504-4552-92DB-AE81BFC61B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3626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606A2-8E16-496C-B7CE-312F09095F32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60DBD-9504-4552-92DB-AE81BFC61B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6208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606A2-8E16-496C-B7CE-312F09095F32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60DBD-9504-4552-92DB-AE81BFC61B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42773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606A2-8E16-496C-B7CE-312F09095F32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60DBD-9504-4552-92DB-AE81BFC61B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2028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F606A2-8E16-496C-B7CE-312F09095F32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A60DBD-9504-4552-92DB-AE81BFC61B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7979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todib\Desktop\ABE\images\Amgen Experience_Logo-01_sm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6" y="188640"/>
            <a:ext cx="2771800" cy="720080"/>
          </a:xfrm>
          <a:prstGeom prst="rect">
            <a:avLst/>
          </a:prstGeom>
          <a:noFill/>
        </p:spPr>
      </p:pic>
      <p:cxnSp>
        <p:nvCxnSpPr>
          <p:cNvPr id="4" name="Straight Connector 3"/>
          <p:cNvCxnSpPr/>
          <p:nvPr/>
        </p:nvCxnSpPr>
        <p:spPr>
          <a:xfrm>
            <a:off x="0" y="1268760"/>
            <a:ext cx="6156176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0" y="1196752"/>
            <a:ext cx="6156176" cy="0"/>
          </a:xfrm>
          <a:prstGeom prst="line">
            <a:avLst/>
          </a:prstGeom>
          <a:ln w="762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07504" y="165489"/>
            <a:ext cx="338105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800" dirty="0">
                <a:solidFill>
                  <a:srgbClr val="0070C0"/>
                </a:solidFill>
                <a:latin typeface="Calibri" panose="020F0502020204030204" pitchFamily="34" charset="0"/>
              </a:rPr>
              <a:t>Gene editing</a:t>
            </a:r>
          </a:p>
        </p:txBody>
      </p:sp>
      <p:sp>
        <p:nvSpPr>
          <p:cNvPr id="7" name="Rectangle 6"/>
          <p:cNvSpPr/>
          <p:nvPr/>
        </p:nvSpPr>
        <p:spPr>
          <a:xfrm>
            <a:off x="107504" y="1637185"/>
            <a:ext cx="882047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en-US" sz="2800" b="0" dirty="0">
                <a:solidFill>
                  <a:srgbClr val="0070C0"/>
                </a:solidFill>
              </a:rPr>
              <a:t>Scientific literacy in the field of Biology necessitates understanding the theory</a:t>
            </a:r>
            <a:r>
              <a:rPr lang="en-GB" altLang="en-US" sz="2800" b="0" dirty="0"/>
              <a:t>	               </a:t>
            </a:r>
            <a:r>
              <a:rPr lang="en-GB" altLang="en-US" sz="2800" b="0" dirty="0">
                <a:solidFill>
                  <a:srgbClr val="F4960C"/>
                </a:solidFill>
              </a:rPr>
              <a:t>(</a:t>
            </a:r>
            <a:r>
              <a:rPr lang="en-GB" altLang="en-US" sz="2800" b="0" dirty="0" err="1">
                <a:solidFill>
                  <a:srgbClr val="F4960C"/>
                </a:solidFill>
              </a:rPr>
              <a:t>Dobzhansky</a:t>
            </a:r>
            <a:r>
              <a:rPr lang="en-GB" altLang="en-US" sz="2800" b="0" dirty="0">
                <a:solidFill>
                  <a:srgbClr val="F4960C"/>
                </a:solidFill>
              </a:rPr>
              <a:t>, 1973)</a:t>
            </a:r>
          </a:p>
        </p:txBody>
      </p:sp>
      <p:sp>
        <p:nvSpPr>
          <p:cNvPr id="8" name="Rectangle 7"/>
          <p:cNvSpPr/>
          <p:nvPr/>
        </p:nvSpPr>
        <p:spPr>
          <a:xfrm>
            <a:off x="107504" y="2955524"/>
            <a:ext cx="882047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>
                <a:solidFill>
                  <a:srgbClr val="0070C0"/>
                </a:solidFill>
              </a:rPr>
              <a:t>Public trust in science ultimately … requires ongoing transparency and open discussion     </a:t>
            </a:r>
            <a:r>
              <a:rPr lang="en-GB" sz="2800" dirty="0">
                <a:solidFill>
                  <a:schemeClr val="accent2"/>
                </a:solidFill>
              </a:rPr>
              <a:t>(Baltimore </a:t>
            </a:r>
            <a:r>
              <a:rPr lang="en-GB" sz="2800" i="1" dirty="0">
                <a:solidFill>
                  <a:schemeClr val="accent2"/>
                </a:solidFill>
              </a:rPr>
              <a:t>et al</a:t>
            </a:r>
            <a:r>
              <a:rPr lang="en-GB" sz="2800" dirty="0">
                <a:solidFill>
                  <a:schemeClr val="accent2"/>
                </a:solidFill>
              </a:rPr>
              <a:t>., 2015)</a:t>
            </a:r>
          </a:p>
        </p:txBody>
      </p:sp>
    </p:spTree>
    <p:extLst>
      <p:ext uri="{BB962C8B-B14F-4D97-AF65-F5344CB8AC3E}">
        <p14:creationId xmlns:p14="http://schemas.microsoft.com/office/powerpoint/2010/main" val="5138114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todib\Desktop\ABE\images\Amgen Experience_Logo-01_sm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6" y="188640"/>
            <a:ext cx="2771800" cy="720080"/>
          </a:xfrm>
          <a:prstGeom prst="rect">
            <a:avLst/>
          </a:prstGeom>
          <a:noFill/>
        </p:spPr>
      </p:pic>
      <p:cxnSp>
        <p:nvCxnSpPr>
          <p:cNvPr id="4" name="Straight Connector 3"/>
          <p:cNvCxnSpPr/>
          <p:nvPr/>
        </p:nvCxnSpPr>
        <p:spPr>
          <a:xfrm>
            <a:off x="0" y="1268760"/>
            <a:ext cx="6156176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0" y="1196752"/>
            <a:ext cx="6156176" cy="0"/>
          </a:xfrm>
          <a:prstGeom prst="line">
            <a:avLst/>
          </a:prstGeom>
          <a:ln w="762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07504" y="179137"/>
            <a:ext cx="5979779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600" dirty="0">
                <a:solidFill>
                  <a:srgbClr val="0070C0"/>
                </a:solidFill>
                <a:latin typeface="Calibri" panose="020F0502020204030204" pitchFamily="34" charset="0"/>
              </a:rPr>
              <a:t>How does CRISPR work?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9" r="3964"/>
          <a:stretch/>
        </p:blipFill>
        <p:spPr>
          <a:xfrm rot="2877066">
            <a:off x="2160222" y="2129096"/>
            <a:ext cx="1045896" cy="930859"/>
          </a:xfrm>
          <a:prstGeom prst="rect">
            <a:avLst/>
          </a:prstGeom>
        </p:spPr>
      </p:pic>
      <p:sp>
        <p:nvSpPr>
          <p:cNvPr id="12" name="Rounded Rectangle 11"/>
          <p:cNvSpPr/>
          <p:nvPr/>
        </p:nvSpPr>
        <p:spPr>
          <a:xfrm rot="19265570">
            <a:off x="1548608" y="2402280"/>
            <a:ext cx="1350028" cy="2743815"/>
          </a:xfrm>
          <a:prstGeom prst="roundRect">
            <a:avLst>
              <a:gd name="adj" fmla="val 50000"/>
            </a:avLst>
          </a:prstGeom>
          <a:noFill/>
          <a:ln w="1524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Freeform 12"/>
          <p:cNvSpPr/>
          <p:nvPr/>
        </p:nvSpPr>
        <p:spPr>
          <a:xfrm>
            <a:off x="2421229" y="4005330"/>
            <a:ext cx="386366" cy="605307"/>
          </a:xfrm>
          <a:custGeom>
            <a:avLst/>
            <a:gdLst>
              <a:gd name="connsiteX0" fmla="*/ 395601 w 550147"/>
              <a:gd name="connsiteY0" fmla="*/ 643943 h 1017431"/>
              <a:gd name="connsiteX1" fmla="*/ 73629 w 550147"/>
              <a:gd name="connsiteY1" fmla="*/ 798490 h 1017431"/>
              <a:gd name="connsiteX2" fmla="*/ 60750 w 550147"/>
              <a:gd name="connsiteY2" fmla="*/ 759853 h 1017431"/>
              <a:gd name="connsiteX3" fmla="*/ 73629 w 550147"/>
              <a:gd name="connsiteY3" fmla="*/ 605307 h 1017431"/>
              <a:gd name="connsiteX4" fmla="*/ 125145 w 550147"/>
              <a:gd name="connsiteY4" fmla="*/ 528034 h 1017431"/>
              <a:gd name="connsiteX5" fmla="*/ 202418 w 550147"/>
              <a:gd name="connsiteY5" fmla="*/ 502276 h 1017431"/>
              <a:gd name="connsiteX6" fmla="*/ 228176 w 550147"/>
              <a:gd name="connsiteY6" fmla="*/ 540912 h 1017431"/>
              <a:gd name="connsiteX7" fmla="*/ 241054 w 550147"/>
              <a:gd name="connsiteY7" fmla="*/ 605307 h 1017431"/>
              <a:gd name="connsiteX8" fmla="*/ 253933 w 550147"/>
              <a:gd name="connsiteY8" fmla="*/ 643943 h 1017431"/>
              <a:gd name="connsiteX9" fmla="*/ 279691 w 550147"/>
              <a:gd name="connsiteY9" fmla="*/ 811369 h 1017431"/>
              <a:gd name="connsiteX10" fmla="*/ 318328 w 550147"/>
              <a:gd name="connsiteY10" fmla="*/ 888642 h 1017431"/>
              <a:gd name="connsiteX11" fmla="*/ 356964 w 550147"/>
              <a:gd name="connsiteY11" fmla="*/ 901521 h 1017431"/>
              <a:gd name="connsiteX12" fmla="*/ 434237 w 550147"/>
              <a:gd name="connsiteY12" fmla="*/ 888642 h 1017431"/>
              <a:gd name="connsiteX13" fmla="*/ 447116 w 550147"/>
              <a:gd name="connsiteY13" fmla="*/ 850005 h 1017431"/>
              <a:gd name="connsiteX14" fmla="*/ 485753 w 550147"/>
              <a:gd name="connsiteY14" fmla="*/ 734096 h 1017431"/>
              <a:gd name="connsiteX15" fmla="*/ 498632 w 550147"/>
              <a:gd name="connsiteY15" fmla="*/ 669701 h 1017431"/>
              <a:gd name="connsiteX16" fmla="*/ 511511 w 550147"/>
              <a:gd name="connsiteY16" fmla="*/ 631065 h 1017431"/>
              <a:gd name="connsiteX17" fmla="*/ 498632 w 550147"/>
              <a:gd name="connsiteY17" fmla="*/ 553791 h 1017431"/>
              <a:gd name="connsiteX18" fmla="*/ 472874 w 550147"/>
              <a:gd name="connsiteY18" fmla="*/ 515155 h 1017431"/>
              <a:gd name="connsiteX19" fmla="*/ 434237 w 550147"/>
              <a:gd name="connsiteY19" fmla="*/ 502276 h 1017431"/>
              <a:gd name="connsiteX20" fmla="*/ 395601 w 550147"/>
              <a:gd name="connsiteY20" fmla="*/ 592428 h 1017431"/>
              <a:gd name="connsiteX21" fmla="*/ 369843 w 550147"/>
              <a:gd name="connsiteY21" fmla="*/ 631065 h 1017431"/>
              <a:gd name="connsiteX22" fmla="*/ 356964 w 550147"/>
              <a:gd name="connsiteY22" fmla="*/ 682580 h 1017431"/>
              <a:gd name="connsiteX23" fmla="*/ 344085 w 550147"/>
              <a:gd name="connsiteY23" fmla="*/ 888642 h 1017431"/>
              <a:gd name="connsiteX24" fmla="*/ 266812 w 550147"/>
              <a:gd name="connsiteY24" fmla="*/ 965915 h 1017431"/>
              <a:gd name="connsiteX25" fmla="*/ 125145 w 550147"/>
              <a:gd name="connsiteY25" fmla="*/ 953036 h 1017431"/>
              <a:gd name="connsiteX26" fmla="*/ 99387 w 550147"/>
              <a:gd name="connsiteY26" fmla="*/ 914400 h 1017431"/>
              <a:gd name="connsiteX27" fmla="*/ 73629 w 550147"/>
              <a:gd name="connsiteY27" fmla="*/ 824248 h 1017431"/>
              <a:gd name="connsiteX28" fmla="*/ 47871 w 550147"/>
              <a:gd name="connsiteY28" fmla="*/ 643943 h 1017431"/>
              <a:gd name="connsiteX29" fmla="*/ 34992 w 550147"/>
              <a:gd name="connsiteY29" fmla="*/ 605307 h 1017431"/>
              <a:gd name="connsiteX30" fmla="*/ 47871 w 550147"/>
              <a:gd name="connsiteY30" fmla="*/ 283335 h 1017431"/>
              <a:gd name="connsiteX31" fmla="*/ 73629 w 550147"/>
              <a:gd name="connsiteY31" fmla="*/ 321972 h 1017431"/>
              <a:gd name="connsiteX32" fmla="*/ 86508 w 550147"/>
              <a:gd name="connsiteY32" fmla="*/ 412124 h 1017431"/>
              <a:gd name="connsiteX33" fmla="*/ 99387 w 550147"/>
              <a:gd name="connsiteY33" fmla="*/ 682580 h 1017431"/>
              <a:gd name="connsiteX34" fmla="*/ 125145 w 550147"/>
              <a:gd name="connsiteY34" fmla="*/ 772732 h 1017431"/>
              <a:gd name="connsiteX35" fmla="*/ 138023 w 550147"/>
              <a:gd name="connsiteY35" fmla="*/ 824248 h 1017431"/>
              <a:gd name="connsiteX36" fmla="*/ 176660 w 550147"/>
              <a:gd name="connsiteY36" fmla="*/ 850005 h 1017431"/>
              <a:gd name="connsiteX37" fmla="*/ 292570 w 550147"/>
              <a:gd name="connsiteY37" fmla="*/ 965915 h 1017431"/>
              <a:gd name="connsiteX38" fmla="*/ 382722 w 550147"/>
              <a:gd name="connsiteY38" fmla="*/ 1017431 h 1017431"/>
              <a:gd name="connsiteX39" fmla="*/ 485753 w 550147"/>
              <a:gd name="connsiteY39" fmla="*/ 991673 h 1017431"/>
              <a:gd name="connsiteX40" fmla="*/ 511511 w 550147"/>
              <a:gd name="connsiteY40" fmla="*/ 862884 h 1017431"/>
              <a:gd name="connsiteX41" fmla="*/ 524390 w 550147"/>
              <a:gd name="connsiteY41" fmla="*/ 708338 h 1017431"/>
              <a:gd name="connsiteX42" fmla="*/ 537268 w 550147"/>
              <a:gd name="connsiteY42" fmla="*/ 631065 h 1017431"/>
              <a:gd name="connsiteX43" fmla="*/ 550147 w 550147"/>
              <a:gd name="connsiteY43" fmla="*/ 540912 h 1017431"/>
              <a:gd name="connsiteX44" fmla="*/ 537268 w 550147"/>
              <a:gd name="connsiteY44" fmla="*/ 360608 h 1017431"/>
              <a:gd name="connsiteX45" fmla="*/ 524390 w 550147"/>
              <a:gd name="connsiteY45" fmla="*/ 321972 h 1017431"/>
              <a:gd name="connsiteX46" fmla="*/ 485753 w 550147"/>
              <a:gd name="connsiteY46" fmla="*/ 218941 h 1017431"/>
              <a:gd name="connsiteX47" fmla="*/ 472874 w 550147"/>
              <a:gd name="connsiteY47" fmla="*/ 180304 h 1017431"/>
              <a:gd name="connsiteX48" fmla="*/ 459995 w 550147"/>
              <a:gd name="connsiteY48" fmla="*/ 115910 h 1017431"/>
              <a:gd name="connsiteX49" fmla="*/ 318328 w 550147"/>
              <a:gd name="connsiteY49" fmla="*/ 0 h 1017431"/>
              <a:gd name="connsiteX50" fmla="*/ 241054 w 550147"/>
              <a:gd name="connsiteY50" fmla="*/ 12879 h 1017431"/>
              <a:gd name="connsiteX51" fmla="*/ 202418 w 550147"/>
              <a:gd name="connsiteY51" fmla="*/ 25758 h 1017431"/>
              <a:gd name="connsiteX52" fmla="*/ 125145 w 550147"/>
              <a:gd name="connsiteY52" fmla="*/ 38636 h 1017431"/>
              <a:gd name="connsiteX53" fmla="*/ 86508 w 550147"/>
              <a:gd name="connsiteY53" fmla="*/ 64394 h 1017431"/>
              <a:gd name="connsiteX54" fmla="*/ 344085 w 550147"/>
              <a:gd name="connsiteY54" fmla="*/ 244698 h 1017431"/>
              <a:gd name="connsiteX55" fmla="*/ 356964 w 550147"/>
              <a:gd name="connsiteY55" fmla="*/ 283335 h 1017431"/>
              <a:gd name="connsiteX56" fmla="*/ 344085 w 550147"/>
              <a:gd name="connsiteY56" fmla="*/ 450760 h 1017431"/>
              <a:gd name="connsiteX57" fmla="*/ 292570 w 550147"/>
              <a:gd name="connsiteY57" fmla="*/ 489397 h 1017431"/>
              <a:gd name="connsiteX58" fmla="*/ 215297 w 550147"/>
              <a:gd name="connsiteY58" fmla="*/ 502276 h 1017431"/>
              <a:gd name="connsiteX59" fmla="*/ 163781 w 550147"/>
              <a:gd name="connsiteY59" fmla="*/ 515155 h 1017431"/>
              <a:gd name="connsiteX60" fmla="*/ 9235 w 550147"/>
              <a:gd name="connsiteY60" fmla="*/ 463639 h 1017431"/>
              <a:gd name="connsiteX61" fmla="*/ 34992 w 550147"/>
              <a:gd name="connsiteY61" fmla="*/ 296214 h 1017431"/>
              <a:gd name="connsiteX62" fmla="*/ 112266 w 550147"/>
              <a:gd name="connsiteY62" fmla="*/ 270456 h 1017431"/>
              <a:gd name="connsiteX63" fmla="*/ 138023 w 550147"/>
              <a:gd name="connsiteY63" fmla="*/ 450760 h 1017431"/>
              <a:gd name="connsiteX64" fmla="*/ 99387 w 550147"/>
              <a:gd name="connsiteY64" fmla="*/ 476518 h 1017431"/>
              <a:gd name="connsiteX65" fmla="*/ 22114 w 550147"/>
              <a:gd name="connsiteY65" fmla="*/ 502276 h 1017431"/>
              <a:gd name="connsiteX66" fmla="*/ 22114 w 550147"/>
              <a:gd name="connsiteY66" fmla="*/ 682580 h 1017431"/>
              <a:gd name="connsiteX67" fmla="*/ 73629 w 550147"/>
              <a:gd name="connsiteY67" fmla="*/ 695459 h 1017431"/>
              <a:gd name="connsiteX68" fmla="*/ 125145 w 550147"/>
              <a:gd name="connsiteY68" fmla="*/ 682580 h 1017431"/>
              <a:gd name="connsiteX69" fmla="*/ 150902 w 550147"/>
              <a:gd name="connsiteY69" fmla="*/ 643943 h 1017431"/>
              <a:gd name="connsiteX70" fmla="*/ 189539 w 550147"/>
              <a:gd name="connsiteY70" fmla="*/ 605307 h 1017431"/>
              <a:gd name="connsiteX71" fmla="*/ 215297 w 550147"/>
              <a:gd name="connsiteY71" fmla="*/ 566670 h 1017431"/>
              <a:gd name="connsiteX72" fmla="*/ 305449 w 550147"/>
              <a:gd name="connsiteY72" fmla="*/ 515155 h 1017431"/>
              <a:gd name="connsiteX73" fmla="*/ 395601 w 550147"/>
              <a:gd name="connsiteY73" fmla="*/ 528034 h 1017431"/>
              <a:gd name="connsiteX74" fmla="*/ 395601 w 550147"/>
              <a:gd name="connsiteY74" fmla="*/ 643943 h 10174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550147" h="1017431">
                <a:moveTo>
                  <a:pt x="395601" y="643943"/>
                </a:moveTo>
                <a:cubicBezTo>
                  <a:pt x="341939" y="689019"/>
                  <a:pt x="186127" y="759548"/>
                  <a:pt x="73629" y="798490"/>
                </a:cubicBezTo>
                <a:cubicBezTo>
                  <a:pt x="60800" y="802931"/>
                  <a:pt x="60750" y="773429"/>
                  <a:pt x="60750" y="759853"/>
                </a:cubicBezTo>
                <a:cubicBezTo>
                  <a:pt x="60750" y="708159"/>
                  <a:pt x="59793" y="655115"/>
                  <a:pt x="73629" y="605307"/>
                </a:cubicBezTo>
                <a:cubicBezTo>
                  <a:pt x="81915" y="575479"/>
                  <a:pt x="95777" y="537824"/>
                  <a:pt x="125145" y="528034"/>
                </a:cubicBezTo>
                <a:lnTo>
                  <a:pt x="202418" y="502276"/>
                </a:lnTo>
                <a:cubicBezTo>
                  <a:pt x="211004" y="515155"/>
                  <a:pt x="222741" y="526419"/>
                  <a:pt x="228176" y="540912"/>
                </a:cubicBezTo>
                <a:cubicBezTo>
                  <a:pt x="235862" y="561408"/>
                  <a:pt x="235745" y="584071"/>
                  <a:pt x="241054" y="605307"/>
                </a:cubicBezTo>
                <a:cubicBezTo>
                  <a:pt x="244346" y="618477"/>
                  <a:pt x="249640" y="631064"/>
                  <a:pt x="253933" y="643943"/>
                </a:cubicBezTo>
                <a:cubicBezTo>
                  <a:pt x="261753" y="706501"/>
                  <a:pt x="264941" y="752370"/>
                  <a:pt x="279691" y="811369"/>
                </a:cubicBezTo>
                <a:cubicBezTo>
                  <a:pt x="285524" y="834700"/>
                  <a:pt x="298655" y="872903"/>
                  <a:pt x="318328" y="888642"/>
                </a:cubicBezTo>
                <a:cubicBezTo>
                  <a:pt x="328928" y="897123"/>
                  <a:pt x="344085" y="897228"/>
                  <a:pt x="356964" y="901521"/>
                </a:cubicBezTo>
                <a:cubicBezTo>
                  <a:pt x="382722" y="897228"/>
                  <a:pt x="411565" y="901598"/>
                  <a:pt x="434237" y="888642"/>
                </a:cubicBezTo>
                <a:cubicBezTo>
                  <a:pt x="446024" y="881907"/>
                  <a:pt x="443823" y="863175"/>
                  <a:pt x="447116" y="850005"/>
                </a:cubicBezTo>
                <a:cubicBezTo>
                  <a:pt x="472082" y="750142"/>
                  <a:pt x="442907" y="819787"/>
                  <a:pt x="485753" y="734096"/>
                </a:cubicBezTo>
                <a:cubicBezTo>
                  <a:pt x="490046" y="712631"/>
                  <a:pt x="493323" y="690937"/>
                  <a:pt x="498632" y="669701"/>
                </a:cubicBezTo>
                <a:cubicBezTo>
                  <a:pt x="501925" y="656531"/>
                  <a:pt x="511511" y="644640"/>
                  <a:pt x="511511" y="631065"/>
                </a:cubicBezTo>
                <a:cubicBezTo>
                  <a:pt x="511511" y="604952"/>
                  <a:pt x="506890" y="578564"/>
                  <a:pt x="498632" y="553791"/>
                </a:cubicBezTo>
                <a:cubicBezTo>
                  <a:pt x="493737" y="539107"/>
                  <a:pt x="484961" y="524824"/>
                  <a:pt x="472874" y="515155"/>
                </a:cubicBezTo>
                <a:cubicBezTo>
                  <a:pt x="462273" y="506674"/>
                  <a:pt x="447116" y="506569"/>
                  <a:pt x="434237" y="502276"/>
                </a:cubicBezTo>
                <a:cubicBezTo>
                  <a:pt x="369572" y="599275"/>
                  <a:pt x="445501" y="475995"/>
                  <a:pt x="395601" y="592428"/>
                </a:cubicBezTo>
                <a:cubicBezTo>
                  <a:pt x="389504" y="606655"/>
                  <a:pt x="378429" y="618186"/>
                  <a:pt x="369843" y="631065"/>
                </a:cubicBezTo>
                <a:cubicBezTo>
                  <a:pt x="365550" y="648237"/>
                  <a:pt x="358725" y="664968"/>
                  <a:pt x="356964" y="682580"/>
                </a:cubicBezTo>
                <a:cubicBezTo>
                  <a:pt x="350116" y="751060"/>
                  <a:pt x="354818" y="820663"/>
                  <a:pt x="344085" y="888642"/>
                </a:cubicBezTo>
                <a:cubicBezTo>
                  <a:pt x="339025" y="920687"/>
                  <a:pt x="285498" y="951901"/>
                  <a:pt x="266812" y="965915"/>
                </a:cubicBezTo>
                <a:cubicBezTo>
                  <a:pt x="219590" y="961622"/>
                  <a:pt x="170465" y="966981"/>
                  <a:pt x="125145" y="953036"/>
                </a:cubicBezTo>
                <a:cubicBezTo>
                  <a:pt x="110351" y="948484"/>
                  <a:pt x="105136" y="928771"/>
                  <a:pt x="99387" y="914400"/>
                </a:cubicBezTo>
                <a:cubicBezTo>
                  <a:pt x="87780" y="885382"/>
                  <a:pt x="80657" y="854701"/>
                  <a:pt x="73629" y="824248"/>
                </a:cubicBezTo>
                <a:cubicBezTo>
                  <a:pt x="55529" y="745815"/>
                  <a:pt x="63367" y="729173"/>
                  <a:pt x="47871" y="643943"/>
                </a:cubicBezTo>
                <a:cubicBezTo>
                  <a:pt x="45443" y="630587"/>
                  <a:pt x="39285" y="618186"/>
                  <a:pt x="34992" y="605307"/>
                </a:cubicBezTo>
                <a:cubicBezTo>
                  <a:pt x="39285" y="497983"/>
                  <a:pt x="33358" y="389760"/>
                  <a:pt x="47871" y="283335"/>
                </a:cubicBezTo>
                <a:cubicBezTo>
                  <a:pt x="49962" y="267998"/>
                  <a:pt x="69181" y="307146"/>
                  <a:pt x="73629" y="321972"/>
                </a:cubicBezTo>
                <a:cubicBezTo>
                  <a:pt x="82352" y="351048"/>
                  <a:pt x="82215" y="382073"/>
                  <a:pt x="86508" y="412124"/>
                </a:cubicBezTo>
                <a:cubicBezTo>
                  <a:pt x="90801" y="502276"/>
                  <a:pt x="92190" y="592613"/>
                  <a:pt x="99387" y="682580"/>
                </a:cubicBezTo>
                <a:cubicBezTo>
                  <a:pt x="101624" y="710544"/>
                  <a:pt x="117355" y="745468"/>
                  <a:pt x="125145" y="772732"/>
                </a:cubicBezTo>
                <a:cubicBezTo>
                  <a:pt x="130008" y="789751"/>
                  <a:pt x="128205" y="809520"/>
                  <a:pt x="138023" y="824248"/>
                </a:cubicBezTo>
                <a:cubicBezTo>
                  <a:pt x="146609" y="837127"/>
                  <a:pt x="165250" y="839546"/>
                  <a:pt x="176660" y="850005"/>
                </a:cubicBezTo>
                <a:cubicBezTo>
                  <a:pt x="216939" y="886927"/>
                  <a:pt x="243698" y="941479"/>
                  <a:pt x="292570" y="965915"/>
                </a:cubicBezTo>
                <a:cubicBezTo>
                  <a:pt x="357929" y="998595"/>
                  <a:pt x="328111" y="981024"/>
                  <a:pt x="382722" y="1017431"/>
                </a:cubicBezTo>
                <a:cubicBezTo>
                  <a:pt x="417066" y="1008845"/>
                  <a:pt x="463090" y="1018869"/>
                  <a:pt x="485753" y="991673"/>
                </a:cubicBezTo>
                <a:cubicBezTo>
                  <a:pt x="513780" y="958040"/>
                  <a:pt x="511511" y="862884"/>
                  <a:pt x="511511" y="862884"/>
                </a:cubicBezTo>
                <a:cubicBezTo>
                  <a:pt x="515804" y="811369"/>
                  <a:pt x="518682" y="759716"/>
                  <a:pt x="524390" y="708338"/>
                </a:cubicBezTo>
                <a:cubicBezTo>
                  <a:pt x="527274" y="682385"/>
                  <a:pt x="533297" y="656874"/>
                  <a:pt x="537268" y="631065"/>
                </a:cubicBezTo>
                <a:cubicBezTo>
                  <a:pt x="541884" y="601062"/>
                  <a:pt x="545854" y="570963"/>
                  <a:pt x="550147" y="540912"/>
                </a:cubicBezTo>
                <a:cubicBezTo>
                  <a:pt x="545854" y="480811"/>
                  <a:pt x="544308" y="420450"/>
                  <a:pt x="537268" y="360608"/>
                </a:cubicBezTo>
                <a:cubicBezTo>
                  <a:pt x="535682" y="347126"/>
                  <a:pt x="528119" y="335025"/>
                  <a:pt x="524390" y="321972"/>
                </a:cubicBezTo>
                <a:cubicBezTo>
                  <a:pt x="490472" y="203256"/>
                  <a:pt x="537196" y="338974"/>
                  <a:pt x="485753" y="218941"/>
                </a:cubicBezTo>
                <a:cubicBezTo>
                  <a:pt x="480405" y="206463"/>
                  <a:pt x="476167" y="193474"/>
                  <a:pt x="472874" y="180304"/>
                </a:cubicBezTo>
                <a:cubicBezTo>
                  <a:pt x="467565" y="159068"/>
                  <a:pt x="472137" y="134123"/>
                  <a:pt x="459995" y="115910"/>
                </a:cubicBezTo>
                <a:cubicBezTo>
                  <a:pt x="408132" y="38115"/>
                  <a:pt x="384425" y="33049"/>
                  <a:pt x="318328" y="0"/>
                </a:cubicBezTo>
                <a:cubicBezTo>
                  <a:pt x="292570" y="4293"/>
                  <a:pt x="266545" y="7214"/>
                  <a:pt x="241054" y="12879"/>
                </a:cubicBezTo>
                <a:cubicBezTo>
                  <a:pt x="227802" y="15824"/>
                  <a:pt x="215670" y="22813"/>
                  <a:pt x="202418" y="25758"/>
                </a:cubicBezTo>
                <a:cubicBezTo>
                  <a:pt x="176927" y="31423"/>
                  <a:pt x="150903" y="34343"/>
                  <a:pt x="125145" y="38636"/>
                </a:cubicBezTo>
                <a:cubicBezTo>
                  <a:pt x="112266" y="47222"/>
                  <a:pt x="88554" y="49051"/>
                  <a:pt x="86508" y="64394"/>
                </a:cubicBezTo>
                <a:cubicBezTo>
                  <a:pt x="53691" y="310524"/>
                  <a:pt x="119314" y="232869"/>
                  <a:pt x="344085" y="244698"/>
                </a:cubicBezTo>
                <a:cubicBezTo>
                  <a:pt x="348378" y="257577"/>
                  <a:pt x="356964" y="269759"/>
                  <a:pt x="356964" y="283335"/>
                </a:cubicBezTo>
                <a:cubicBezTo>
                  <a:pt x="356964" y="339308"/>
                  <a:pt x="360780" y="397335"/>
                  <a:pt x="344085" y="450760"/>
                </a:cubicBezTo>
                <a:cubicBezTo>
                  <a:pt x="337683" y="471248"/>
                  <a:pt x="312499" y="481425"/>
                  <a:pt x="292570" y="489397"/>
                </a:cubicBezTo>
                <a:cubicBezTo>
                  <a:pt x="268325" y="499095"/>
                  <a:pt x="240903" y="497155"/>
                  <a:pt x="215297" y="502276"/>
                </a:cubicBezTo>
                <a:cubicBezTo>
                  <a:pt x="197940" y="505747"/>
                  <a:pt x="180953" y="510862"/>
                  <a:pt x="163781" y="515155"/>
                </a:cubicBezTo>
                <a:cubicBezTo>
                  <a:pt x="123551" y="511498"/>
                  <a:pt x="4196" y="544268"/>
                  <a:pt x="9235" y="463639"/>
                </a:cubicBezTo>
                <a:cubicBezTo>
                  <a:pt x="12757" y="407284"/>
                  <a:pt x="8420" y="346036"/>
                  <a:pt x="34992" y="296214"/>
                </a:cubicBezTo>
                <a:cubicBezTo>
                  <a:pt x="47769" y="272257"/>
                  <a:pt x="112266" y="270456"/>
                  <a:pt x="112266" y="270456"/>
                </a:cubicBezTo>
                <a:cubicBezTo>
                  <a:pt x="196355" y="298486"/>
                  <a:pt x="183476" y="280311"/>
                  <a:pt x="138023" y="450760"/>
                </a:cubicBezTo>
                <a:cubicBezTo>
                  <a:pt x="134035" y="465716"/>
                  <a:pt x="113531" y="470232"/>
                  <a:pt x="99387" y="476518"/>
                </a:cubicBezTo>
                <a:cubicBezTo>
                  <a:pt x="74576" y="487545"/>
                  <a:pt x="22114" y="502276"/>
                  <a:pt x="22114" y="502276"/>
                </a:cubicBezTo>
                <a:cubicBezTo>
                  <a:pt x="673" y="566599"/>
                  <a:pt x="-14462" y="594796"/>
                  <a:pt x="22114" y="682580"/>
                </a:cubicBezTo>
                <a:cubicBezTo>
                  <a:pt x="28922" y="698919"/>
                  <a:pt x="56457" y="691166"/>
                  <a:pt x="73629" y="695459"/>
                </a:cubicBezTo>
                <a:cubicBezTo>
                  <a:pt x="90801" y="691166"/>
                  <a:pt x="110417" y="692399"/>
                  <a:pt x="125145" y="682580"/>
                </a:cubicBezTo>
                <a:cubicBezTo>
                  <a:pt x="138024" y="673994"/>
                  <a:pt x="140993" y="655834"/>
                  <a:pt x="150902" y="643943"/>
                </a:cubicBezTo>
                <a:cubicBezTo>
                  <a:pt x="162562" y="629951"/>
                  <a:pt x="177879" y="619299"/>
                  <a:pt x="189539" y="605307"/>
                </a:cubicBezTo>
                <a:cubicBezTo>
                  <a:pt x="199448" y="593416"/>
                  <a:pt x="204352" y="577615"/>
                  <a:pt x="215297" y="566670"/>
                </a:cubicBezTo>
                <a:cubicBezTo>
                  <a:pt x="233503" y="548464"/>
                  <a:pt x="285243" y="525258"/>
                  <a:pt x="305449" y="515155"/>
                </a:cubicBezTo>
                <a:cubicBezTo>
                  <a:pt x="335500" y="519448"/>
                  <a:pt x="371640" y="509397"/>
                  <a:pt x="395601" y="528034"/>
                </a:cubicBezTo>
                <a:cubicBezTo>
                  <a:pt x="447429" y="568345"/>
                  <a:pt x="449263" y="598867"/>
                  <a:pt x="395601" y="643943"/>
                </a:cubicBez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Freeform 13"/>
          <p:cNvSpPr/>
          <p:nvPr/>
        </p:nvSpPr>
        <p:spPr>
          <a:xfrm>
            <a:off x="2910626" y="4958366"/>
            <a:ext cx="927279" cy="1094705"/>
          </a:xfrm>
          <a:custGeom>
            <a:avLst/>
            <a:gdLst>
              <a:gd name="connsiteX0" fmla="*/ 0 w 927279"/>
              <a:gd name="connsiteY0" fmla="*/ 0 h 1094705"/>
              <a:gd name="connsiteX1" fmla="*/ 360609 w 927279"/>
              <a:gd name="connsiteY1" fmla="*/ 206062 h 1094705"/>
              <a:gd name="connsiteX2" fmla="*/ 360609 w 927279"/>
              <a:gd name="connsiteY2" fmla="*/ 605307 h 1094705"/>
              <a:gd name="connsiteX3" fmla="*/ 927279 w 927279"/>
              <a:gd name="connsiteY3" fmla="*/ 1094705 h 1094705"/>
              <a:gd name="connsiteX4" fmla="*/ 927279 w 927279"/>
              <a:gd name="connsiteY4" fmla="*/ 1094705 h 1094705"/>
              <a:gd name="connsiteX5" fmla="*/ 927279 w 927279"/>
              <a:gd name="connsiteY5" fmla="*/ 1094705 h 1094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27279" h="1094705">
                <a:moveTo>
                  <a:pt x="0" y="0"/>
                </a:moveTo>
                <a:cubicBezTo>
                  <a:pt x="150254" y="52589"/>
                  <a:pt x="300508" y="105178"/>
                  <a:pt x="360609" y="206062"/>
                </a:cubicBezTo>
                <a:cubicBezTo>
                  <a:pt x="420710" y="306946"/>
                  <a:pt x="266164" y="457200"/>
                  <a:pt x="360609" y="605307"/>
                </a:cubicBezTo>
                <a:cubicBezTo>
                  <a:pt x="455054" y="753414"/>
                  <a:pt x="927279" y="1094705"/>
                  <a:pt x="927279" y="1094705"/>
                </a:cubicBezTo>
                <a:lnTo>
                  <a:pt x="927279" y="1094705"/>
                </a:lnTo>
                <a:lnTo>
                  <a:pt x="927279" y="1094705"/>
                </a:ln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Freeform 14"/>
          <p:cNvSpPr/>
          <p:nvPr/>
        </p:nvSpPr>
        <p:spPr>
          <a:xfrm>
            <a:off x="3335629" y="4559121"/>
            <a:ext cx="991673" cy="1210614"/>
          </a:xfrm>
          <a:custGeom>
            <a:avLst/>
            <a:gdLst>
              <a:gd name="connsiteX0" fmla="*/ 0 w 991673"/>
              <a:gd name="connsiteY0" fmla="*/ 0 h 1210614"/>
              <a:gd name="connsiteX1" fmla="*/ 90152 w 991673"/>
              <a:gd name="connsiteY1" fmla="*/ 347730 h 1210614"/>
              <a:gd name="connsiteX2" fmla="*/ 502276 w 991673"/>
              <a:gd name="connsiteY2" fmla="*/ 566671 h 1210614"/>
              <a:gd name="connsiteX3" fmla="*/ 695459 w 991673"/>
              <a:gd name="connsiteY3" fmla="*/ 1068947 h 1210614"/>
              <a:gd name="connsiteX4" fmla="*/ 991673 w 991673"/>
              <a:gd name="connsiteY4" fmla="*/ 1210614 h 1210614"/>
              <a:gd name="connsiteX5" fmla="*/ 991673 w 991673"/>
              <a:gd name="connsiteY5" fmla="*/ 1210614 h 1210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91673" h="1210614">
                <a:moveTo>
                  <a:pt x="0" y="0"/>
                </a:moveTo>
                <a:cubicBezTo>
                  <a:pt x="3219" y="126642"/>
                  <a:pt x="6439" y="253285"/>
                  <a:pt x="90152" y="347730"/>
                </a:cubicBezTo>
                <a:cubicBezTo>
                  <a:pt x="173865" y="442175"/>
                  <a:pt x="401392" y="446468"/>
                  <a:pt x="502276" y="566671"/>
                </a:cubicBezTo>
                <a:cubicBezTo>
                  <a:pt x="603160" y="686874"/>
                  <a:pt x="613893" y="961623"/>
                  <a:pt x="695459" y="1068947"/>
                </a:cubicBezTo>
                <a:cubicBezTo>
                  <a:pt x="777025" y="1176271"/>
                  <a:pt x="991673" y="1210614"/>
                  <a:pt x="991673" y="1210614"/>
                </a:cubicBezTo>
                <a:lnTo>
                  <a:pt x="991673" y="1210614"/>
                </a:ln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Freeform 15"/>
          <p:cNvSpPr/>
          <p:nvPr/>
        </p:nvSpPr>
        <p:spPr>
          <a:xfrm>
            <a:off x="3181083" y="4790941"/>
            <a:ext cx="888642" cy="1122335"/>
          </a:xfrm>
          <a:custGeom>
            <a:avLst/>
            <a:gdLst>
              <a:gd name="connsiteX0" fmla="*/ 0 w 888642"/>
              <a:gd name="connsiteY0" fmla="*/ 0 h 1122335"/>
              <a:gd name="connsiteX1" fmla="*/ 218941 w 888642"/>
              <a:gd name="connsiteY1" fmla="*/ 283335 h 1122335"/>
              <a:gd name="connsiteX2" fmla="*/ 257577 w 888642"/>
              <a:gd name="connsiteY2" fmla="*/ 579549 h 1122335"/>
              <a:gd name="connsiteX3" fmla="*/ 540912 w 888642"/>
              <a:gd name="connsiteY3" fmla="*/ 605307 h 1122335"/>
              <a:gd name="connsiteX4" fmla="*/ 669701 w 888642"/>
              <a:gd name="connsiteY4" fmla="*/ 1043189 h 1122335"/>
              <a:gd name="connsiteX5" fmla="*/ 888642 w 888642"/>
              <a:gd name="connsiteY5" fmla="*/ 1120462 h 1122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88642" h="1122335">
                <a:moveTo>
                  <a:pt x="0" y="0"/>
                </a:moveTo>
                <a:cubicBezTo>
                  <a:pt x="88006" y="93372"/>
                  <a:pt x="176012" y="186744"/>
                  <a:pt x="218941" y="283335"/>
                </a:cubicBezTo>
                <a:cubicBezTo>
                  <a:pt x="261870" y="379926"/>
                  <a:pt x="203915" y="525887"/>
                  <a:pt x="257577" y="579549"/>
                </a:cubicBezTo>
                <a:cubicBezTo>
                  <a:pt x="311239" y="633211"/>
                  <a:pt x="472225" y="528034"/>
                  <a:pt x="540912" y="605307"/>
                </a:cubicBezTo>
                <a:cubicBezTo>
                  <a:pt x="609599" y="682580"/>
                  <a:pt x="611746" y="957330"/>
                  <a:pt x="669701" y="1043189"/>
                </a:cubicBezTo>
                <a:cubicBezTo>
                  <a:pt x="727656" y="1129048"/>
                  <a:pt x="808149" y="1124755"/>
                  <a:pt x="888642" y="1120462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Freeform 16"/>
          <p:cNvSpPr/>
          <p:nvPr/>
        </p:nvSpPr>
        <p:spPr>
          <a:xfrm>
            <a:off x="3374266" y="4181464"/>
            <a:ext cx="558649" cy="228312"/>
          </a:xfrm>
          <a:custGeom>
            <a:avLst/>
            <a:gdLst>
              <a:gd name="connsiteX0" fmla="*/ 0 w 463639"/>
              <a:gd name="connsiteY0" fmla="*/ 29928 h 107201"/>
              <a:gd name="connsiteX1" fmla="*/ 244698 w 463639"/>
              <a:gd name="connsiteY1" fmla="*/ 4170 h 107201"/>
              <a:gd name="connsiteX2" fmla="*/ 463639 w 463639"/>
              <a:gd name="connsiteY2" fmla="*/ 107201 h 107201"/>
              <a:gd name="connsiteX3" fmla="*/ 463639 w 463639"/>
              <a:gd name="connsiteY3" fmla="*/ 107201 h 107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639" h="107201">
                <a:moveTo>
                  <a:pt x="0" y="29928"/>
                </a:moveTo>
                <a:cubicBezTo>
                  <a:pt x="83712" y="10609"/>
                  <a:pt x="167425" y="-8709"/>
                  <a:pt x="244698" y="4170"/>
                </a:cubicBezTo>
                <a:cubicBezTo>
                  <a:pt x="321971" y="17049"/>
                  <a:pt x="463639" y="107201"/>
                  <a:pt x="463639" y="107201"/>
                </a:cubicBezTo>
                <a:lnTo>
                  <a:pt x="463639" y="107201"/>
                </a:ln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Freeform 17"/>
          <p:cNvSpPr/>
          <p:nvPr/>
        </p:nvSpPr>
        <p:spPr>
          <a:xfrm>
            <a:off x="3219719" y="3657600"/>
            <a:ext cx="476519" cy="180304"/>
          </a:xfrm>
          <a:custGeom>
            <a:avLst/>
            <a:gdLst>
              <a:gd name="connsiteX0" fmla="*/ 0 w 476519"/>
              <a:gd name="connsiteY0" fmla="*/ 180304 h 180304"/>
              <a:gd name="connsiteX1" fmla="*/ 270457 w 476519"/>
              <a:gd name="connsiteY1" fmla="*/ 128789 h 180304"/>
              <a:gd name="connsiteX2" fmla="*/ 476519 w 476519"/>
              <a:gd name="connsiteY2" fmla="*/ 0 h 180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76519" h="180304">
                <a:moveTo>
                  <a:pt x="0" y="180304"/>
                </a:moveTo>
                <a:cubicBezTo>
                  <a:pt x="95518" y="169572"/>
                  <a:pt x="191037" y="158840"/>
                  <a:pt x="270457" y="128789"/>
                </a:cubicBezTo>
                <a:cubicBezTo>
                  <a:pt x="349877" y="98738"/>
                  <a:pt x="413198" y="49369"/>
                  <a:pt x="476519" y="0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Freeform 18"/>
          <p:cNvSpPr/>
          <p:nvPr/>
        </p:nvSpPr>
        <p:spPr>
          <a:xfrm>
            <a:off x="2846232" y="3130539"/>
            <a:ext cx="515155" cy="282363"/>
          </a:xfrm>
          <a:custGeom>
            <a:avLst/>
            <a:gdLst>
              <a:gd name="connsiteX0" fmla="*/ 0 w 515155"/>
              <a:gd name="connsiteY0" fmla="*/ 282363 h 282363"/>
              <a:gd name="connsiteX1" fmla="*/ 193183 w 515155"/>
              <a:gd name="connsiteY1" fmla="*/ 24785 h 282363"/>
              <a:gd name="connsiteX2" fmla="*/ 515155 w 515155"/>
              <a:gd name="connsiteY2" fmla="*/ 24785 h 282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15155" h="282363">
                <a:moveTo>
                  <a:pt x="0" y="282363"/>
                </a:moveTo>
                <a:cubicBezTo>
                  <a:pt x="53662" y="175039"/>
                  <a:pt x="107324" y="67715"/>
                  <a:pt x="193183" y="24785"/>
                </a:cubicBezTo>
                <a:cubicBezTo>
                  <a:pt x="279042" y="-18145"/>
                  <a:pt x="397098" y="3320"/>
                  <a:pt x="515155" y="24785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Freeform 19"/>
          <p:cNvSpPr/>
          <p:nvPr/>
        </p:nvSpPr>
        <p:spPr>
          <a:xfrm>
            <a:off x="2459866" y="2627290"/>
            <a:ext cx="515155" cy="270457"/>
          </a:xfrm>
          <a:custGeom>
            <a:avLst/>
            <a:gdLst>
              <a:gd name="connsiteX0" fmla="*/ 0 w 515155"/>
              <a:gd name="connsiteY0" fmla="*/ 270457 h 270457"/>
              <a:gd name="connsiteX1" fmla="*/ 373487 w 515155"/>
              <a:gd name="connsiteY1" fmla="*/ 206062 h 270457"/>
              <a:gd name="connsiteX2" fmla="*/ 515155 w 515155"/>
              <a:gd name="connsiteY2" fmla="*/ 0 h 270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15155" h="270457">
                <a:moveTo>
                  <a:pt x="0" y="270457"/>
                </a:moveTo>
                <a:cubicBezTo>
                  <a:pt x="143814" y="260797"/>
                  <a:pt x="287628" y="251138"/>
                  <a:pt x="373487" y="206062"/>
                </a:cubicBezTo>
                <a:cubicBezTo>
                  <a:pt x="459346" y="160986"/>
                  <a:pt x="487250" y="80493"/>
                  <a:pt x="515155" y="0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Freeform 20"/>
          <p:cNvSpPr/>
          <p:nvPr/>
        </p:nvSpPr>
        <p:spPr>
          <a:xfrm>
            <a:off x="2137894" y="2176530"/>
            <a:ext cx="412124" cy="425003"/>
          </a:xfrm>
          <a:custGeom>
            <a:avLst/>
            <a:gdLst>
              <a:gd name="connsiteX0" fmla="*/ 0 w 412124"/>
              <a:gd name="connsiteY0" fmla="*/ 425003 h 425003"/>
              <a:gd name="connsiteX1" fmla="*/ 90152 w 412124"/>
              <a:gd name="connsiteY1" fmla="*/ 128788 h 425003"/>
              <a:gd name="connsiteX2" fmla="*/ 412124 w 412124"/>
              <a:gd name="connsiteY2" fmla="*/ 0 h 425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12124" h="425003">
                <a:moveTo>
                  <a:pt x="0" y="425003"/>
                </a:moveTo>
                <a:cubicBezTo>
                  <a:pt x="10732" y="312312"/>
                  <a:pt x="21465" y="199622"/>
                  <a:pt x="90152" y="128788"/>
                </a:cubicBezTo>
                <a:cubicBezTo>
                  <a:pt x="158839" y="57954"/>
                  <a:pt x="285481" y="28977"/>
                  <a:pt x="412124" y="0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Freeform 21"/>
          <p:cNvSpPr/>
          <p:nvPr/>
        </p:nvSpPr>
        <p:spPr>
          <a:xfrm>
            <a:off x="1441310" y="2109059"/>
            <a:ext cx="258467" cy="437882"/>
          </a:xfrm>
          <a:custGeom>
            <a:avLst/>
            <a:gdLst>
              <a:gd name="connsiteX0" fmla="*/ 244699 w 258467"/>
              <a:gd name="connsiteY0" fmla="*/ 437882 h 437882"/>
              <a:gd name="connsiteX1" fmla="*/ 90152 w 258467"/>
              <a:gd name="connsiteY1" fmla="*/ 309093 h 437882"/>
              <a:gd name="connsiteX2" fmla="*/ 257578 w 258467"/>
              <a:gd name="connsiteY2" fmla="*/ 51515 h 437882"/>
              <a:gd name="connsiteX3" fmla="*/ 0 w 258467"/>
              <a:gd name="connsiteY3" fmla="*/ 0 h 437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8467" h="437882">
                <a:moveTo>
                  <a:pt x="244699" y="437882"/>
                </a:moveTo>
                <a:cubicBezTo>
                  <a:pt x="166352" y="405684"/>
                  <a:pt x="88006" y="373487"/>
                  <a:pt x="90152" y="309093"/>
                </a:cubicBezTo>
                <a:cubicBezTo>
                  <a:pt x="92298" y="244699"/>
                  <a:pt x="272603" y="103030"/>
                  <a:pt x="257578" y="51515"/>
                </a:cubicBezTo>
                <a:cubicBezTo>
                  <a:pt x="242553" y="0"/>
                  <a:pt x="121276" y="0"/>
                  <a:pt x="0" y="0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Freeform 22"/>
          <p:cNvSpPr/>
          <p:nvPr/>
        </p:nvSpPr>
        <p:spPr>
          <a:xfrm rot="13827129">
            <a:off x="449908" y="2810082"/>
            <a:ext cx="683407" cy="281470"/>
          </a:xfrm>
          <a:custGeom>
            <a:avLst/>
            <a:gdLst>
              <a:gd name="connsiteX0" fmla="*/ 515155 w 515155"/>
              <a:gd name="connsiteY0" fmla="*/ 119260 h 243638"/>
              <a:gd name="connsiteX1" fmla="*/ 296214 w 515155"/>
              <a:gd name="connsiteY1" fmla="*/ 3350 h 243638"/>
              <a:gd name="connsiteX2" fmla="*/ 51516 w 515155"/>
              <a:gd name="connsiteY2" fmla="*/ 235170 h 243638"/>
              <a:gd name="connsiteX3" fmla="*/ 0 w 515155"/>
              <a:gd name="connsiteY3" fmla="*/ 170775 h 243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5155" h="243638">
                <a:moveTo>
                  <a:pt x="515155" y="119260"/>
                </a:moveTo>
                <a:cubicBezTo>
                  <a:pt x="444321" y="51646"/>
                  <a:pt x="373487" y="-15968"/>
                  <a:pt x="296214" y="3350"/>
                </a:cubicBezTo>
                <a:cubicBezTo>
                  <a:pt x="218941" y="22668"/>
                  <a:pt x="100885" y="207266"/>
                  <a:pt x="51516" y="235170"/>
                </a:cubicBezTo>
                <a:cubicBezTo>
                  <a:pt x="2147" y="263074"/>
                  <a:pt x="1073" y="216924"/>
                  <a:pt x="0" y="170775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Freeform 23"/>
          <p:cNvSpPr/>
          <p:nvPr/>
        </p:nvSpPr>
        <p:spPr>
          <a:xfrm>
            <a:off x="641462" y="3618964"/>
            <a:ext cx="620669" cy="334850"/>
          </a:xfrm>
          <a:custGeom>
            <a:avLst/>
            <a:gdLst>
              <a:gd name="connsiteX0" fmla="*/ 620669 w 620669"/>
              <a:gd name="connsiteY0" fmla="*/ 0 h 334850"/>
              <a:gd name="connsiteX1" fmla="*/ 260060 w 620669"/>
              <a:gd name="connsiteY1" fmla="*/ 90152 h 334850"/>
              <a:gd name="connsiteX2" fmla="*/ 234302 w 620669"/>
              <a:gd name="connsiteY2" fmla="*/ 51515 h 334850"/>
              <a:gd name="connsiteX3" fmla="*/ 169908 w 620669"/>
              <a:gd name="connsiteY3" fmla="*/ 64394 h 334850"/>
              <a:gd name="connsiteX4" fmla="*/ 105514 w 620669"/>
              <a:gd name="connsiteY4" fmla="*/ 128788 h 334850"/>
              <a:gd name="connsiteX5" fmla="*/ 28240 w 620669"/>
              <a:gd name="connsiteY5" fmla="*/ 218940 h 334850"/>
              <a:gd name="connsiteX6" fmla="*/ 2483 w 620669"/>
              <a:gd name="connsiteY6" fmla="*/ 257577 h 334850"/>
              <a:gd name="connsiteX7" fmla="*/ 2483 w 620669"/>
              <a:gd name="connsiteY7" fmla="*/ 334850 h 334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20669" h="334850">
                <a:moveTo>
                  <a:pt x="620669" y="0"/>
                </a:moveTo>
                <a:cubicBezTo>
                  <a:pt x="500466" y="30051"/>
                  <a:pt x="382876" y="73777"/>
                  <a:pt x="260060" y="90152"/>
                </a:cubicBezTo>
                <a:cubicBezTo>
                  <a:pt x="244717" y="92198"/>
                  <a:pt x="249185" y="55767"/>
                  <a:pt x="234302" y="51515"/>
                </a:cubicBezTo>
                <a:cubicBezTo>
                  <a:pt x="213254" y="45501"/>
                  <a:pt x="191373" y="60101"/>
                  <a:pt x="169908" y="64394"/>
                </a:cubicBezTo>
                <a:cubicBezTo>
                  <a:pt x="99073" y="111617"/>
                  <a:pt x="159176" y="64394"/>
                  <a:pt x="105514" y="128788"/>
                </a:cubicBezTo>
                <a:cubicBezTo>
                  <a:pt x="11910" y="241113"/>
                  <a:pt x="124696" y="83900"/>
                  <a:pt x="28240" y="218940"/>
                </a:cubicBezTo>
                <a:cubicBezTo>
                  <a:pt x="19243" y="231535"/>
                  <a:pt x="5841" y="242467"/>
                  <a:pt x="2483" y="257577"/>
                </a:cubicBezTo>
                <a:cubicBezTo>
                  <a:pt x="-3104" y="282721"/>
                  <a:pt x="2483" y="309092"/>
                  <a:pt x="2483" y="334850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Freeform 24"/>
          <p:cNvSpPr/>
          <p:nvPr/>
        </p:nvSpPr>
        <p:spPr>
          <a:xfrm>
            <a:off x="1159089" y="4198513"/>
            <a:ext cx="463650" cy="502276"/>
          </a:xfrm>
          <a:custGeom>
            <a:avLst/>
            <a:gdLst>
              <a:gd name="connsiteX0" fmla="*/ 463650 w 463650"/>
              <a:gd name="connsiteY0" fmla="*/ 0 h 502276"/>
              <a:gd name="connsiteX1" fmla="*/ 296225 w 463650"/>
              <a:gd name="connsiteY1" fmla="*/ 283335 h 502276"/>
              <a:gd name="connsiteX2" fmla="*/ 257588 w 463650"/>
              <a:gd name="connsiteY2" fmla="*/ 309093 h 502276"/>
              <a:gd name="connsiteX3" fmla="*/ 180315 w 463650"/>
              <a:gd name="connsiteY3" fmla="*/ 283335 h 502276"/>
              <a:gd name="connsiteX4" fmla="*/ 103042 w 463650"/>
              <a:gd name="connsiteY4" fmla="*/ 296214 h 502276"/>
              <a:gd name="connsiteX5" fmla="*/ 51526 w 463650"/>
              <a:gd name="connsiteY5" fmla="*/ 373487 h 502276"/>
              <a:gd name="connsiteX6" fmla="*/ 25768 w 463650"/>
              <a:gd name="connsiteY6" fmla="*/ 412124 h 502276"/>
              <a:gd name="connsiteX7" fmla="*/ 11 w 463650"/>
              <a:gd name="connsiteY7" fmla="*/ 502276 h 502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3650" h="502276">
                <a:moveTo>
                  <a:pt x="463650" y="0"/>
                </a:moveTo>
                <a:cubicBezTo>
                  <a:pt x="407842" y="94445"/>
                  <a:pt x="357076" y="192058"/>
                  <a:pt x="296225" y="283335"/>
                </a:cubicBezTo>
                <a:cubicBezTo>
                  <a:pt x="287639" y="296214"/>
                  <a:pt x="273067" y="309093"/>
                  <a:pt x="257588" y="309093"/>
                </a:cubicBezTo>
                <a:cubicBezTo>
                  <a:pt x="230437" y="309093"/>
                  <a:pt x="180315" y="283335"/>
                  <a:pt x="180315" y="283335"/>
                </a:cubicBezTo>
                <a:cubicBezTo>
                  <a:pt x="154557" y="287628"/>
                  <a:pt x="124435" y="281239"/>
                  <a:pt x="103042" y="296214"/>
                </a:cubicBezTo>
                <a:cubicBezTo>
                  <a:pt x="77681" y="313967"/>
                  <a:pt x="68698" y="347729"/>
                  <a:pt x="51526" y="373487"/>
                </a:cubicBezTo>
                <a:cubicBezTo>
                  <a:pt x="42940" y="386366"/>
                  <a:pt x="30663" y="397440"/>
                  <a:pt x="25768" y="412124"/>
                </a:cubicBezTo>
                <a:cubicBezTo>
                  <a:pt x="-1347" y="493470"/>
                  <a:pt x="11" y="462246"/>
                  <a:pt x="11" y="502276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Freeform 28"/>
          <p:cNvSpPr/>
          <p:nvPr/>
        </p:nvSpPr>
        <p:spPr>
          <a:xfrm rot="8589535">
            <a:off x="2091588" y="5055746"/>
            <a:ext cx="463650" cy="502276"/>
          </a:xfrm>
          <a:custGeom>
            <a:avLst/>
            <a:gdLst>
              <a:gd name="connsiteX0" fmla="*/ 463650 w 463650"/>
              <a:gd name="connsiteY0" fmla="*/ 0 h 502276"/>
              <a:gd name="connsiteX1" fmla="*/ 296225 w 463650"/>
              <a:gd name="connsiteY1" fmla="*/ 283335 h 502276"/>
              <a:gd name="connsiteX2" fmla="*/ 257588 w 463650"/>
              <a:gd name="connsiteY2" fmla="*/ 309093 h 502276"/>
              <a:gd name="connsiteX3" fmla="*/ 180315 w 463650"/>
              <a:gd name="connsiteY3" fmla="*/ 283335 h 502276"/>
              <a:gd name="connsiteX4" fmla="*/ 103042 w 463650"/>
              <a:gd name="connsiteY4" fmla="*/ 296214 h 502276"/>
              <a:gd name="connsiteX5" fmla="*/ 51526 w 463650"/>
              <a:gd name="connsiteY5" fmla="*/ 373487 h 502276"/>
              <a:gd name="connsiteX6" fmla="*/ 25768 w 463650"/>
              <a:gd name="connsiteY6" fmla="*/ 412124 h 502276"/>
              <a:gd name="connsiteX7" fmla="*/ 11 w 463650"/>
              <a:gd name="connsiteY7" fmla="*/ 502276 h 502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3650" h="502276">
                <a:moveTo>
                  <a:pt x="463650" y="0"/>
                </a:moveTo>
                <a:cubicBezTo>
                  <a:pt x="407842" y="94445"/>
                  <a:pt x="357076" y="192058"/>
                  <a:pt x="296225" y="283335"/>
                </a:cubicBezTo>
                <a:cubicBezTo>
                  <a:pt x="287639" y="296214"/>
                  <a:pt x="273067" y="309093"/>
                  <a:pt x="257588" y="309093"/>
                </a:cubicBezTo>
                <a:cubicBezTo>
                  <a:pt x="230437" y="309093"/>
                  <a:pt x="180315" y="283335"/>
                  <a:pt x="180315" y="283335"/>
                </a:cubicBezTo>
                <a:cubicBezTo>
                  <a:pt x="154557" y="287628"/>
                  <a:pt x="124435" y="281239"/>
                  <a:pt x="103042" y="296214"/>
                </a:cubicBezTo>
                <a:cubicBezTo>
                  <a:pt x="77681" y="313967"/>
                  <a:pt x="68698" y="347729"/>
                  <a:pt x="51526" y="373487"/>
                </a:cubicBezTo>
                <a:cubicBezTo>
                  <a:pt x="42940" y="386366"/>
                  <a:pt x="30663" y="397440"/>
                  <a:pt x="25768" y="412124"/>
                </a:cubicBezTo>
                <a:cubicBezTo>
                  <a:pt x="-1347" y="493470"/>
                  <a:pt x="11" y="462246"/>
                  <a:pt x="11" y="502276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Freeform 29"/>
          <p:cNvSpPr/>
          <p:nvPr/>
        </p:nvSpPr>
        <p:spPr>
          <a:xfrm>
            <a:off x="1528111" y="4643370"/>
            <a:ext cx="513396" cy="323526"/>
          </a:xfrm>
          <a:custGeom>
            <a:avLst/>
            <a:gdLst>
              <a:gd name="connsiteX0" fmla="*/ 0 w 515155"/>
              <a:gd name="connsiteY0" fmla="*/ 270457 h 270457"/>
              <a:gd name="connsiteX1" fmla="*/ 373487 w 515155"/>
              <a:gd name="connsiteY1" fmla="*/ 206062 h 270457"/>
              <a:gd name="connsiteX2" fmla="*/ 515155 w 515155"/>
              <a:gd name="connsiteY2" fmla="*/ 0 h 270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15155" h="270457">
                <a:moveTo>
                  <a:pt x="0" y="270457"/>
                </a:moveTo>
                <a:cubicBezTo>
                  <a:pt x="143814" y="260797"/>
                  <a:pt x="287628" y="251138"/>
                  <a:pt x="373487" y="206062"/>
                </a:cubicBezTo>
                <a:cubicBezTo>
                  <a:pt x="459346" y="160986"/>
                  <a:pt x="487250" y="80493"/>
                  <a:pt x="515155" y="0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Freeform 30"/>
          <p:cNvSpPr/>
          <p:nvPr/>
        </p:nvSpPr>
        <p:spPr>
          <a:xfrm>
            <a:off x="1649047" y="3197519"/>
            <a:ext cx="112556" cy="470919"/>
          </a:xfrm>
          <a:custGeom>
            <a:avLst/>
            <a:gdLst>
              <a:gd name="connsiteX0" fmla="*/ 79514 w 119270"/>
              <a:gd name="connsiteY0" fmla="*/ 0 h 623293"/>
              <a:gd name="connsiteX1" fmla="*/ 13253 w 119270"/>
              <a:gd name="connsiteY1" fmla="*/ 13252 h 623293"/>
              <a:gd name="connsiteX2" fmla="*/ 66261 w 119270"/>
              <a:gd name="connsiteY2" fmla="*/ 79513 h 623293"/>
              <a:gd name="connsiteX3" fmla="*/ 92766 w 119270"/>
              <a:gd name="connsiteY3" fmla="*/ 106017 h 623293"/>
              <a:gd name="connsiteX4" fmla="*/ 13253 w 119270"/>
              <a:gd name="connsiteY4" fmla="*/ 132521 h 623293"/>
              <a:gd name="connsiteX5" fmla="*/ 26505 w 119270"/>
              <a:gd name="connsiteY5" fmla="*/ 185530 h 623293"/>
              <a:gd name="connsiteX6" fmla="*/ 66261 w 119270"/>
              <a:gd name="connsiteY6" fmla="*/ 198782 h 623293"/>
              <a:gd name="connsiteX7" fmla="*/ 26505 w 119270"/>
              <a:gd name="connsiteY7" fmla="*/ 225287 h 623293"/>
              <a:gd name="connsiteX8" fmla="*/ 0 w 119270"/>
              <a:gd name="connsiteY8" fmla="*/ 251791 h 623293"/>
              <a:gd name="connsiteX9" fmla="*/ 26505 w 119270"/>
              <a:gd name="connsiteY9" fmla="*/ 304800 h 623293"/>
              <a:gd name="connsiteX10" fmla="*/ 66261 w 119270"/>
              <a:gd name="connsiteY10" fmla="*/ 318052 h 623293"/>
              <a:gd name="connsiteX11" fmla="*/ 92766 w 119270"/>
              <a:gd name="connsiteY11" fmla="*/ 344556 h 623293"/>
              <a:gd name="connsiteX12" fmla="*/ 39757 w 119270"/>
              <a:gd name="connsiteY12" fmla="*/ 410817 h 623293"/>
              <a:gd name="connsiteX13" fmla="*/ 53009 w 119270"/>
              <a:gd name="connsiteY13" fmla="*/ 463826 h 623293"/>
              <a:gd name="connsiteX14" fmla="*/ 92766 w 119270"/>
              <a:gd name="connsiteY14" fmla="*/ 477078 h 623293"/>
              <a:gd name="connsiteX15" fmla="*/ 66261 w 119270"/>
              <a:gd name="connsiteY15" fmla="*/ 530087 h 623293"/>
              <a:gd name="connsiteX16" fmla="*/ 39757 w 119270"/>
              <a:gd name="connsiteY16" fmla="*/ 609600 h 623293"/>
              <a:gd name="connsiteX17" fmla="*/ 119270 w 119270"/>
              <a:gd name="connsiteY17" fmla="*/ 622852 h 623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19270" h="623293">
                <a:moveTo>
                  <a:pt x="79514" y="0"/>
                </a:moveTo>
                <a:cubicBezTo>
                  <a:pt x="57427" y="4417"/>
                  <a:pt x="27324" y="-4336"/>
                  <a:pt x="13253" y="13252"/>
                </a:cubicBezTo>
                <a:cubicBezTo>
                  <a:pt x="-25281" y="61419"/>
                  <a:pt x="51544" y="74607"/>
                  <a:pt x="66261" y="79513"/>
                </a:cubicBezTo>
                <a:cubicBezTo>
                  <a:pt x="75096" y="88348"/>
                  <a:pt x="101601" y="97182"/>
                  <a:pt x="92766" y="106017"/>
                </a:cubicBezTo>
                <a:cubicBezTo>
                  <a:pt x="73011" y="125772"/>
                  <a:pt x="13253" y="132521"/>
                  <a:pt x="13253" y="132521"/>
                </a:cubicBezTo>
                <a:cubicBezTo>
                  <a:pt x="17670" y="150191"/>
                  <a:pt x="15127" y="171308"/>
                  <a:pt x="26505" y="185530"/>
                </a:cubicBezTo>
                <a:cubicBezTo>
                  <a:pt x="35231" y="196438"/>
                  <a:pt x="66261" y="184813"/>
                  <a:pt x="66261" y="198782"/>
                </a:cubicBezTo>
                <a:cubicBezTo>
                  <a:pt x="66261" y="214709"/>
                  <a:pt x="38942" y="215337"/>
                  <a:pt x="26505" y="225287"/>
                </a:cubicBezTo>
                <a:cubicBezTo>
                  <a:pt x="16749" y="233092"/>
                  <a:pt x="8835" y="242956"/>
                  <a:pt x="0" y="251791"/>
                </a:cubicBezTo>
                <a:cubicBezTo>
                  <a:pt x="8835" y="269461"/>
                  <a:pt x="12536" y="290831"/>
                  <a:pt x="26505" y="304800"/>
                </a:cubicBezTo>
                <a:cubicBezTo>
                  <a:pt x="36382" y="314677"/>
                  <a:pt x="54283" y="310865"/>
                  <a:pt x="66261" y="318052"/>
                </a:cubicBezTo>
                <a:cubicBezTo>
                  <a:pt x="76975" y="324480"/>
                  <a:pt x="83931" y="335721"/>
                  <a:pt x="92766" y="344556"/>
                </a:cubicBezTo>
                <a:cubicBezTo>
                  <a:pt x="79041" y="358281"/>
                  <a:pt x="42544" y="391311"/>
                  <a:pt x="39757" y="410817"/>
                </a:cubicBezTo>
                <a:cubicBezTo>
                  <a:pt x="37181" y="428847"/>
                  <a:pt x="41631" y="449604"/>
                  <a:pt x="53009" y="463826"/>
                </a:cubicBezTo>
                <a:cubicBezTo>
                  <a:pt x="61735" y="474734"/>
                  <a:pt x="79514" y="472661"/>
                  <a:pt x="92766" y="477078"/>
                </a:cubicBezTo>
                <a:cubicBezTo>
                  <a:pt x="83931" y="494748"/>
                  <a:pt x="73598" y="511745"/>
                  <a:pt x="66261" y="530087"/>
                </a:cubicBezTo>
                <a:cubicBezTo>
                  <a:pt x="55885" y="556027"/>
                  <a:pt x="39757" y="609600"/>
                  <a:pt x="39757" y="609600"/>
                </a:cubicBezTo>
                <a:cubicBezTo>
                  <a:pt x="92086" y="627043"/>
                  <a:pt x="65545" y="622852"/>
                  <a:pt x="119270" y="622852"/>
                </a:cubicBezTo>
              </a:path>
            </a:pathLst>
          </a:cu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4"/>
          <a:srcRect l="3015" t="17972" r="1323" b="19268"/>
          <a:stretch/>
        </p:blipFill>
        <p:spPr>
          <a:xfrm rot="10145143">
            <a:off x="1743875" y="3272064"/>
            <a:ext cx="464959" cy="305044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5"/>
          <a:srcRect r="-1221" b="48542"/>
          <a:stretch/>
        </p:blipFill>
        <p:spPr>
          <a:xfrm>
            <a:off x="1629540" y="3183020"/>
            <a:ext cx="135760" cy="258680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 rotWithShape="1">
          <a:blip r:embed="rId5"/>
          <a:srcRect t="56826" r="-4347"/>
          <a:stretch/>
        </p:blipFill>
        <p:spPr>
          <a:xfrm>
            <a:off x="1629579" y="3467100"/>
            <a:ext cx="139954" cy="215835"/>
          </a:xfrm>
          <a:prstGeom prst="rect">
            <a:avLst/>
          </a:prstGeom>
        </p:spPr>
      </p:pic>
      <p:sp>
        <p:nvSpPr>
          <p:cNvPr id="35" name="Freeform 34"/>
          <p:cNvSpPr/>
          <p:nvPr/>
        </p:nvSpPr>
        <p:spPr>
          <a:xfrm>
            <a:off x="2539051" y="4008009"/>
            <a:ext cx="204149" cy="76756"/>
          </a:xfrm>
          <a:custGeom>
            <a:avLst/>
            <a:gdLst>
              <a:gd name="connsiteX0" fmla="*/ 578 w 204149"/>
              <a:gd name="connsiteY0" fmla="*/ 13349 h 76756"/>
              <a:gd name="connsiteX1" fmla="*/ 30613 w 204149"/>
              <a:gd name="connsiteY1" fmla="*/ 10011 h 76756"/>
              <a:gd name="connsiteX2" fmla="*/ 50637 w 204149"/>
              <a:gd name="connsiteY2" fmla="*/ 3337 h 76756"/>
              <a:gd name="connsiteX3" fmla="*/ 60648 w 204149"/>
              <a:gd name="connsiteY3" fmla="*/ 0 h 76756"/>
              <a:gd name="connsiteX4" fmla="*/ 104032 w 204149"/>
              <a:gd name="connsiteY4" fmla="*/ 3337 h 76756"/>
              <a:gd name="connsiteX5" fmla="*/ 124056 w 204149"/>
              <a:gd name="connsiteY5" fmla="*/ 10011 h 76756"/>
              <a:gd name="connsiteX6" fmla="*/ 134067 w 204149"/>
              <a:gd name="connsiteY6" fmla="*/ 13349 h 76756"/>
              <a:gd name="connsiteX7" fmla="*/ 147416 w 204149"/>
              <a:gd name="connsiteY7" fmla="*/ 26698 h 76756"/>
              <a:gd name="connsiteX8" fmla="*/ 154091 w 204149"/>
              <a:gd name="connsiteY8" fmla="*/ 36709 h 76756"/>
              <a:gd name="connsiteX9" fmla="*/ 164102 w 204149"/>
              <a:gd name="connsiteY9" fmla="*/ 43384 h 76756"/>
              <a:gd name="connsiteX10" fmla="*/ 180788 w 204149"/>
              <a:gd name="connsiteY10" fmla="*/ 53395 h 76756"/>
              <a:gd name="connsiteX11" fmla="*/ 194137 w 204149"/>
              <a:gd name="connsiteY11" fmla="*/ 70082 h 76756"/>
              <a:gd name="connsiteX12" fmla="*/ 200812 w 204149"/>
              <a:gd name="connsiteY12" fmla="*/ 76756 h 76756"/>
              <a:gd name="connsiteX13" fmla="*/ 204149 w 204149"/>
              <a:gd name="connsiteY13" fmla="*/ 66744 h 76756"/>
              <a:gd name="connsiteX14" fmla="*/ 194137 w 204149"/>
              <a:gd name="connsiteY14" fmla="*/ 50058 h 76756"/>
              <a:gd name="connsiteX15" fmla="*/ 184126 w 204149"/>
              <a:gd name="connsiteY15" fmla="*/ 43384 h 76756"/>
              <a:gd name="connsiteX16" fmla="*/ 177451 w 204149"/>
              <a:gd name="connsiteY16" fmla="*/ 36709 h 76756"/>
              <a:gd name="connsiteX17" fmla="*/ 174114 w 204149"/>
              <a:gd name="connsiteY17" fmla="*/ 26698 h 76756"/>
              <a:gd name="connsiteX18" fmla="*/ 154091 w 204149"/>
              <a:gd name="connsiteY18" fmla="*/ 16686 h 76756"/>
              <a:gd name="connsiteX19" fmla="*/ 137404 w 204149"/>
              <a:gd name="connsiteY19" fmla="*/ 13349 h 76756"/>
              <a:gd name="connsiteX20" fmla="*/ 127393 w 204149"/>
              <a:gd name="connsiteY20" fmla="*/ 10011 h 76756"/>
              <a:gd name="connsiteX21" fmla="*/ 107369 w 204149"/>
              <a:gd name="connsiteY21" fmla="*/ 6674 h 76756"/>
              <a:gd name="connsiteX22" fmla="*/ 57311 w 204149"/>
              <a:gd name="connsiteY22" fmla="*/ 6674 h 76756"/>
              <a:gd name="connsiteX23" fmla="*/ 37288 w 204149"/>
              <a:gd name="connsiteY23" fmla="*/ 13349 h 76756"/>
              <a:gd name="connsiteX24" fmla="*/ 13927 w 204149"/>
              <a:gd name="connsiteY24" fmla="*/ 20023 h 76756"/>
              <a:gd name="connsiteX25" fmla="*/ 578 w 204149"/>
              <a:gd name="connsiteY25" fmla="*/ 13349 h 76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04149" h="76756">
                <a:moveTo>
                  <a:pt x="578" y="13349"/>
                </a:moveTo>
                <a:cubicBezTo>
                  <a:pt x="3359" y="11680"/>
                  <a:pt x="20735" y="11987"/>
                  <a:pt x="30613" y="10011"/>
                </a:cubicBezTo>
                <a:cubicBezTo>
                  <a:pt x="37512" y="8631"/>
                  <a:pt x="43962" y="5562"/>
                  <a:pt x="50637" y="3337"/>
                </a:cubicBezTo>
                <a:lnTo>
                  <a:pt x="60648" y="0"/>
                </a:lnTo>
                <a:cubicBezTo>
                  <a:pt x="75109" y="1112"/>
                  <a:pt x="89705" y="1075"/>
                  <a:pt x="104032" y="3337"/>
                </a:cubicBezTo>
                <a:cubicBezTo>
                  <a:pt x="110982" y="4434"/>
                  <a:pt x="117381" y="7786"/>
                  <a:pt x="124056" y="10011"/>
                </a:cubicBezTo>
                <a:lnTo>
                  <a:pt x="134067" y="13349"/>
                </a:lnTo>
                <a:cubicBezTo>
                  <a:pt x="138517" y="17799"/>
                  <a:pt x="143925" y="21462"/>
                  <a:pt x="147416" y="26698"/>
                </a:cubicBezTo>
                <a:cubicBezTo>
                  <a:pt x="149641" y="30035"/>
                  <a:pt x="151255" y="33873"/>
                  <a:pt x="154091" y="36709"/>
                </a:cubicBezTo>
                <a:cubicBezTo>
                  <a:pt x="156927" y="39545"/>
                  <a:pt x="160970" y="40878"/>
                  <a:pt x="164102" y="43384"/>
                </a:cubicBezTo>
                <a:cubicBezTo>
                  <a:pt x="177188" y="53853"/>
                  <a:pt x="163406" y="47601"/>
                  <a:pt x="180788" y="53395"/>
                </a:cubicBezTo>
                <a:cubicBezTo>
                  <a:pt x="196909" y="69516"/>
                  <a:pt x="177292" y="49026"/>
                  <a:pt x="194137" y="70082"/>
                </a:cubicBezTo>
                <a:cubicBezTo>
                  <a:pt x="196103" y="72539"/>
                  <a:pt x="198587" y="74531"/>
                  <a:pt x="200812" y="76756"/>
                </a:cubicBezTo>
                <a:cubicBezTo>
                  <a:pt x="201924" y="73419"/>
                  <a:pt x="204149" y="70262"/>
                  <a:pt x="204149" y="66744"/>
                </a:cubicBezTo>
                <a:cubicBezTo>
                  <a:pt x="204149" y="59262"/>
                  <a:pt x="199424" y="54288"/>
                  <a:pt x="194137" y="50058"/>
                </a:cubicBezTo>
                <a:cubicBezTo>
                  <a:pt x="191005" y="47553"/>
                  <a:pt x="187258" y="45889"/>
                  <a:pt x="184126" y="43384"/>
                </a:cubicBezTo>
                <a:cubicBezTo>
                  <a:pt x="181669" y="41418"/>
                  <a:pt x="179676" y="38934"/>
                  <a:pt x="177451" y="36709"/>
                </a:cubicBezTo>
                <a:cubicBezTo>
                  <a:pt x="176339" y="33372"/>
                  <a:pt x="175924" y="29714"/>
                  <a:pt x="174114" y="26698"/>
                </a:cubicBezTo>
                <a:cubicBezTo>
                  <a:pt x="168990" y="18157"/>
                  <a:pt x="163506" y="18778"/>
                  <a:pt x="154091" y="16686"/>
                </a:cubicBezTo>
                <a:cubicBezTo>
                  <a:pt x="148554" y="15456"/>
                  <a:pt x="142907" y="14725"/>
                  <a:pt x="137404" y="13349"/>
                </a:cubicBezTo>
                <a:cubicBezTo>
                  <a:pt x="133991" y="12496"/>
                  <a:pt x="130827" y="10774"/>
                  <a:pt x="127393" y="10011"/>
                </a:cubicBezTo>
                <a:cubicBezTo>
                  <a:pt x="120787" y="8543"/>
                  <a:pt x="114044" y="7786"/>
                  <a:pt x="107369" y="6674"/>
                </a:cubicBezTo>
                <a:cubicBezTo>
                  <a:pt x="86556" y="-264"/>
                  <a:pt x="93604" y="625"/>
                  <a:pt x="57311" y="6674"/>
                </a:cubicBezTo>
                <a:cubicBezTo>
                  <a:pt x="50371" y="7831"/>
                  <a:pt x="44113" y="11643"/>
                  <a:pt x="37288" y="13349"/>
                </a:cubicBezTo>
                <a:cubicBezTo>
                  <a:pt x="20526" y="17539"/>
                  <a:pt x="28290" y="15236"/>
                  <a:pt x="13927" y="20023"/>
                </a:cubicBezTo>
                <a:cubicBezTo>
                  <a:pt x="5494" y="28457"/>
                  <a:pt x="-2203" y="15018"/>
                  <a:pt x="578" y="13349"/>
                </a:cubicBezTo>
                <a:close/>
              </a:path>
            </a:pathLst>
          </a:custGeom>
          <a:ln w="285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TextBox 35"/>
          <p:cNvSpPr txBox="1"/>
          <p:nvPr/>
        </p:nvSpPr>
        <p:spPr>
          <a:xfrm>
            <a:off x="3805782" y="1484785"/>
            <a:ext cx="525504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800" dirty="0">
                <a:solidFill>
                  <a:srgbClr val="0070C0"/>
                </a:solidFill>
              </a:rPr>
              <a:t>The bacteria must destroy it, using enzymes, before it can hijack the bacteria to make lots more viruses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805781" y="2800639"/>
            <a:ext cx="525504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800" dirty="0">
                <a:solidFill>
                  <a:srgbClr val="92D050"/>
                </a:solidFill>
              </a:rPr>
              <a:t>But rather than just destroy it a small length of the DNA is stored in the bacterial chromosome within the CRISPR region</a:t>
            </a:r>
          </a:p>
        </p:txBody>
      </p:sp>
    </p:spTree>
    <p:extLst>
      <p:ext uri="{BB962C8B-B14F-4D97-AF65-F5344CB8AC3E}">
        <p14:creationId xmlns:p14="http://schemas.microsoft.com/office/powerpoint/2010/main" val="1680599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7037E-6 L 0.08576 0.08055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88" y="40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6" grpId="0"/>
      <p:bldP spid="3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todib\Desktop\ABE\images\Amgen Experience_Logo-01_sm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6" y="188640"/>
            <a:ext cx="2771800" cy="720080"/>
          </a:xfrm>
          <a:prstGeom prst="rect">
            <a:avLst/>
          </a:prstGeom>
          <a:noFill/>
        </p:spPr>
      </p:pic>
      <p:cxnSp>
        <p:nvCxnSpPr>
          <p:cNvPr id="4" name="Straight Connector 3"/>
          <p:cNvCxnSpPr/>
          <p:nvPr/>
        </p:nvCxnSpPr>
        <p:spPr>
          <a:xfrm>
            <a:off x="0" y="1268760"/>
            <a:ext cx="6156176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0" y="1196752"/>
            <a:ext cx="6156176" cy="0"/>
          </a:xfrm>
          <a:prstGeom prst="line">
            <a:avLst/>
          </a:prstGeom>
          <a:ln w="762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07504" y="179137"/>
            <a:ext cx="5979779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600" dirty="0">
                <a:solidFill>
                  <a:srgbClr val="0070C0"/>
                </a:solidFill>
                <a:latin typeface="Calibri" panose="020F0502020204030204" pitchFamily="34" charset="0"/>
              </a:rPr>
              <a:t>How does CRISPR work?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9" r="3964"/>
          <a:stretch/>
        </p:blipFill>
        <p:spPr>
          <a:xfrm rot="2877066">
            <a:off x="2160222" y="2129096"/>
            <a:ext cx="1045896" cy="930859"/>
          </a:xfrm>
          <a:prstGeom prst="rect">
            <a:avLst/>
          </a:prstGeom>
        </p:spPr>
      </p:pic>
      <p:sp>
        <p:nvSpPr>
          <p:cNvPr id="12" name="Rounded Rectangle 11"/>
          <p:cNvSpPr/>
          <p:nvPr/>
        </p:nvSpPr>
        <p:spPr>
          <a:xfrm rot="19265570">
            <a:off x="1548608" y="2402280"/>
            <a:ext cx="1350028" cy="2743815"/>
          </a:xfrm>
          <a:prstGeom prst="roundRect">
            <a:avLst>
              <a:gd name="adj" fmla="val 50000"/>
            </a:avLst>
          </a:prstGeom>
          <a:noFill/>
          <a:ln w="1524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Freeform 12"/>
          <p:cNvSpPr/>
          <p:nvPr/>
        </p:nvSpPr>
        <p:spPr>
          <a:xfrm>
            <a:off x="2421229" y="4005330"/>
            <a:ext cx="386366" cy="605307"/>
          </a:xfrm>
          <a:custGeom>
            <a:avLst/>
            <a:gdLst>
              <a:gd name="connsiteX0" fmla="*/ 395601 w 550147"/>
              <a:gd name="connsiteY0" fmla="*/ 643943 h 1017431"/>
              <a:gd name="connsiteX1" fmla="*/ 73629 w 550147"/>
              <a:gd name="connsiteY1" fmla="*/ 798490 h 1017431"/>
              <a:gd name="connsiteX2" fmla="*/ 60750 w 550147"/>
              <a:gd name="connsiteY2" fmla="*/ 759853 h 1017431"/>
              <a:gd name="connsiteX3" fmla="*/ 73629 w 550147"/>
              <a:gd name="connsiteY3" fmla="*/ 605307 h 1017431"/>
              <a:gd name="connsiteX4" fmla="*/ 125145 w 550147"/>
              <a:gd name="connsiteY4" fmla="*/ 528034 h 1017431"/>
              <a:gd name="connsiteX5" fmla="*/ 202418 w 550147"/>
              <a:gd name="connsiteY5" fmla="*/ 502276 h 1017431"/>
              <a:gd name="connsiteX6" fmla="*/ 228176 w 550147"/>
              <a:gd name="connsiteY6" fmla="*/ 540912 h 1017431"/>
              <a:gd name="connsiteX7" fmla="*/ 241054 w 550147"/>
              <a:gd name="connsiteY7" fmla="*/ 605307 h 1017431"/>
              <a:gd name="connsiteX8" fmla="*/ 253933 w 550147"/>
              <a:gd name="connsiteY8" fmla="*/ 643943 h 1017431"/>
              <a:gd name="connsiteX9" fmla="*/ 279691 w 550147"/>
              <a:gd name="connsiteY9" fmla="*/ 811369 h 1017431"/>
              <a:gd name="connsiteX10" fmla="*/ 318328 w 550147"/>
              <a:gd name="connsiteY10" fmla="*/ 888642 h 1017431"/>
              <a:gd name="connsiteX11" fmla="*/ 356964 w 550147"/>
              <a:gd name="connsiteY11" fmla="*/ 901521 h 1017431"/>
              <a:gd name="connsiteX12" fmla="*/ 434237 w 550147"/>
              <a:gd name="connsiteY12" fmla="*/ 888642 h 1017431"/>
              <a:gd name="connsiteX13" fmla="*/ 447116 w 550147"/>
              <a:gd name="connsiteY13" fmla="*/ 850005 h 1017431"/>
              <a:gd name="connsiteX14" fmla="*/ 485753 w 550147"/>
              <a:gd name="connsiteY14" fmla="*/ 734096 h 1017431"/>
              <a:gd name="connsiteX15" fmla="*/ 498632 w 550147"/>
              <a:gd name="connsiteY15" fmla="*/ 669701 h 1017431"/>
              <a:gd name="connsiteX16" fmla="*/ 511511 w 550147"/>
              <a:gd name="connsiteY16" fmla="*/ 631065 h 1017431"/>
              <a:gd name="connsiteX17" fmla="*/ 498632 w 550147"/>
              <a:gd name="connsiteY17" fmla="*/ 553791 h 1017431"/>
              <a:gd name="connsiteX18" fmla="*/ 472874 w 550147"/>
              <a:gd name="connsiteY18" fmla="*/ 515155 h 1017431"/>
              <a:gd name="connsiteX19" fmla="*/ 434237 w 550147"/>
              <a:gd name="connsiteY19" fmla="*/ 502276 h 1017431"/>
              <a:gd name="connsiteX20" fmla="*/ 395601 w 550147"/>
              <a:gd name="connsiteY20" fmla="*/ 592428 h 1017431"/>
              <a:gd name="connsiteX21" fmla="*/ 369843 w 550147"/>
              <a:gd name="connsiteY21" fmla="*/ 631065 h 1017431"/>
              <a:gd name="connsiteX22" fmla="*/ 356964 w 550147"/>
              <a:gd name="connsiteY22" fmla="*/ 682580 h 1017431"/>
              <a:gd name="connsiteX23" fmla="*/ 344085 w 550147"/>
              <a:gd name="connsiteY23" fmla="*/ 888642 h 1017431"/>
              <a:gd name="connsiteX24" fmla="*/ 266812 w 550147"/>
              <a:gd name="connsiteY24" fmla="*/ 965915 h 1017431"/>
              <a:gd name="connsiteX25" fmla="*/ 125145 w 550147"/>
              <a:gd name="connsiteY25" fmla="*/ 953036 h 1017431"/>
              <a:gd name="connsiteX26" fmla="*/ 99387 w 550147"/>
              <a:gd name="connsiteY26" fmla="*/ 914400 h 1017431"/>
              <a:gd name="connsiteX27" fmla="*/ 73629 w 550147"/>
              <a:gd name="connsiteY27" fmla="*/ 824248 h 1017431"/>
              <a:gd name="connsiteX28" fmla="*/ 47871 w 550147"/>
              <a:gd name="connsiteY28" fmla="*/ 643943 h 1017431"/>
              <a:gd name="connsiteX29" fmla="*/ 34992 w 550147"/>
              <a:gd name="connsiteY29" fmla="*/ 605307 h 1017431"/>
              <a:gd name="connsiteX30" fmla="*/ 47871 w 550147"/>
              <a:gd name="connsiteY30" fmla="*/ 283335 h 1017431"/>
              <a:gd name="connsiteX31" fmla="*/ 73629 w 550147"/>
              <a:gd name="connsiteY31" fmla="*/ 321972 h 1017431"/>
              <a:gd name="connsiteX32" fmla="*/ 86508 w 550147"/>
              <a:gd name="connsiteY32" fmla="*/ 412124 h 1017431"/>
              <a:gd name="connsiteX33" fmla="*/ 99387 w 550147"/>
              <a:gd name="connsiteY33" fmla="*/ 682580 h 1017431"/>
              <a:gd name="connsiteX34" fmla="*/ 125145 w 550147"/>
              <a:gd name="connsiteY34" fmla="*/ 772732 h 1017431"/>
              <a:gd name="connsiteX35" fmla="*/ 138023 w 550147"/>
              <a:gd name="connsiteY35" fmla="*/ 824248 h 1017431"/>
              <a:gd name="connsiteX36" fmla="*/ 176660 w 550147"/>
              <a:gd name="connsiteY36" fmla="*/ 850005 h 1017431"/>
              <a:gd name="connsiteX37" fmla="*/ 292570 w 550147"/>
              <a:gd name="connsiteY37" fmla="*/ 965915 h 1017431"/>
              <a:gd name="connsiteX38" fmla="*/ 382722 w 550147"/>
              <a:gd name="connsiteY38" fmla="*/ 1017431 h 1017431"/>
              <a:gd name="connsiteX39" fmla="*/ 485753 w 550147"/>
              <a:gd name="connsiteY39" fmla="*/ 991673 h 1017431"/>
              <a:gd name="connsiteX40" fmla="*/ 511511 w 550147"/>
              <a:gd name="connsiteY40" fmla="*/ 862884 h 1017431"/>
              <a:gd name="connsiteX41" fmla="*/ 524390 w 550147"/>
              <a:gd name="connsiteY41" fmla="*/ 708338 h 1017431"/>
              <a:gd name="connsiteX42" fmla="*/ 537268 w 550147"/>
              <a:gd name="connsiteY42" fmla="*/ 631065 h 1017431"/>
              <a:gd name="connsiteX43" fmla="*/ 550147 w 550147"/>
              <a:gd name="connsiteY43" fmla="*/ 540912 h 1017431"/>
              <a:gd name="connsiteX44" fmla="*/ 537268 w 550147"/>
              <a:gd name="connsiteY44" fmla="*/ 360608 h 1017431"/>
              <a:gd name="connsiteX45" fmla="*/ 524390 w 550147"/>
              <a:gd name="connsiteY45" fmla="*/ 321972 h 1017431"/>
              <a:gd name="connsiteX46" fmla="*/ 485753 w 550147"/>
              <a:gd name="connsiteY46" fmla="*/ 218941 h 1017431"/>
              <a:gd name="connsiteX47" fmla="*/ 472874 w 550147"/>
              <a:gd name="connsiteY47" fmla="*/ 180304 h 1017431"/>
              <a:gd name="connsiteX48" fmla="*/ 459995 w 550147"/>
              <a:gd name="connsiteY48" fmla="*/ 115910 h 1017431"/>
              <a:gd name="connsiteX49" fmla="*/ 318328 w 550147"/>
              <a:gd name="connsiteY49" fmla="*/ 0 h 1017431"/>
              <a:gd name="connsiteX50" fmla="*/ 241054 w 550147"/>
              <a:gd name="connsiteY50" fmla="*/ 12879 h 1017431"/>
              <a:gd name="connsiteX51" fmla="*/ 202418 w 550147"/>
              <a:gd name="connsiteY51" fmla="*/ 25758 h 1017431"/>
              <a:gd name="connsiteX52" fmla="*/ 125145 w 550147"/>
              <a:gd name="connsiteY52" fmla="*/ 38636 h 1017431"/>
              <a:gd name="connsiteX53" fmla="*/ 86508 w 550147"/>
              <a:gd name="connsiteY53" fmla="*/ 64394 h 1017431"/>
              <a:gd name="connsiteX54" fmla="*/ 344085 w 550147"/>
              <a:gd name="connsiteY54" fmla="*/ 244698 h 1017431"/>
              <a:gd name="connsiteX55" fmla="*/ 356964 w 550147"/>
              <a:gd name="connsiteY55" fmla="*/ 283335 h 1017431"/>
              <a:gd name="connsiteX56" fmla="*/ 344085 w 550147"/>
              <a:gd name="connsiteY56" fmla="*/ 450760 h 1017431"/>
              <a:gd name="connsiteX57" fmla="*/ 292570 w 550147"/>
              <a:gd name="connsiteY57" fmla="*/ 489397 h 1017431"/>
              <a:gd name="connsiteX58" fmla="*/ 215297 w 550147"/>
              <a:gd name="connsiteY58" fmla="*/ 502276 h 1017431"/>
              <a:gd name="connsiteX59" fmla="*/ 163781 w 550147"/>
              <a:gd name="connsiteY59" fmla="*/ 515155 h 1017431"/>
              <a:gd name="connsiteX60" fmla="*/ 9235 w 550147"/>
              <a:gd name="connsiteY60" fmla="*/ 463639 h 1017431"/>
              <a:gd name="connsiteX61" fmla="*/ 34992 w 550147"/>
              <a:gd name="connsiteY61" fmla="*/ 296214 h 1017431"/>
              <a:gd name="connsiteX62" fmla="*/ 112266 w 550147"/>
              <a:gd name="connsiteY62" fmla="*/ 270456 h 1017431"/>
              <a:gd name="connsiteX63" fmla="*/ 138023 w 550147"/>
              <a:gd name="connsiteY63" fmla="*/ 450760 h 1017431"/>
              <a:gd name="connsiteX64" fmla="*/ 99387 w 550147"/>
              <a:gd name="connsiteY64" fmla="*/ 476518 h 1017431"/>
              <a:gd name="connsiteX65" fmla="*/ 22114 w 550147"/>
              <a:gd name="connsiteY65" fmla="*/ 502276 h 1017431"/>
              <a:gd name="connsiteX66" fmla="*/ 22114 w 550147"/>
              <a:gd name="connsiteY66" fmla="*/ 682580 h 1017431"/>
              <a:gd name="connsiteX67" fmla="*/ 73629 w 550147"/>
              <a:gd name="connsiteY67" fmla="*/ 695459 h 1017431"/>
              <a:gd name="connsiteX68" fmla="*/ 125145 w 550147"/>
              <a:gd name="connsiteY68" fmla="*/ 682580 h 1017431"/>
              <a:gd name="connsiteX69" fmla="*/ 150902 w 550147"/>
              <a:gd name="connsiteY69" fmla="*/ 643943 h 1017431"/>
              <a:gd name="connsiteX70" fmla="*/ 189539 w 550147"/>
              <a:gd name="connsiteY70" fmla="*/ 605307 h 1017431"/>
              <a:gd name="connsiteX71" fmla="*/ 215297 w 550147"/>
              <a:gd name="connsiteY71" fmla="*/ 566670 h 1017431"/>
              <a:gd name="connsiteX72" fmla="*/ 305449 w 550147"/>
              <a:gd name="connsiteY72" fmla="*/ 515155 h 1017431"/>
              <a:gd name="connsiteX73" fmla="*/ 395601 w 550147"/>
              <a:gd name="connsiteY73" fmla="*/ 528034 h 1017431"/>
              <a:gd name="connsiteX74" fmla="*/ 395601 w 550147"/>
              <a:gd name="connsiteY74" fmla="*/ 643943 h 10174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550147" h="1017431">
                <a:moveTo>
                  <a:pt x="395601" y="643943"/>
                </a:moveTo>
                <a:cubicBezTo>
                  <a:pt x="341939" y="689019"/>
                  <a:pt x="186127" y="759548"/>
                  <a:pt x="73629" y="798490"/>
                </a:cubicBezTo>
                <a:cubicBezTo>
                  <a:pt x="60800" y="802931"/>
                  <a:pt x="60750" y="773429"/>
                  <a:pt x="60750" y="759853"/>
                </a:cubicBezTo>
                <a:cubicBezTo>
                  <a:pt x="60750" y="708159"/>
                  <a:pt x="59793" y="655115"/>
                  <a:pt x="73629" y="605307"/>
                </a:cubicBezTo>
                <a:cubicBezTo>
                  <a:pt x="81915" y="575479"/>
                  <a:pt x="95777" y="537824"/>
                  <a:pt x="125145" y="528034"/>
                </a:cubicBezTo>
                <a:lnTo>
                  <a:pt x="202418" y="502276"/>
                </a:lnTo>
                <a:cubicBezTo>
                  <a:pt x="211004" y="515155"/>
                  <a:pt x="222741" y="526419"/>
                  <a:pt x="228176" y="540912"/>
                </a:cubicBezTo>
                <a:cubicBezTo>
                  <a:pt x="235862" y="561408"/>
                  <a:pt x="235745" y="584071"/>
                  <a:pt x="241054" y="605307"/>
                </a:cubicBezTo>
                <a:cubicBezTo>
                  <a:pt x="244346" y="618477"/>
                  <a:pt x="249640" y="631064"/>
                  <a:pt x="253933" y="643943"/>
                </a:cubicBezTo>
                <a:cubicBezTo>
                  <a:pt x="261753" y="706501"/>
                  <a:pt x="264941" y="752370"/>
                  <a:pt x="279691" y="811369"/>
                </a:cubicBezTo>
                <a:cubicBezTo>
                  <a:pt x="285524" y="834700"/>
                  <a:pt x="298655" y="872903"/>
                  <a:pt x="318328" y="888642"/>
                </a:cubicBezTo>
                <a:cubicBezTo>
                  <a:pt x="328928" y="897123"/>
                  <a:pt x="344085" y="897228"/>
                  <a:pt x="356964" y="901521"/>
                </a:cubicBezTo>
                <a:cubicBezTo>
                  <a:pt x="382722" y="897228"/>
                  <a:pt x="411565" y="901598"/>
                  <a:pt x="434237" y="888642"/>
                </a:cubicBezTo>
                <a:cubicBezTo>
                  <a:pt x="446024" y="881907"/>
                  <a:pt x="443823" y="863175"/>
                  <a:pt x="447116" y="850005"/>
                </a:cubicBezTo>
                <a:cubicBezTo>
                  <a:pt x="472082" y="750142"/>
                  <a:pt x="442907" y="819787"/>
                  <a:pt x="485753" y="734096"/>
                </a:cubicBezTo>
                <a:cubicBezTo>
                  <a:pt x="490046" y="712631"/>
                  <a:pt x="493323" y="690937"/>
                  <a:pt x="498632" y="669701"/>
                </a:cubicBezTo>
                <a:cubicBezTo>
                  <a:pt x="501925" y="656531"/>
                  <a:pt x="511511" y="644640"/>
                  <a:pt x="511511" y="631065"/>
                </a:cubicBezTo>
                <a:cubicBezTo>
                  <a:pt x="511511" y="604952"/>
                  <a:pt x="506890" y="578564"/>
                  <a:pt x="498632" y="553791"/>
                </a:cubicBezTo>
                <a:cubicBezTo>
                  <a:pt x="493737" y="539107"/>
                  <a:pt x="484961" y="524824"/>
                  <a:pt x="472874" y="515155"/>
                </a:cubicBezTo>
                <a:cubicBezTo>
                  <a:pt x="462273" y="506674"/>
                  <a:pt x="447116" y="506569"/>
                  <a:pt x="434237" y="502276"/>
                </a:cubicBezTo>
                <a:cubicBezTo>
                  <a:pt x="369572" y="599275"/>
                  <a:pt x="445501" y="475995"/>
                  <a:pt x="395601" y="592428"/>
                </a:cubicBezTo>
                <a:cubicBezTo>
                  <a:pt x="389504" y="606655"/>
                  <a:pt x="378429" y="618186"/>
                  <a:pt x="369843" y="631065"/>
                </a:cubicBezTo>
                <a:cubicBezTo>
                  <a:pt x="365550" y="648237"/>
                  <a:pt x="358725" y="664968"/>
                  <a:pt x="356964" y="682580"/>
                </a:cubicBezTo>
                <a:cubicBezTo>
                  <a:pt x="350116" y="751060"/>
                  <a:pt x="354818" y="820663"/>
                  <a:pt x="344085" y="888642"/>
                </a:cubicBezTo>
                <a:cubicBezTo>
                  <a:pt x="339025" y="920687"/>
                  <a:pt x="285498" y="951901"/>
                  <a:pt x="266812" y="965915"/>
                </a:cubicBezTo>
                <a:cubicBezTo>
                  <a:pt x="219590" y="961622"/>
                  <a:pt x="170465" y="966981"/>
                  <a:pt x="125145" y="953036"/>
                </a:cubicBezTo>
                <a:cubicBezTo>
                  <a:pt x="110351" y="948484"/>
                  <a:pt x="105136" y="928771"/>
                  <a:pt x="99387" y="914400"/>
                </a:cubicBezTo>
                <a:cubicBezTo>
                  <a:pt x="87780" y="885382"/>
                  <a:pt x="80657" y="854701"/>
                  <a:pt x="73629" y="824248"/>
                </a:cubicBezTo>
                <a:cubicBezTo>
                  <a:pt x="55529" y="745815"/>
                  <a:pt x="63367" y="729173"/>
                  <a:pt x="47871" y="643943"/>
                </a:cubicBezTo>
                <a:cubicBezTo>
                  <a:pt x="45443" y="630587"/>
                  <a:pt x="39285" y="618186"/>
                  <a:pt x="34992" y="605307"/>
                </a:cubicBezTo>
                <a:cubicBezTo>
                  <a:pt x="39285" y="497983"/>
                  <a:pt x="33358" y="389760"/>
                  <a:pt x="47871" y="283335"/>
                </a:cubicBezTo>
                <a:cubicBezTo>
                  <a:pt x="49962" y="267998"/>
                  <a:pt x="69181" y="307146"/>
                  <a:pt x="73629" y="321972"/>
                </a:cubicBezTo>
                <a:cubicBezTo>
                  <a:pt x="82352" y="351048"/>
                  <a:pt x="82215" y="382073"/>
                  <a:pt x="86508" y="412124"/>
                </a:cubicBezTo>
                <a:cubicBezTo>
                  <a:pt x="90801" y="502276"/>
                  <a:pt x="92190" y="592613"/>
                  <a:pt x="99387" y="682580"/>
                </a:cubicBezTo>
                <a:cubicBezTo>
                  <a:pt x="101624" y="710544"/>
                  <a:pt x="117355" y="745468"/>
                  <a:pt x="125145" y="772732"/>
                </a:cubicBezTo>
                <a:cubicBezTo>
                  <a:pt x="130008" y="789751"/>
                  <a:pt x="128205" y="809520"/>
                  <a:pt x="138023" y="824248"/>
                </a:cubicBezTo>
                <a:cubicBezTo>
                  <a:pt x="146609" y="837127"/>
                  <a:pt x="165250" y="839546"/>
                  <a:pt x="176660" y="850005"/>
                </a:cubicBezTo>
                <a:cubicBezTo>
                  <a:pt x="216939" y="886927"/>
                  <a:pt x="243698" y="941479"/>
                  <a:pt x="292570" y="965915"/>
                </a:cubicBezTo>
                <a:cubicBezTo>
                  <a:pt x="357929" y="998595"/>
                  <a:pt x="328111" y="981024"/>
                  <a:pt x="382722" y="1017431"/>
                </a:cubicBezTo>
                <a:cubicBezTo>
                  <a:pt x="417066" y="1008845"/>
                  <a:pt x="463090" y="1018869"/>
                  <a:pt x="485753" y="991673"/>
                </a:cubicBezTo>
                <a:cubicBezTo>
                  <a:pt x="513780" y="958040"/>
                  <a:pt x="511511" y="862884"/>
                  <a:pt x="511511" y="862884"/>
                </a:cubicBezTo>
                <a:cubicBezTo>
                  <a:pt x="515804" y="811369"/>
                  <a:pt x="518682" y="759716"/>
                  <a:pt x="524390" y="708338"/>
                </a:cubicBezTo>
                <a:cubicBezTo>
                  <a:pt x="527274" y="682385"/>
                  <a:pt x="533297" y="656874"/>
                  <a:pt x="537268" y="631065"/>
                </a:cubicBezTo>
                <a:cubicBezTo>
                  <a:pt x="541884" y="601062"/>
                  <a:pt x="545854" y="570963"/>
                  <a:pt x="550147" y="540912"/>
                </a:cubicBezTo>
                <a:cubicBezTo>
                  <a:pt x="545854" y="480811"/>
                  <a:pt x="544308" y="420450"/>
                  <a:pt x="537268" y="360608"/>
                </a:cubicBezTo>
                <a:cubicBezTo>
                  <a:pt x="535682" y="347126"/>
                  <a:pt x="528119" y="335025"/>
                  <a:pt x="524390" y="321972"/>
                </a:cubicBezTo>
                <a:cubicBezTo>
                  <a:pt x="490472" y="203256"/>
                  <a:pt x="537196" y="338974"/>
                  <a:pt x="485753" y="218941"/>
                </a:cubicBezTo>
                <a:cubicBezTo>
                  <a:pt x="480405" y="206463"/>
                  <a:pt x="476167" y="193474"/>
                  <a:pt x="472874" y="180304"/>
                </a:cubicBezTo>
                <a:cubicBezTo>
                  <a:pt x="467565" y="159068"/>
                  <a:pt x="472137" y="134123"/>
                  <a:pt x="459995" y="115910"/>
                </a:cubicBezTo>
                <a:cubicBezTo>
                  <a:pt x="408132" y="38115"/>
                  <a:pt x="384425" y="33049"/>
                  <a:pt x="318328" y="0"/>
                </a:cubicBezTo>
                <a:cubicBezTo>
                  <a:pt x="292570" y="4293"/>
                  <a:pt x="266545" y="7214"/>
                  <a:pt x="241054" y="12879"/>
                </a:cubicBezTo>
                <a:cubicBezTo>
                  <a:pt x="227802" y="15824"/>
                  <a:pt x="215670" y="22813"/>
                  <a:pt x="202418" y="25758"/>
                </a:cubicBezTo>
                <a:cubicBezTo>
                  <a:pt x="176927" y="31423"/>
                  <a:pt x="150903" y="34343"/>
                  <a:pt x="125145" y="38636"/>
                </a:cubicBezTo>
                <a:cubicBezTo>
                  <a:pt x="112266" y="47222"/>
                  <a:pt x="88554" y="49051"/>
                  <a:pt x="86508" y="64394"/>
                </a:cubicBezTo>
                <a:cubicBezTo>
                  <a:pt x="53691" y="310524"/>
                  <a:pt x="119314" y="232869"/>
                  <a:pt x="344085" y="244698"/>
                </a:cubicBezTo>
                <a:cubicBezTo>
                  <a:pt x="348378" y="257577"/>
                  <a:pt x="356964" y="269759"/>
                  <a:pt x="356964" y="283335"/>
                </a:cubicBezTo>
                <a:cubicBezTo>
                  <a:pt x="356964" y="339308"/>
                  <a:pt x="360780" y="397335"/>
                  <a:pt x="344085" y="450760"/>
                </a:cubicBezTo>
                <a:cubicBezTo>
                  <a:pt x="337683" y="471248"/>
                  <a:pt x="312499" y="481425"/>
                  <a:pt x="292570" y="489397"/>
                </a:cubicBezTo>
                <a:cubicBezTo>
                  <a:pt x="268325" y="499095"/>
                  <a:pt x="240903" y="497155"/>
                  <a:pt x="215297" y="502276"/>
                </a:cubicBezTo>
                <a:cubicBezTo>
                  <a:pt x="197940" y="505747"/>
                  <a:pt x="180953" y="510862"/>
                  <a:pt x="163781" y="515155"/>
                </a:cubicBezTo>
                <a:cubicBezTo>
                  <a:pt x="123551" y="511498"/>
                  <a:pt x="4196" y="544268"/>
                  <a:pt x="9235" y="463639"/>
                </a:cubicBezTo>
                <a:cubicBezTo>
                  <a:pt x="12757" y="407284"/>
                  <a:pt x="8420" y="346036"/>
                  <a:pt x="34992" y="296214"/>
                </a:cubicBezTo>
                <a:cubicBezTo>
                  <a:pt x="47769" y="272257"/>
                  <a:pt x="112266" y="270456"/>
                  <a:pt x="112266" y="270456"/>
                </a:cubicBezTo>
                <a:cubicBezTo>
                  <a:pt x="196355" y="298486"/>
                  <a:pt x="183476" y="280311"/>
                  <a:pt x="138023" y="450760"/>
                </a:cubicBezTo>
                <a:cubicBezTo>
                  <a:pt x="134035" y="465716"/>
                  <a:pt x="113531" y="470232"/>
                  <a:pt x="99387" y="476518"/>
                </a:cubicBezTo>
                <a:cubicBezTo>
                  <a:pt x="74576" y="487545"/>
                  <a:pt x="22114" y="502276"/>
                  <a:pt x="22114" y="502276"/>
                </a:cubicBezTo>
                <a:cubicBezTo>
                  <a:pt x="673" y="566599"/>
                  <a:pt x="-14462" y="594796"/>
                  <a:pt x="22114" y="682580"/>
                </a:cubicBezTo>
                <a:cubicBezTo>
                  <a:pt x="28922" y="698919"/>
                  <a:pt x="56457" y="691166"/>
                  <a:pt x="73629" y="695459"/>
                </a:cubicBezTo>
                <a:cubicBezTo>
                  <a:pt x="90801" y="691166"/>
                  <a:pt x="110417" y="692399"/>
                  <a:pt x="125145" y="682580"/>
                </a:cubicBezTo>
                <a:cubicBezTo>
                  <a:pt x="138024" y="673994"/>
                  <a:pt x="140993" y="655834"/>
                  <a:pt x="150902" y="643943"/>
                </a:cubicBezTo>
                <a:cubicBezTo>
                  <a:pt x="162562" y="629951"/>
                  <a:pt x="177879" y="619299"/>
                  <a:pt x="189539" y="605307"/>
                </a:cubicBezTo>
                <a:cubicBezTo>
                  <a:pt x="199448" y="593416"/>
                  <a:pt x="204352" y="577615"/>
                  <a:pt x="215297" y="566670"/>
                </a:cubicBezTo>
                <a:cubicBezTo>
                  <a:pt x="233503" y="548464"/>
                  <a:pt x="285243" y="525258"/>
                  <a:pt x="305449" y="515155"/>
                </a:cubicBezTo>
                <a:cubicBezTo>
                  <a:pt x="335500" y="519448"/>
                  <a:pt x="371640" y="509397"/>
                  <a:pt x="395601" y="528034"/>
                </a:cubicBezTo>
                <a:cubicBezTo>
                  <a:pt x="447429" y="568345"/>
                  <a:pt x="449263" y="598867"/>
                  <a:pt x="395601" y="643943"/>
                </a:cubicBez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Freeform 13"/>
          <p:cNvSpPr/>
          <p:nvPr/>
        </p:nvSpPr>
        <p:spPr>
          <a:xfrm>
            <a:off x="2910626" y="4958366"/>
            <a:ext cx="927279" cy="1094705"/>
          </a:xfrm>
          <a:custGeom>
            <a:avLst/>
            <a:gdLst>
              <a:gd name="connsiteX0" fmla="*/ 0 w 927279"/>
              <a:gd name="connsiteY0" fmla="*/ 0 h 1094705"/>
              <a:gd name="connsiteX1" fmla="*/ 360609 w 927279"/>
              <a:gd name="connsiteY1" fmla="*/ 206062 h 1094705"/>
              <a:gd name="connsiteX2" fmla="*/ 360609 w 927279"/>
              <a:gd name="connsiteY2" fmla="*/ 605307 h 1094705"/>
              <a:gd name="connsiteX3" fmla="*/ 927279 w 927279"/>
              <a:gd name="connsiteY3" fmla="*/ 1094705 h 1094705"/>
              <a:gd name="connsiteX4" fmla="*/ 927279 w 927279"/>
              <a:gd name="connsiteY4" fmla="*/ 1094705 h 1094705"/>
              <a:gd name="connsiteX5" fmla="*/ 927279 w 927279"/>
              <a:gd name="connsiteY5" fmla="*/ 1094705 h 1094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27279" h="1094705">
                <a:moveTo>
                  <a:pt x="0" y="0"/>
                </a:moveTo>
                <a:cubicBezTo>
                  <a:pt x="150254" y="52589"/>
                  <a:pt x="300508" y="105178"/>
                  <a:pt x="360609" y="206062"/>
                </a:cubicBezTo>
                <a:cubicBezTo>
                  <a:pt x="420710" y="306946"/>
                  <a:pt x="266164" y="457200"/>
                  <a:pt x="360609" y="605307"/>
                </a:cubicBezTo>
                <a:cubicBezTo>
                  <a:pt x="455054" y="753414"/>
                  <a:pt x="927279" y="1094705"/>
                  <a:pt x="927279" y="1094705"/>
                </a:cubicBezTo>
                <a:lnTo>
                  <a:pt x="927279" y="1094705"/>
                </a:lnTo>
                <a:lnTo>
                  <a:pt x="927279" y="1094705"/>
                </a:ln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Freeform 14"/>
          <p:cNvSpPr/>
          <p:nvPr/>
        </p:nvSpPr>
        <p:spPr>
          <a:xfrm>
            <a:off x="3335629" y="4559121"/>
            <a:ext cx="991673" cy="1210614"/>
          </a:xfrm>
          <a:custGeom>
            <a:avLst/>
            <a:gdLst>
              <a:gd name="connsiteX0" fmla="*/ 0 w 991673"/>
              <a:gd name="connsiteY0" fmla="*/ 0 h 1210614"/>
              <a:gd name="connsiteX1" fmla="*/ 90152 w 991673"/>
              <a:gd name="connsiteY1" fmla="*/ 347730 h 1210614"/>
              <a:gd name="connsiteX2" fmla="*/ 502276 w 991673"/>
              <a:gd name="connsiteY2" fmla="*/ 566671 h 1210614"/>
              <a:gd name="connsiteX3" fmla="*/ 695459 w 991673"/>
              <a:gd name="connsiteY3" fmla="*/ 1068947 h 1210614"/>
              <a:gd name="connsiteX4" fmla="*/ 991673 w 991673"/>
              <a:gd name="connsiteY4" fmla="*/ 1210614 h 1210614"/>
              <a:gd name="connsiteX5" fmla="*/ 991673 w 991673"/>
              <a:gd name="connsiteY5" fmla="*/ 1210614 h 1210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91673" h="1210614">
                <a:moveTo>
                  <a:pt x="0" y="0"/>
                </a:moveTo>
                <a:cubicBezTo>
                  <a:pt x="3219" y="126642"/>
                  <a:pt x="6439" y="253285"/>
                  <a:pt x="90152" y="347730"/>
                </a:cubicBezTo>
                <a:cubicBezTo>
                  <a:pt x="173865" y="442175"/>
                  <a:pt x="401392" y="446468"/>
                  <a:pt x="502276" y="566671"/>
                </a:cubicBezTo>
                <a:cubicBezTo>
                  <a:pt x="603160" y="686874"/>
                  <a:pt x="613893" y="961623"/>
                  <a:pt x="695459" y="1068947"/>
                </a:cubicBezTo>
                <a:cubicBezTo>
                  <a:pt x="777025" y="1176271"/>
                  <a:pt x="991673" y="1210614"/>
                  <a:pt x="991673" y="1210614"/>
                </a:cubicBezTo>
                <a:lnTo>
                  <a:pt x="991673" y="1210614"/>
                </a:ln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Freeform 15"/>
          <p:cNvSpPr/>
          <p:nvPr/>
        </p:nvSpPr>
        <p:spPr>
          <a:xfrm>
            <a:off x="3181083" y="4790941"/>
            <a:ext cx="888642" cy="1122335"/>
          </a:xfrm>
          <a:custGeom>
            <a:avLst/>
            <a:gdLst>
              <a:gd name="connsiteX0" fmla="*/ 0 w 888642"/>
              <a:gd name="connsiteY0" fmla="*/ 0 h 1122335"/>
              <a:gd name="connsiteX1" fmla="*/ 218941 w 888642"/>
              <a:gd name="connsiteY1" fmla="*/ 283335 h 1122335"/>
              <a:gd name="connsiteX2" fmla="*/ 257577 w 888642"/>
              <a:gd name="connsiteY2" fmla="*/ 579549 h 1122335"/>
              <a:gd name="connsiteX3" fmla="*/ 540912 w 888642"/>
              <a:gd name="connsiteY3" fmla="*/ 605307 h 1122335"/>
              <a:gd name="connsiteX4" fmla="*/ 669701 w 888642"/>
              <a:gd name="connsiteY4" fmla="*/ 1043189 h 1122335"/>
              <a:gd name="connsiteX5" fmla="*/ 888642 w 888642"/>
              <a:gd name="connsiteY5" fmla="*/ 1120462 h 1122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88642" h="1122335">
                <a:moveTo>
                  <a:pt x="0" y="0"/>
                </a:moveTo>
                <a:cubicBezTo>
                  <a:pt x="88006" y="93372"/>
                  <a:pt x="176012" y="186744"/>
                  <a:pt x="218941" y="283335"/>
                </a:cubicBezTo>
                <a:cubicBezTo>
                  <a:pt x="261870" y="379926"/>
                  <a:pt x="203915" y="525887"/>
                  <a:pt x="257577" y="579549"/>
                </a:cubicBezTo>
                <a:cubicBezTo>
                  <a:pt x="311239" y="633211"/>
                  <a:pt x="472225" y="528034"/>
                  <a:pt x="540912" y="605307"/>
                </a:cubicBezTo>
                <a:cubicBezTo>
                  <a:pt x="609599" y="682580"/>
                  <a:pt x="611746" y="957330"/>
                  <a:pt x="669701" y="1043189"/>
                </a:cubicBezTo>
                <a:cubicBezTo>
                  <a:pt x="727656" y="1129048"/>
                  <a:pt x="808149" y="1124755"/>
                  <a:pt x="888642" y="1120462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Freeform 16"/>
          <p:cNvSpPr/>
          <p:nvPr/>
        </p:nvSpPr>
        <p:spPr>
          <a:xfrm>
            <a:off x="3374266" y="4181464"/>
            <a:ext cx="558649" cy="228312"/>
          </a:xfrm>
          <a:custGeom>
            <a:avLst/>
            <a:gdLst>
              <a:gd name="connsiteX0" fmla="*/ 0 w 463639"/>
              <a:gd name="connsiteY0" fmla="*/ 29928 h 107201"/>
              <a:gd name="connsiteX1" fmla="*/ 244698 w 463639"/>
              <a:gd name="connsiteY1" fmla="*/ 4170 h 107201"/>
              <a:gd name="connsiteX2" fmla="*/ 463639 w 463639"/>
              <a:gd name="connsiteY2" fmla="*/ 107201 h 107201"/>
              <a:gd name="connsiteX3" fmla="*/ 463639 w 463639"/>
              <a:gd name="connsiteY3" fmla="*/ 107201 h 107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639" h="107201">
                <a:moveTo>
                  <a:pt x="0" y="29928"/>
                </a:moveTo>
                <a:cubicBezTo>
                  <a:pt x="83712" y="10609"/>
                  <a:pt x="167425" y="-8709"/>
                  <a:pt x="244698" y="4170"/>
                </a:cubicBezTo>
                <a:cubicBezTo>
                  <a:pt x="321971" y="17049"/>
                  <a:pt x="463639" y="107201"/>
                  <a:pt x="463639" y="107201"/>
                </a:cubicBezTo>
                <a:lnTo>
                  <a:pt x="463639" y="107201"/>
                </a:ln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Freeform 17"/>
          <p:cNvSpPr/>
          <p:nvPr/>
        </p:nvSpPr>
        <p:spPr>
          <a:xfrm>
            <a:off x="3219719" y="3657600"/>
            <a:ext cx="476519" cy="180304"/>
          </a:xfrm>
          <a:custGeom>
            <a:avLst/>
            <a:gdLst>
              <a:gd name="connsiteX0" fmla="*/ 0 w 476519"/>
              <a:gd name="connsiteY0" fmla="*/ 180304 h 180304"/>
              <a:gd name="connsiteX1" fmla="*/ 270457 w 476519"/>
              <a:gd name="connsiteY1" fmla="*/ 128789 h 180304"/>
              <a:gd name="connsiteX2" fmla="*/ 476519 w 476519"/>
              <a:gd name="connsiteY2" fmla="*/ 0 h 180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76519" h="180304">
                <a:moveTo>
                  <a:pt x="0" y="180304"/>
                </a:moveTo>
                <a:cubicBezTo>
                  <a:pt x="95518" y="169572"/>
                  <a:pt x="191037" y="158840"/>
                  <a:pt x="270457" y="128789"/>
                </a:cubicBezTo>
                <a:cubicBezTo>
                  <a:pt x="349877" y="98738"/>
                  <a:pt x="413198" y="49369"/>
                  <a:pt x="476519" y="0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Freeform 18"/>
          <p:cNvSpPr/>
          <p:nvPr/>
        </p:nvSpPr>
        <p:spPr>
          <a:xfrm>
            <a:off x="2846232" y="3130539"/>
            <a:ext cx="515155" cy="282363"/>
          </a:xfrm>
          <a:custGeom>
            <a:avLst/>
            <a:gdLst>
              <a:gd name="connsiteX0" fmla="*/ 0 w 515155"/>
              <a:gd name="connsiteY0" fmla="*/ 282363 h 282363"/>
              <a:gd name="connsiteX1" fmla="*/ 193183 w 515155"/>
              <a:gd name="connsiteY1" fmla="*/ 24785 h 282363"/>
              <a:gd name="connsiteX2" fmla="*/ 515155 w 515155"/>
              <a:gd name="connsiteY2" fmla="*/ 24785 h 282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15155" h="282363">
                <a:moveTo>
                  <a:pt x="0" y="282363"/>
                </a:moveTo>
                <a:cubicBezTo>
                  <a:pt x="53662" y="175039"/>
                  <a:pt x="107324" y="67715"/>
                  <a:pt x="193183" y="24785"/>
                </a:cubicBezTo>
                <a:cubicBezTo>
                  <a:pt x="279042" y="-18145"/>
                  <a:pt x="397098" y="3320"/>
                  <a:pt x="515155" y="24785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Freeform 19"/>
          <p:cNvSpPr/>
          <p:nvPr/>
        </p:nvSpPr>
        <p:spPr>
          <a:xfrm>
            <a:off x="2459866" y="2627290"/>
            <a:ext cx="515155" cy="270457"/>
          </a:xfrm>
          <a:custGeom>
            <a:avLst/>
            <a:gdLst>
              <a:gd name="connsiteX0" fmla="*/ 0 w 515155"/>
              <a:gd name="connsiteY0" fmla="*/ 270457 h 270457"/>
              <a:gd name="connsiteX1" fmla="*/ 373487 w 515155"/>
              <a:gd name="connsiteY1" fmla="*/ 206062 h 270457"/>
              <a:gd name="connsiteX2" fmla="*/ 515155 w 515155"/>
              <a:gd name="connsiteY2" fmla="*/ 0 h 270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15155" h="270457">
                <a:moveTo>
                  <a:pt x="0" y="270457"/>
                </a:moveTo>
                <a:cubicBezTo>
                  <a:pt x="143814" y="260797"/>
                  <a:pt x="287628" y="251138"/>
                  <a:pt x="373487" y="206062"/>
                </a:cubicBezTo>
                <a:cubicBezTo>
                  <a:pt x="459346" y="160986"/>
                  <a:pt x="487250" y="80493"/>
                  <a:pt x="515155" y="0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Freeform 20"/>
          <p:cNvSpPr/>
          <p:nvPr/>
        </p:nvSpPr>
        <p:spPr>
          <a:xfrm>
            <a:off x="2137894" y="2176530"/>
            <a:ext cx="412124" cy="425003"/>
          </a:xfrm>
          <a:custGeom>
            <a:avLst/>
            <a:gdLst>
              <a:gd name="connsiteX0" fmla="*/ 0 w 412124"/>
              <a:gd name="connsiteY0" fmla="*/ 425003 h 425003"/>
              <a:gd name="connsiteX1" fmla="*/ 90152 w 412124"/>
              <a:gd name="connsiteY1" fmla="*/ 128788 h 425003"/>
              <a:gd name="connsiteX2" fmla="*/ 412124 w 412124"/>
              <a:gd name="connsiteY2" fmla="*/ 0 h 425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12124" h="425003">
                <a:moveTo>
                  <a:pt x="0" y="425003"/>
                </a:moveTo>
                <a:cubicBezTo>
                  <a:pt x="10732" y="312312"/>
                  <a:pt x="21465" y="199622"/>
                  <a:pt x="90152" y="128788"/>
                </a:cubicBezTo>
                <a:cubicBezTo>
                  <a:pt x="158839" y="57954"/>
                  <a:pt x="285481" y="28977"/>
                  <a:pt x="412124" y="0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Freeform 21"/>
          <p:cNvSpPr/>
          <p:nvPr/>
        </p:nvSpPr>
        <p:spPr>
          <a:xfrm>
            <a:off x="1441310" y="2109059"/>
            <a:ext cx="258467" cy="437882"/>
          </a:xfrm>
          <a:custGeom>
            <a:avLst/>
            <a:gdLst>
              <a:gd name="connsiteX0" fmla="*/ 244699 w 258467"/>
              <a:gd name="connsiteY0" fmla="*/ 437882 h 437882"/>
              <a:gd name="connsiteX1" fmla="*/ 90152 w 258467"/>
              <a:gd name="connsiteY1" fmla="*/ 309093 h 437882"/>
              <a:gd name="connsiteX2" fmla="*/ 257578 w 258467"/>
              <a:gd name="connsiteY2" fmla="*/ 51515 h 437882"/>
              <a:gd name="connsiteX3" fmla="*/ 0 w 258467"/>
              <a:gd name="connsiteY3" fmla="*/ 0 h 437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8467" h="437882">
                <a:moveTo>
                  <a:pt x="244699" y="437882"/>
                </a:moveTo>
                <a:cubicBezTo>
                  <a:pt x="166352" y="405684"/>
                  <a:pt x="88006" y="373487"/>
                  <a:pt x="90152" y="309093"/>
                </a:cubicBezTo>
                <a:cubicBezTo>
                  <a:pt x="92298" y="244699"/>
                  <a:pt x="272603" y="103030"/>
                  <a:pt x="257578" y="51515"/>
                </a:cubicBezTo>
                <a:cubicBezTo>
                  <a:pt x="242553" y="0"/>
                  <a:pt x="121276" y="0"/>
                  <a:pt x="0" y="0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Freeform 22"/>
          <p:cNvSpPr/>
          <p:nvPr/>
        </p:nvSpPr>
        <p:spPr>
          <a:xfrm rot="13827129">
            <a:off x="449908" y="2810082"/>
            <a:ext cx="683407" cy="281470"/>
          </a:xfrm>
          <a:custGeom>
            <a:avLst/>
            <a:gdLst>
              <a:gd name="connsiteX0" fmla="*/ 515155 w 515155"/>
              <a:gd name="connsiteY0" fmla="*/ 119260 h 243638"/>
              <a:gd name="connsiteX1" fmla="*/ 296214 w 515155"/>
              <a:gd name="connsiteY1" fmla="*/ 3350 h 243638"/>
              <a:gd name="connsiteX2" fmla="*/ 51516 w 515155"/>
              <a:gd name="connsiteY2" fmla="*/ 235170 h 243638"/>
              <a:gd name="connsiteX3" fmla="*/ 0 w 515155"/>
              <a:gd name="connsiteY3" fmla="*/ 170775 h 243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5155" h="243638">
                <a:moveTo>
                  <a:pt x="515155" y="119260"/>
                </a:moveTo>
                <a:cubicBezTo>
                  <a:pt x="444321" y="51646"/>
                  <a:pt x="373487" y="-15968"/>
                  <a:pt x="296214" y="3350"/>
                </a:cubicBezTo>
                <a:cubicBezTo>
                  <a:pt x="218941" y="22668"/>
                  <a:pt x="100885" y="207266"/>
                  <a:pt x="51516" y="235170"/>
                </a:cubicBezTo>
                <a:cubicBezTo>
                  <a:pt x="2147" y="263074"/>
                  <a:pt x="1073" y="216924"/>
                  <a:pt x="0" y="170775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Freeform 23"/>
          <p:cNvSpPr/>
          <p:nvPr/>
        </p:nvSpPr>
        <p:spPr>
          <a:xfrm>
            <a:off x="641462" y="3618964"/>
            <a:ext cx="620669" cy="334850"/>
          </a:xfrm>
          <a:custGeom>
            <a:avLst/>
            <a:gdLst>
              <a:gd name="connsiteX0" fmla="*/ 620669 w 620669"/>
              <a:gd name="connsiteY0" fmla="*/ 0 h 334850"/>
              <a:gd name="connsiteX1" fmla="*/ 260060 w 620669"/>
              <a:gd name="connsiteY1" fmla="*/ 90152 h 334850"/>
              <a:gd name="connsiteX2" fmla="*/ 234302 w 620669"/>
              <a:gd name="connsiteY2" fmla="*/ 51515 h 334850"/>
              <a:gd name="connsiteX3" fmla="*/ 169908 w 620669"/>
              <a:gd name="connsiteY3" fmla="*/ 64394 h 334850"/>
              <a:gd name="connsiteX4" fmla="*/ 105514 w 620669"/>
              <a:gd name="connsiteY4" fmla="*/ 128788 h 334850"/>
              <a:gd name="connsiteX5" fmla="*/ 28240 w 620669"/>
              <a:gd name="connsiteY5" fmla="*/ 218940 h 334850"/>
              <a:gd name="connsiteX6" fmla="*/ 2483 w 620669"/>
              <a:gd name="connsiteY6" fmla="*/ 257577 h 334850"/>
              <a:gd name="connsiteX7" fmla="*/ 2483 w 620669"/>
              <a:gd name="connsiteY7" fmla="*/ 334850 h 334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20669" h="334850">
                <a:moveTo>
                  <a:pt x="620669" y="0"/>
                </a:moveTo>
                <a:cubicBezTo>
                  <a:pt x="500466" y="30051"/>
                  <a:pt x="382876" y="73777"/>
                  <a:pt x="260060" y="90152"/>
                </a:cubicBezTo>
                <a:cubicBezTo>
                  <a:pt x="244717" y="92198"/>
                  <a:pt x="249185" y="55767"/>
                  <a:pt x="234302" y="51515"/>
                </a:cubicBezTo>
                <a:cubicBezTo>
                  <a:pt x="213254" y="45501"/>
                  <a:pt x="191373" y="60101"/>
                  <a:pt x="169908" y="64394"/>
                </a:cubicBezTo>
                <a:cubicBezTo>
                  <a:pt x="99073" y="111617"/>
                  <a:pt x="159176" y="64394"/>
                  <a:pt x="105514" y="128788"/>
                </a:cubicBezTo>
                <a:cubicBezTo>
                  <a:pt x="11910" y="241113"/>
                  <a:pt x="124696" y="83900"/>
                  <a:pt x="28240" y="218940"/>
                </a:cubicBezTo>
                <a:cubicBezTo>
                  <a:pt x="19243" y="231535"/>
                  <a:pt x="5841" y="242467"/>
                  <a:pt x="2483" y="257577"/>
                </a:cubicBezTo>
                <a:cubicBezTo>
                  <a:pt x="-3104" y="282721"/>
                  <a:pt x="2483" y="309092"/>
                  <a:pt x="2483" y="334850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Freeform 24"/>
          <p:cNvSpPr/>
          <p:nvPr/>
        </p:nvSpPr>
        <p:spPr>
          <a:xfrm>
            <a:off x="1159089" y="4198513"/>
            <a:ext cx="463650" cy="502276"/>
          </a:xfrm>
          <a:custGeom>
            <a:avLst/>
            <a:gdLst>
              <a:gd name="connsiteX0" fmla="*/ 463650 w 463650"/>
              <a:gd name="connsiteY0" fmla="*/ 0 h 502276"/>
              <a:gd name="connsiteX1" fmla="*/ 296225 w 463650"/>
              <a:gd name="connsiteY1" fmla="*/ 283335 h 502276"/>
              <a:gd name="connsiteX2" fmla="*/ 257588 w 463650"/>
              <a:gd name="connsiteY2" fmla="*/ 309093 h 502276"/>
              <a:gd name="connsiteX3" fmla="*/ 180315 w 463650"/>
              <a:gd name="connsiteY3" fmla="*/ 283335 h 502276"/>
              <a:gd name="connsiteX4" fmla="*/ 103042 w 463650"/>
              <a:gd name="connsiteY4" fmla="*/ 296214 h 502276"/>
              <a:gd name="connsiteX5" fmla="*/ 51526 w 463650"/>
              <a:gd name="connsiteY5" fmla="*/ 373487 h 502276"/>
              <a:gd name="connsiteX6" fmla="*/ 25768 w 463650"/>
              <a:gd name="connsiteY6" fmla="*/ 412124 h 502276"/>
              <a:gd name="connsiteX7" fmla="*/ 11 w 463650"/>
              <a:gd name="connsiteY7" fmla="*/ 502276 h 502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3650" h="502276">
                <a:moveTo>
                  <a:pt x="463650" y="0"/>
                </a:moveTo>
                <a:cubicBezTo>
                  <a:pt x="407842" y="94445"/>
                  <a:pt x="357076" y="192058"/>
                  <a:pt x="296225" y="283335"/>
                </a:cubicBezTo>
                <a:cubicBezTo>
                  <a:pt x="287639" y="296214"/>
                  <a:pt x="273067" y="309093"/>
                  <a:pt x="257588" y="309093"/>
                </a:cubicBezTo>
                <a:cubicBezTo>
                  <a:pt x="230437" y="309093"/>
                  <a:pt x="180315" y="283335"/>
                  <a:pt x="180315" y="283335"/>
                </a:cubicBezTo>
                <a:cubicBezTo>
                  <a:pt x="154557" y="287628"/>
                  <a:pt x="124435" y="281239"/>
                  <a:pt x="103042" y="296214"/>
                </a:cubicBezTo>
                <a:cubicBezTo>
                  <a:pt x="77681" y="313967"/>
                  <a:pt x="68698" y="347729"/>
                  <a:pt x="51526" y="373487"/>
                </a:cubicBezTo>
                <a:cubicBezTo>
                  <a:pt x="42940" y="386366"/>
                  <a:pt x="30663" y="397440"/>
                  <a:pt x="25768" y="412124"/>
                </a:cubicBezTo>
                <a:cubicBezTo>
                  <a:pt x="-1347" y="493470"/>
                  <a:pt x="11" y="462246"/>
                  <a:pt x="11" y="502276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Freeform 28"/>
          <p:cNvSpPr/>
          <p:nvPr/>
        </p:nvSpPr>
        <p:spPr>
          <a:xfrm rot="8589535">
            <a:off x="2091588" y="5055746"/>
            <a:ext cx="463650" cy="502276"/>
          </a:xfrm>
          <a:custGeom>
            <a:avLst/>
            <a:gdLst>
              <a:gd name="connsiteX0" fmla="*/ 463650 w 463650"/>
              <a:gd name="connsiteY0" fmla="*/ 0 h 502276"/>
              <a:gd name="connsiteX1" fmla="*/ 296225 w 463650"/>
              <a:gd name="connsiteY1" fmla="*/ 283335 h 502276"/>
              <a:gd name="connsiteX2" fmla="*/ 257588 w 463650"/>
              <a:gd name="connsiteY2" fmla="*/ 309093 h 502276"/>
              <a:gd name="connsiteX3" fmla="*/ 180315 w 463650"/>
              <a:gd name="connsiteY3" fmla="*/ 283335 h 502276"/>
              <a:gd name="connsiteX4" fmla="*/ 103042 w 463650"/>
              <a:gd name="connsiteY4" fmla="*/ 296214 h 502276"/>
              <a:gd name="connsiteX5" fmla="*/ 51526 w 463650"/>
              <a:gd name="connsiteY5" fmla="*/ 373487 h 502276"/>
              <a:gd name="connsiteX6" fmla="*/ 25768 w 463650"/>
              <a:gd name="connsiteY6" fmla="*/ 412124 h 502276"/>
              <a:gd name="connsiteX7" fmla="*/ 11 w 463650"/>
              <a:gd name="connsiteY7" fmla="*/ 502276 h 502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3650" h="502276">
                <a:moveTo>
                  <a:pt x="463650" y="0"/>
                </a:moveTo>
                <a:cubicBezTo>
                  <a:pt x="407842" y="94445"/>
                  <a:pt x="357076" y="192058"/>
                  <a:pt x="296225" y="283335"/>
                </a:cubicBezTo>
                <a:cubicBezTo>
                  <a:pt x="287639" y="296214"/>
                  <a:pt x="273067" y="309093"/>
                  <a:pt x="257588" y="309093"/>
                </a:cubicBezTo>
                <a:cubicBezTo>
                  <a:pt x="230437" y="309093"/>
                  <a:pt x="180315" y="283335"/>
                  <a:pt x="180315" y="283335"/>
                </a:cubicBezTo>
                <a:cubicBezTo>
                  <a:pt x="154557" y="287628"/>
                  <a:pt x="124435" y="281239"/>
                  <a:pt x="103042" y="296214"/>
                </a:cubicBezTo>
                <a:cubicBezTo>
                  <a:pt x="77681" y="313967"/>
                  <a:pt x="68698" y="347729"/>
                  <a:pt x="51526" y="373487"/>
                </a:cubicBezTo>
                <a:cubicBezTo>
                  <a:pt x="42940" y="386366"/>
                  <a:pt x="30663" y="397440"/>
                  <a:pt x="25768" y="412124"/>
                </a:cubicBezTo>
                <a:cubicBezTo>
                  <a:pt x="-1347" y="493470"/>
                  <a:pt x="11" y="462246"/>
                  <a:pt x="11" y="502276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Freeform 29"/>
          <p:cNvSpPr/>
          <p:nvPr/>
        </p:nvSpPr>
        <p:spPr>
          <a:xfrm>
            <a:off x="1528111" y="4643370"/>
            <a:ext cx="513396" cy="323526"/>
          </a:xfrm>
          <a:custGeom>
            <a:avLst/>
            <a:gdLst>
              <a:gd name="connsiteX0" fmla="*/ 0 w 515155"/>
              <a:gd name="connsiteY0" fmla="*/ 270457 h 270457"/>
              <a:gd name="connsiteX1" fmla="*/ 373487 w 515155"/>
              <a:gd name="connsiteY1" fmla="*/ 206062 h 270457"/>
              <a:gd name="connsiteX2" fmla="*/ 515155 w 515155"/>
              <a:gd name="connsiteY2" fmla="*/ 0 h 270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15155" h="270457">
                <a:moveTo>
                  <a:pt x="0" y="270457"/>
                </a:moveTo>
                <a:cubicBezTo>
                  <a:pt x="143814" y="260797"/>
                  <a:pt x="287628" y="251138"/>
                  <a:pt x="373487" y="206062"/>
                </a:cubicBezTo>
                <a:cubicBezTo>
                  <a:pt x="459346" y="160986"/>
                  <a:pt x="487250" y="80493"/>
                  <a:pt x="515155" y="0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 rotWithShape="1">
          <a:blip r:embed="rId4"/>
          <a:srcRect t="56826" r="-4347"/>
          <a:stretch/>
        </p:blipFill>
        <p:spPr>
          <a:xfrm>
            <a:off x="2414527" y="4030441"/>
            <a:ext cx="139954" cy="215835"/>
          </a:xfrm>
          <a:prstGeom prst="rect">
            <a:avLst/>
          </a:prstGeom>
        </p:spPr>
      </p:pic>
      <p:sp>
        <p:nvSpPr>
          <p:cNvPr id="27" name="Freeform 26"/>
          <p:cNvSpPr/>
          <p:nvPr/>
        </p:nvSpPr>
        <p:spPr>
          <a:xfrm>
            <a:off x="2539051" y="4008009"/>
            <a:ext cx="204149" cy="76756"/>
          </a:xfrm>
          <a:custGeom>
            <a:avLst/>
            <a:gdLst>
              <a:gd name="connsiteX0" fmla="*/ 578 w 204149"/>
              <a:gd name="connsiteY0" fmla="*/ 13349 h 76756"/>
              <a:gd name="connsiteX1" fmla="*/ 30613 w 204149"/>
              <a:gd name="connsiteY1" fmla="*/ 10011 h 76756"/>
              <a:gd name="connsiteX2" fmla="*/ 50637 w 204149"/>
              <a:gd name="connsiteY2" fmla="*/ 3337 h 76756"/>
              <a:gd name="connsiteX3" fmla="*/ 60648 w 204149"/>
              <a:gd name="connsiteY3" fmla="*/ 0 h 76756"/>
              <a:gd name="connsiteX4" fmla="*/ 104032 w 204149"/>
              <a:gd name="connsiteY4" fmla="*/ 3337 h 76756"/>
              <a:gd name="connsiteX5" fmla="*/ 124056 w 204149"/>
              <a:gd name="connsiteY5" fmla="*/ 10011 h 76756"/>
              <a:gd name="connsiteX6" fmla="*/ 134067 w 204149"/>
              <a:gd name="connsiteY6" fmla="*/ 13349 h 76756"/>
              <a:gd name="connsiteX7" fmla="*/ 147416 w 204149"/>
              <a:gd name="connsiteY7" fmla="*/ 26698 h 76756"/>
              <a:gd name="connsiteX8" fmla="*/ 154091 w 204149"/>
              <a:gd name="connsiteY8" fmla="*/ 36709 h 76756"/>
              <a:gd name="connsiteX9" fmla="*/ 164102 w 204149"/>
              <a:gd name="connsiteY9" fmla="*/ 43384 h 76756"/>
              <a:gd name="connsiteX10" fmla="*/ 180788 w 204149"/>
              <a:gd name="connsiteY10" fmla="*/ 53395 h 76756"/>
              <a:gd name="connsiteX11" fmla="*/ 194137 w 204149"/>
              <a:gd name="connsiteY11" fmla="*/ 70082 h 76756"/>
              <a:gd name="connsiteX12" fmla="*/ 200812 w 204149"/>
              <a:gd name="connsiteY12" fmla="*/ 76756 h 76756"/>
              <a:gd name="connsiteX13" fmla="*/ 204149 w 204149"/>
              <a:gd name="connsiteY13" fmla="*/ 66744 h 76756"/>
              <a:gd name="connsiteX14" fmla="*/ 194137 w 204149"/>
              <a:gd name="connsiteY14" fmla="*/ 50058 h 76756"/>
              <a:gd name="connsiteX15" fmla="*/ 184126 w 204149"/>
              <a:gd name="connsiteY15" fmla="*/ 43384 h 76756"/>
              <a:gd name="connsiteX16" fmla="*/ 177451 w 204149"/>
              <a:gd name="connsiteY16" fmla="*/ 36709 h 76756"/>
              <a:gd name="connsiteX17" fmla="*/ 174114 w 204149"/>
              <a:gd name="connsiteY17" fmla="*/ 26698 h 76756"/>
              <a:gd name="connsiteX18" fmla="*/ 154091 w 204149"/>
              <a:gd name="connsiteY18" fmla="*/ 16686 h 76756"/>
              <a:gd name="connsiteX19" fmla="*/ 137404 w 204149"/>
              <a:gd name="connsiteY19" fmla="*/ 13349 h 76756"/>
              <a:gd name="connsiteX20" fmla="*/ 127393 w 204149"/>
              <a:gd name="connsiteY20" fmla="*/ 10011 h 76756"/>
              <a:gd name="connsiteX21" fmla="*/ 107369 w 204149"/>
              <a:gd name="connsiteY21" fmla="*/ 6674 h 76756"/>
              <a:gd name="connsiteX22" fmla="*/ 57311 w 204149"/>
              <a:gd name="connsiteY22" fmla="*/ 6674 h 76756"/>
              <a:gd name="connsiteX23" fmla="*/ 37288 w 204149"/>
              <a:gd name="connsiteY23" fmla="*/ 13349 h 76756"/>
              <a:gd name="connsiteX24" fmla="*/ 13927 w 204149"/>
              <a:gd name="connsiteY24" fmla="*/ 20023 h 76756"/>
              <a:gd name="connsiteX25" fmla="*/ 578 w 204149"/>
              <a:gd name="connsiteY25" fmla="*/ 13349 h 76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04149" h="76756">
                <a:moveTo>
                  <a:pt x="578" y="13349"/>
                </a:moveTo>
                <a:cubicBezTo>
                  <a:pt x="3359" y="11680"/>
                  <a:pt x="20735" y="11987"/>
                  <a:pt x="30613" y="10011"/>
                </a:cubicBezTo>
                <a:cubicBezTo>
                  <a:pt x="37512" y="8631"/>
                  <a:pt x="43962" y="5562"/>
                  <a:pt x="50637" y="3337"/>
                </a:cubicBezTo>
                <a:lnTo>
                  <a:pt x="60648" y="0"/>
                </a:lnTo>
                <a:cubicBezTo>
                  <a:pt x="75109" y="1112"/>
                  <a:pt x="89705" y="1075"/>
                  <a:pt x="104032" y="3337"/>
                </a:cubicBezTo>
                <a:cubicBezTo>
                  <a:pt x="110982" y="4434"/>
                  <a:pt x="117381" y="7786"/>
                  <a:pt x="124056" y="10011"/>
                </a:cubicBezTo>
                <a:lnTo>
                  <a:pt x="134067" y="13349"/>
                </a:lnTo>
                <a:cubicBezTo>
                  <a:pt x="138517" y="17799"/>
                  <a:pt x="143925" y="21462"/>
                  <a:pt x="147416" y="26698"/>
                </a:cubicBezTo>
                <a:cubicBezTo>
                  <a:pt x="149641" y="30035"/>
                  <a:pt x="151255" y="33873"/>
                  <a:pt x="154091" y="36709"/>
                </a:cubicBezTo>
                <a:cubicBezTo>
                  <a:pt x="156927" y="39545"/>
                  <a:pt x="160970" y="40878"/>
                  <a:pt x="164102" y="43384"/>
                </a:cubicBezTo>
                <a:cubicBezTo>
                  <a:pt x="177188" y="53853"/>
                  <a:pt x="163406" y="47601"/>
                  <a:pt x="180788" y="53395"/>
                </a:cubicBezTo>
                <a:cubicBezTo>
                  <a:pt x="196909" y="69516"/>
                  <a:pt x="177292" y="49026"/>
                  <a:pt x="194137" y="70082"/>
                </a:cubicBezTo>
                <a:cubicBezTo>
                  <a:pt x="196103" y="72539"/>
                  <a:pt x="198587" y="74531"/>
                  <a:pt x="200812" y="76756"/>
                </a:cubicBezTo>
                <a:cubicBezTo>
                  <a:pt x="201924" y="73419"/>
                  <a:pt x="204149" y="70262"/>
                  <a:pt x="204149" y="66744"/>
                </a:cubicBezTo>
                <a:cubicBezTo>
                  <a:pt x="204149" y="59262"/>
                  <a:pt x="199424" y="54288"/>
                  <a:pt x="194137" y="50058"/>
                </a:cubicBezTo>
                <a:cubicBezTo>
                  <a:pt x="191005" y="47553"/>
                  <a:pt x="187258" y="45889"/>
                  <a:pt x="184126" y="43384"/>
                </a:cubicBezTo>
                <a:cubicBezTo>
                  <a:pt x="181669" y="41418"/>
                  <a:pt x="179676" y="38934"/>
                  <a:pt x="177451" y="36709"/>
                </a:cubicBezTo>
                <a:cubicBezTo>
                  <a:pt x="176339" y="33372"/>
                  <a:pt x="175924" y="29714"/>
                  <a:pt x="174114" y="26698"/>
                </a:cubicBezTo>
                <a:cubicBezTo>
                  <a:pt x="168990" y="18157"/>
                  <a:pt x="163506" y="18778"/>
                  <a:pt x="154091" y="16686"/>
                </a:cubicBezTo>
                <a:cubicBezTo>
                  <a:pt x="148554" y="15456"/>
                  <a:pt x="142907" y="14725"/>
                  <a:pt x="137404" y="13349"/>
                </a:cubicBezTo>
                <a:cubicBezTo>
                  <a:pt x="133991" y="12496"/>
                  <a:pt x="130827" y="10774"/>
                  <a:pt x="127393" y="10011"/>
                </a:cubicBezTo>
                <a:cubicBezTo>
                  <a:pt x="120787" y="8543"/>
                  <a:pt x="114044" y="7786"/>
                  <a:pt x="107369" y="6674"/>
                </a:cubicBezTo>
                <a:cubicBezTo>
                  <a:pt x="86556" y="-264"/>
                  <a:pt x="93604" y="625"/>
                  <a:pt x="57311" y="6674"/>
                </a:cubicBezTo>
                <a:cubicBezTo>
                  <a:pt x="50371" y="7831"/>
                  <a:pt x="44113" y="11643"/>
                  <a:pt x="37288" y="13349"/>
                </a:cubicBezTo>
                <a:cubicBezTo>
                  <a:pt x="20526" y="17539"/>
                  <a:pt x="28290" y="15236"/>
                  <a:pt x="13927" y="20023"/>
                </a:cubicBezTo>
                <a:cubicBezTo>
                  <a:pt x="5494" y="28457"/>
                  <a:pt x="-2203" y="15018"/>
                  <a:pt x="578" y="13349"/>
                </a:cubicBezTo>
                <a:close/>
              </a:path>
            </a:pathLst>
          </a:custGeom>
          <a:ln w="285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1100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todib\Desktop\ABE\images\Amgen Experience_Logo-01_sm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6" y="188640"/>
            <a:ext cx="2771800" cy="720080"/>
          </a:xfrm>
          <a:prstGeom prst="rect">
            <a:avLst/>
          </a:prstGeom>
          <a:noFill/>
        </p:spPr>
      </p:pic>
      <p:cxnSp>
        <p:nvCxnSpPr>
          <p:cNvPr id="4" name="Straight Connector 3"/>
          <p:cNvCxnSpPr/>
          <p:nvPr/>
        </p:nvCxnSpPr>
        <p:spPr>
          <a:xfrm>
            <a:off x="0" y="1268760"/>
            <a:ext cx="6156176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0" y="1196752"/>
            <a:ext cx="6156176" cy="0"/>
          </a:xfrm>
          <a:prstGeom prst="line">
            <a:avLst/>
          </a:prstGeom>
          <a:ln w="762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07504" y="179137"/>
            <a:ext cx="5979779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600" dirty="0">
                <a:solidFill>
                  <a:srgbClr val="0070C0"/>
                </a:solidFill>
                <a:latin typeface="Calibri" panose="020F0502020204030204" pitchFamily="34" charset="0"/>
              </a:rPr>
              <a:t>How does CRISPR work?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9" r="3964"/>
          <a:stretch/>
        </p:blipFill>
        <p:spPr>
          <a:xfrm rot="13995770">
            <a:off x="516652" y="3613911"/>
            <a:ext cx="1045896" cy="930859"/>
          </a:xfrm>
          <a:prstGeom prst="rect">
            <a:avLst/>
          </a:prstGeom>
        </p:spPr>
      </p:pic>
      <p:sp>
        <p:nvSpPr>
          <p:cNvPr id="12" name="Rounded Rectangle 11"/>
          <p:cNvSpPr/>
          <p:nvPr/>
        </p:nvSpPr>
        <p:spPr>
          <a:xfrm rot="19265570">
            <a:off x="1548608" y="2402280"/>
            <a:ext cx="1350028" cy="2743815"/>
          </a:xfrm>
          <a:prstGeom prst="roundRect">
            <a:avLst>
              <a:gd name="adj" fmla="val 50000"/>
            </a:avLst>
          </a:prstGeom>
          <a:noFill/>
          <a:ln w="1524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Freeform 12"/>
          <p:cNvSpPr/>
          <p:nvPr/>
        </p:nvSpPr>
        <p:spPr>
          <a:xfrm>
            <a:off x="2421229" y="4005330"/>
            <a:ext cx="386366" cy="605307"/>
          </a:xfrm>
          <a:custGeom>
            <a:avLst/>
            <a:gdLst>
              <a:gd name="connsiteX0" fmla="*/ 395601 w 550147"/>
              <a:gd name="connsiteY0" fmla="*/ 643943 h 1017431"/>
              <a:gd name="connsiteX1" fmla="*/ 73629 w 550147"/>
              <a:gd name="connsiteY1" fmla="*/ 798490 h 1017431"/>
              <a:gd name="connsiteX2" fmla="*/ 60750 w 550147"/>
              <a:gd name="connsiteY2" fmla="*/ 759853 h 1017431"/>
              <a:gd name="connsiteX3" fmla="*/ 73629 w 550147"/>
              <a:gd name="connsiteY3" fmla="*/ 605307 h 1017431"/>
              <a:gd name="connsiteX4" fmla="*/ 125145 w 550147"/>
              <a:gd name="connsiteY4" fmla="*/ 528034 h 1017431"/>
              <a:gd name="connsiteX5" fmla="*/ 202418 w 550147"/>
              <a:gd name="connsiteY5" fmla="*/ 502276 h 1017431"/>
              <a:gd name="connsiteX6" fmla="*/ 228176 w 550147"/>
              <a:gd name="connsiteY6" fmla="*/ 540912 h 1017431"/>
              <a:gd name="connsiteX7" fmla="*/ 241054 w 550147"/>
              <a:gd name="connsiteY7" fmla="*/ 605307 h 1017431"/>
              <a:gd name="connsiteX8" fmla="*/ 253933 w 550147"/>
              <a:gd name="connsiteY8" fmla="*/ 643943 h 1017431"/>
              <a:gd name="connsiteX9" fmla="*/ 279691 w 550147"/>
              <a:gd name="connsiteY9" fmla="*/ 811369 h 1017431"/>
              <a:gd name="connsiteX10" fmla="*/ 318328 w 550147"/>
              <a:gd name="connsiteY10" fmla="*/ 888642 h 1017431"/>
              <a:gd name="connsiteX11" fmla="*/ 356964 w 550147"/>
              <a:gd name="connsiteY11" fmla="*/ 901521 h 1017431"/>
              <a:gd name="connsiteX12" fmla="*/ 434237 w 550147"/>
              <a:gd name="connsiteY12" fmla="*/ 888642 h 1017431"/>
              <a:gd name="connsiteX13" fmla="*/ 447116 w 550147"/>
              <a:gd name="connsiteY13" fmla="*/ 850005 h 1017431"/>
              <a:gd name="connsiteX14" fmla="*/ 485753 w 550147"/>
              <a:gd name="connsiteY14" fmla="*/ 734096 h 1017431"/>
              <a:gd name="connsiteX15" fmla="*/ 498632 w 550147"/>
              <a:gd name="connsiteY15" fmla="*/ 669701 h 1017431"/>
              <a:gd name="connsiteX16" fmla="*/ 511511 w 550147"/>
              <a:gd name="connsiteY16" fmla="*/ 631065 h 1017431"/>
              <a:gd name="connsiteX17" fmla="*/ 498632 w 550147"/>
              <a:gd name="connsiteY17" fmla="*/ 553791 h 1017431"/>
              <a:gd name="connsiteX18" fmla="*/ 472874 w 550147"/>
              <a:gd name="connsiteY18" fmla="*/ 515155 h 1017431"/>
              <a:gd name="connsiteX19" fmla="*/ 434237 w 550147"/>
              <a:gd name="connsiteY19" fmla="*/ 502276 h 1017431"/>
              <a:gd name="connsiteX20" fmla="*/ 395601 w 550147"/>
              <a:gd name="connsiteY20" fmla="*/ 592428 h 1017431"/>
              <a:gd name="connsiteX21" fmla="*/ 369843 w 550147"/>
              <a:gd name="connsiteY21" fmla="*/ 631065 h 1017431"/>
              <a:gd name="connsiteX22" fmla="*/ 356964 w 550147"/>
              <a:gd name="connsiteY22" fmla="*/ 682580 h 1017431"/>
              <a:gd name="connsiteX23" fmla="*/ 344085 w 550147"/>
              <a:gd name="connsiteY23" fmla="*/ 888642 h 1017431"/>
              <a:gd name="connsiteX24" fmla="*/ 266812 w 550147"/>
              <a:gd name="connsiteY24" fmla="*/ 965915 h 1017431"/>
              <a:gd name="connsiteX25" fmla="*/ 125145 w 550147"/>
              <a:gd name="connsiteY25" fmla="*/ 953036 h 1017431"/>
              <a:gd name="connsiteX26" fmla="*/ 99387 w 550147"/>
              <a:gd name="connsiteY26" fmla="*/ 914400 h 1017431"/>
              <a:gd name="connsiteX27" fmla="*/ 73629 w 550147"/>
              <a:gd name="connsiteY27" fmla="*/ 824248 h 1017431"/>
              <a:gd name="connsiteX28" fmla="*/ 47871 w 550147"/>
              <a:gd name="connsiteY28" fmla="*/ 643943 h 1017431"/>
              <a:gd name="connsiteX29" fmla="*/ 34992 w 550147"/>
              <a:gd name="connsiteY29" fmla="*/ 605307 h 1017431"/>
              <a:gd name="connsiteX30" fmla="*/ 47871 w 550147"/>
              <a:gd name="connsiteY30" fmla="*/ 283335 h 1017431"/>
              <a:gd name="connsiteX31" fmla="*/ 73629 w 550147"/>
              <a:gd name="connsiteY31" fmla="*/ 321972 h 1017431"/>
              <a:gd name="connsiteX32" fmla="*/ 86508 w 550147"/>
              <a:gd name="connsiteY32" fmla="*/ 412124 h 1017431"/>
              <a:gd name="connsiteX33" fmla="*/ 99387 w 550147"/>
              <a:gd name="connsiteY33" fmla="*/ 682580 h 1017431"/>
              <a:gd name="connsiteX34" fmla="*/ 125145 w 550147"/>
              <a:gd name="connsiteY34" fmla="*/ 772732 h 1017431"/>
              <a:gd name="connsiteX35" fmla="*/ 138023 w 550147"/>
              <a:gd name="connsiteY35" fmla="*/ 824248 h 1017431"/>
              <a:gd name="connsiteX36" fmla="*/ 176660 w 550147"/>
              <a:gd name="connsiteY36" fmla="*/ 850005 h 1017431"/>
              <a:gd name="connsiteX37" fmla="*/ 292570 w 550147"/>
              <a:gd name="connsiteY37" fmla="*/ 965915 h 1017431"/>
              <a:gd name="connsiteX38" fmla="*/ 382722 w 550147"/>
              <a:gd name="connsiteY38" fmla="*/ 1017431 h 1017431"/>
              <a:gd name="connsiteX39" fmla="*/ 485753 w 550147"/>
              <a:gd name="connsiteY39" fmla="*/ 991673 h 1017431"/>
              <a:gd name="connsiteX40" fmla="*/ 511511 w 550147"/>
              <a:gd name="connsiteY40" fmla="*/ 862884 h 1017431"/>
              <a:gd name="connsiteX41" fmla="*/ 524390 w 550147"/>
              <a:gd name="connsiteY41" fmla="*/ 708338 h 1017431"/>
              <a:gd name="connsiteX42" fmla="*/ 537268 w 550147"/>
              <a:gd name="connsiteY42" fmla="*/ 631065 h 1017431"/>
              <a:gd name="connsiteX43" fmla="*/ 550147 w 550147"/>
              <a:gd name="connsiteY43" fmla="*/ 540912 h 1017431"/>
              <a:gd name="connsiteX44" fmla="*/ 537268 w 550147"/>
              <a:gd name="connsiteY44" fmla="*/ 360608 h 1017431"/>
              <a:gd name="connsiteX45" fmla="*/ 524390 w 550147"/>
              <a:gd name="connsiteY45" fmla="*/ 321972 h 1017431"/>
              <a:gd name="connsiteX46" fmla="*/ 485753 w 550147"/>
              <a:gd name="connsiteY46" fmla="*/ 218941 h 1017431"/>
              <a:gd name="connsiteX47" fmla="*/ 472874 w 550147"/>
              <a:gd name="connsiteY47" fmla="*/ 180304 h 1017431"/>
              <a:gd name="connsiteX48" fmla="*/ 459995 w 550147"/>
              <a:gd name="connsiteY48" fmla="*/ 115910 h 1017431"/>
              <a:gd name="connsiteX49" fmla="*/ 318328 w 550147"/>
              <a:gd name="connsiteY49" fmla="*/ 0 h 1017431"/>
              <a:gd name="connsiteX50" fmla="*/ 241054 w 550147"/>
              <a:gd name="connsiteY50" fmla="*/ 12879 h 1017431"/>
              <a:gd name="connsiteX51" fmla="*/ 202418 w 550147"/>
              <a:gd name="connsiteY51" fmla="*/ 25758 h 1017431"/>
              <a:gd name="connsiteX52" fmla="*/ 125145 w 550147"/>
              <a:gd name="connsiteY52" fmla="*/ 38636 h 1017431"/>
              <a:gd name="connsiteX53" fmla="*/ 86508 w 550147"/>
              <a:gd name="connsiteY53" fmla="*/ 64394 h 1017431"/>
              <a:gd name="connsiteX54" fmla="*/ 344085 w 550147"/>
              <a:gd name="connsiteY54" fmla="*/ 244698 h 1017431"/>
              <a:gd name="connsiteX55" fmla="*/ 356964 w 550147"/>
              <a:gd name="connsiteY55" fmla="*/ 283335 h 1017431"/>
              <a:gd name="connsiteX56" fmla="*/ 344085 w 550147"/>
              <a:gd name="connsiteY56" fmla="*/ 450760 h 1017431"/>
              <a:gd name="connsiteX57" fmla="*/ 292570 w 550147"/>
              <a:gd name="connsiteY57" fmla="*/ 489397 h 1017431"/>
              <a:gd name="connsiteX58" fmla="*/ 215297 w 550147"/>
              <a:gd name="connsiteY58" fmla="*/ 502276 h 1017431"/>
              <a:gd name="connsiteX59" fmla="*/ 163781 w 550147"/>
              <a:gd name="connsiteY59" fmla="*/ 515155 h 1017431"/>
              <a:gd name="connsiteX60" fmla="*/ 9235 w 550147"/>
              <a:gd name="connsiteY60" fmla="*/ 463639 h 1017431"/>
              <a:gd name="connsiteX61" fmla="*/ 34992 w 550147"/>
              <a:gd name="connsiteY61" fmla="*/ 296214 h 1017431"/>
              <a:gd name="connsiteX62" fmla="*/ 112266 w 550147"/>
              <a:gd name="connsiteY62" fmla="*/ 270456 h 1017431"/>
              <a:gd name="connsiteX63" fmla="*/ 138023 w 550147"/>
              <a:gd name="connsiteY63" fmla="*/ 450760 h 1017431"/>
              <a:gd name="connsiteX64" fmla="*/ 99387 w 550147"/>
              <a:gd name="connsiteY64" fmla="*/ 476518 h 1017431"/>
              <a:gd name="connsiteX65" fmla="*/ 22114 w 550147"/>
              <a:gd name="connsiteY65" fmla="*/ 502276 h 1017431"/>
              <a:gd name="connsiteX66" fmla="*/ 22114 w 550147"/>
              <a:gd name="connsiteY66" fmla="*/ 682580 h 1017431"/>
              <a:gd name="connsiteX67" fmla="*/ 73629 w 550147"/>
              <a:gd name="connsiteY67" fmla="*/ 695459 h 1017431"/>
              <a:gd name="connsiteX68" fmla="*/ 125145 w 550147"/>
              <a:gd name="connsiteY68" fmla="*/ 682580 h 1017431"/>
              <a:gd name="connsiteX69" fmla="*/ 150902 w 550147"/>
              <a:gd name="connsiteY69" fmla="*/ 643943 h 1017431"/>
              <a:gd name="connsiteX70" fmla="*/ 189539 w 550147"/>
              <a:gd name="connsiteY70" fmla="*/ 605307 h 1017431"/>
              <a:gd name="connsiteX71" fmla="*/ 215297 w 550147"/>
              <a:gd name="connsiteY71" fmla="*/ 566670 h 1017431"/>
              <a:gd name="connsiteX72" fmla="*/ 305449 w 550147"/>
              <a:gd name="connsiteY72" fmla="*/ 515155 h 1017431"/>
              <a:gd name="connsiteX73" fmla="*/ 395601 w 550147"/>
              <a:gd name="connsiteY73" fmla="*/ 528034 h 1017431"/>
              <a:gd name="connsiteX74" fmla="*/ 395601 w 550147"/>
              <a:gd name="connsiteY74" fmla="*/ 643943 h 10174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550147" h="1017431">
                <a:moveTo>
                  <a:pt x="395601" y="643943"/>
                </a:moveTo>
                <a:cubicBezTo>
                  <a:pt x="341939" y="689019"/>
                  <a:pt x="186127" y="759548"/>
                  <a:pt x="73629" y="798490"/>
                </a:cubicBezTo>
                <a:cubicBezTo>
                  <a:pt x="60800" y="802931"/>
                  <a:pt x="60750" y="773429"/>
                  <a:pt x="60750" y="759853"/>
                </a:cubicBezTo>
                <a:cubicBezTo>
                  <a:pt x="60750" y="708159"/>
                  <a:pt x="59793" y="655115"/>
                  <a:pt x="73629" y="605307"/>
                </a:cubicBezTo>
                <a:cubicBezTo>
                  <a:pt x="81915" y="575479"/>
                  <a:pt x="95777" y="537824"/>
                  <a:pt x="125145" y="528034"/>
                </a:cubicBezTo>
                <a:lnTo>
                  <a:pt x="202418" y="502276"/>
                </a:lnTo>
                <a:cubicBezTo>
                  <a:pt x="211004" y="515155"/>
                  <a:pt x="222741" y="526419"/>
                  <a:pt x="228176" y="540912"/>
                </a:cubicBezTo>
                <a:cubicBezTo>
                  <a:pt x="235862" y="561408"/>
                  <a:pt x="235745" y="584071"/>
                  <a:pt x="241054" y="605307"/>
                </a:cubicBezTo>
                <a:cubicBezTo>
                  <a:pt x="244346" y="618477"/>
                  <a:pt x="249640" y="631064"/>
                  <a:pt x="253933" y="643943"/>
                </a:cubicBezTo>
                <a:cubicBezTo>
                  <a:pt x="261753" y="706501"/>
                  <a:pt x="264941" y="752370"/>
                  <a:pt x="279691" y="811369"/>
                </a:cubicBezTo>
                <a:cubicBezTo>
                  <a:pt x="285524" y="834700"/>
                  <a:pt x="298655" y="872903"/>
                  <a:pt x="318328" y="888642"/>
                </a:cubicBezTo>
                <a:cubicBezTo>
                  <a:pt x="328928" y="897123"/>
                  <a:pt x="344085" y="897228"/>
                  <a:pt x="356964" y="901521"/>
                </a:cubicBezTo>
                <a:cubicBezTo>
                  <a:pt x="382722" y="897228"/>
                  <a:pt x="411565" y="901598"/>
                  <a:pt x="434237" y="888642"/>
                </a:cubicBezTo>
                <a:cubicBezTo>
                  <a:pt x="446024" y="881907"/>
                  <a:pt x="443823" y="863175"/>
                  <a:pt x="447116" y="850005"/>
                </a:cubicBezTo>
                <a:cubicBezTo>
                  <a:pt x="472082" y="750142"/>
                  <a:pt x="442907" y="819787"/>
                  <a:pt x="485753" y="734096"/>
                </a:cubicBezTo>
                <a:cubicBezTo>
                  <a:pt x="490046" y="712631"/>
                  <a:pt x="493323" y="690937"/>
                  <a:pt x="498632" y="669701"/>
                </a:cubicBezTo>
                <a:cubicBezTo>
                  <a:pt x="501925" y="656531"/>
                  <a:pt x="511511" y="644640"/>
                  <a:pt x="511511" y="631065"/>
                </a:cubicBezTo>
                <a:cubicBezTo>
                  <a:pt x="511511" y="604952"/>
                  <a:pt x="506890" y="578564"/>
                  <a:pt x="498632" y="553791"/>
                </a:cubicBezTo>
                <a:cubicBezTo>
                  <a:pt x="493737" y="539107"/>
                  <a:pt x="484961" y="524824"/>
                  <a:pt x="472874" y="515155"/>
                </a:cubicBezTo>
                <a:cubicBezTo>
                  <a:pt x="462273" y="506674"/>
                  <a:pt x="447116" y="506569"/>
                  <a:pt x="434237" y="502276"/>
                </a:cubicBezTo>
                <a:cubicBezTo>
                  <a:pt x="369572" y="599275"/>
                  <a:pt x="445501" y="475995"/>
                  <a:pt x="395601" y="592428"/>
                </a:cubicBezTo>
                <a:cubicBezTo>
                  <a:pt x="389504" y="606655"/>
                  <a:pt x="378429" y="618186"/>
                  <a:pt x="369843" y="631065"/>
                </a:cubicBezTo>
                <a:cubicBezTo>
                  <a:pt x="365550" y="648237"/>
                  <a:pt x="358725" y="664968"/>
                  <a:pt x="356964" y="682580"/>
                </a:cubicBezTo>
                <a:cubicBezTo>
                  <a:pt x="350116" y="751060"/>
                  <a:pt x="354818" y="820663"/>
                  <a:pt x="344085" y="888642"/>
                </a:cubicBezTo>
                <a:cubicBezTo>
                  <a:pt x="339025" y="920687"/>
                  <a:pt x="285498" y="951901"/>
                  <a:pt x="266812" y="965915"/>
                </a:cubicBezTo>
                <a:cubicBezTo>
                  <a:pt x="219590" y="961622"/>
                  <a:pt x="170465" y="966981"/>
                  <a:pt x="125145" y="953036"/>
                </a:cubicBezTo>
                <a:cubicBezTo>
                  <a:pt x="110351" y="948484"/>
                  <a:pt x="105136" y="928771"/>
                  <a:pt x="99387" y="914400"/>
                </a:cubicBezTo>
                <a:cubicBezTo>
                  <a:pt x="87780" y="885382"/>
                  <a:pt x="80657" y="854701"/>
                  <a:pt x="73629" y="824248"/>
                </a:cubicBezTo>
                <a:cubicBezTo>
                  <a:pt x="55529" y="745815"/>
                  <a:pt x="63367" y="729173"/>
                  <a:pt x="47871" y="643943"/>
                </a:cubicBezTo>
                <a:cubicBezTo>
                  <a:pt x="45443" y="630587"/>
                  <a:pt x="39285" y="618186"/>
                  <a:pt x="34992" y="605307"/>
                </a:cubicBezTo>
                <a:cubicBezTo>
                  <a:pt x="39285" y="497983"/>
                  <a:pt x="33358" y="389760"/>
                  <a:pt x="47871" y="283335"/>
                </a:cubicBezTo>
                <a:cubicBezTo>
                  <a:pt x="49962" y="267998"/>
                  <a:pt x="69181" y="307146"/>
                  <a:pt x="73629" y="321972"/>
                </a:cubicBezTo>
                <a:cubicBezTo>
                  <a:pt x="82352" y="351048"/>
                  <a:pt x="82215" y="382073"/>
                  <a:pt x="86508" y="412124"/>
                </a:cubicBezTo>
                <a:cubicBezTo>
                  <a:pt x="90801" y="502276"/>
                  <a:pt x="92190" y="592613"/>
                  <a:pt x="99387" y="682580"/>
                </a:cubicBezTo>
                <a:cubicBezTo>
                  <a:pt x="101624" y="710544"/>
                  <a:pt x="117355" y="745468"/>
                  <a:pt x="125145" y="772732"/>
                </a:cubicBezTo>
                <a:cubicBezTo>
                  <a:pt x="130008" y="789751"/>
                  <a:pt x="128205" y="809520"/>
                  <a:pt x="138023" y="824248"/>
                </a:cubicBezTo>
                <a:cubicBezTo>
                  <a:pt x="146609" y="837127"/>
                  <a:pt x="165250" y="839546"/>
                  <a:pt x="176660" y="850005"/>
                </a:cubicBezTo>
                <a:cubicBezTo>
                  <a:pt x="216939" y="886927"/>
                  <a:pt x="243698" y="941479"/>
                  <a:pt x="292570" y="965915"/>
                </a:cubicBezTo>
                <a:cubicBezTo>
                  <a:pt x="357929" y="998595"/>
                  <a:pt x="328111" y="981024"/>
                  <a:pt x="382722" y="1017431"/>
                </a:cubicBezTo>
                <a:cubicBezTo>
                  <a:pt x="417066" y="1008845"/>
                  <a:pt x="463090" y="1018869"/>
                  <a:pt x="485753" y="991673"/>
                </a:cubicBezTo>
                <a:cubicBezTo>
                  <a:pt x="513780" y="958040"/>
                  <a:pt x="511511" y="862884"/>
                  <a:pt x="511511" y="862884"/>
                </a:cubicBezTo>
                <a:cubicBezTo>
                  <a:pt x="515804" y="811369"/>
                  <a:pt x="518682" y="759716"/>
                  <a:pt x="524390" y="708338"/>
                </a:cubicBezTo>
                <a:cubicBezTo>
                  <a:pt x="527274" y="682385"/>
                  <a:pt x="533297" y="656874"/>
                  <a:pt x="537268" y="631065"/>
                </a:cubicBezTo>
                <a:cubicBezTo>
                  <a:pt x="541884" y="601062"/>
                  <a:pt x="545854" y="570963"/>
                  <a:pt x="550147" y="540912"/>
                </a:cubicBezTo>
                <a:cubicBezTo>
                  <a:pt x="545854" y="480811"/>
                  <a:pt x="544308" y="420450"/>
                  <a:pt x="537268" y="360608"/>
                </a:cubicBezTo>
                <a:cubicBezTo>
                  <a:pt x="535682" y="347126"/>
                  <a:pt x="528119" y="335025"/>
                  <a:pt x="524390" y="321972"/>
                </a:cubicBezTo>
                <a:cubicBezTo>
                  <a:pt x="490472" y="203256"/>
                  <a:pt x="537196" y="338974"/>
                  <a:pt x="485753" y="218941"/>
                </a:cubicBezTo>
                <a:cubicBezTo>
                  <a:pt x="480405" y="206463"/>
                  <a:pt x="476167" y="193474"/>
                  <a:pt x="472874" y="180304"/>
                </a:cubicBezTo>
                <a:cubicBezTo>
                  <a:pt x="467565" y="159068"/>
                  <a:pt x="472137" y="134123"/>
                  <a:pt x="459995" y="115910"/>
                </a:cubicBezTo>
                <a:cubicBezTo>
                  <a:pt x="408132" y="38115"/>
                  <a:pt x="384425" y="33049"/>
                  <a:pt x="318328" y="0"/>
                </a:cubicBezTo>
                <a:cubicBezTo>
                  <a:pt x="292570" y="4293"/>
                  <a:pt x="266545" y="7214"/>
                  <a:pt x="241054" y="12879"/>
                </a:cubicBezTo>
                <a:cubicBezTo>
                  <a:pt x="227802" y="15824"/>
                  <a:pt x="215670" y="22813"/>
                  <a:pt x="202418" y="25758"/>
                </a:cubicBezTo>
                <a:cubicBezTo>
                  <a:pt x="176927" y="31423"/>
                  <a:pt x="150903" y="34343"/>
                  <a:pt x="125145" y="38636"/>
                </a:cubicBezTo>
                <a:cubicBezTo>
                  <a:pt x="112266" y="47222"/>
                  <a:pt x="88554" y="49051"/>
                  <a:pt x="86508" y="64394"/>
                </a:cubicBezTo>
                <a:cubicBezTo>
                  <a:pt x="53691" y="310524"/>
                  <a:pt x="119314" y="232869"/>
                  <a:pt x="344085" y="244698"/>
                </a:cubicBezTo>
                <a:cubicBezTo>
                  <a:pt x="348378" y="257577"/>
                  <a:pt x="356964" y="269759"/>
                  <a:pt x="356964" y="283335"/>
                </a:cubicBezTo>
                <a:cubicBezTo>
                  <a:pt x="356964" y="339308"/>
                  <a:pt x="360780" y="397335"/>
                  <a:pt x="344085" y="450760"/>
                </a:cubicBezTo>
                <a:cubicBezTo>
                  <a:pt x="337683" y="471248"/>
                  <a:pt x="312499" y="481425"/>
                  <a:pt x="292570" y="489397"/>
                </a:cubicBezTo>
                <a:cubicBezTo>
                  <a:pt x="268325" y="499095"/>
                  <a:pt x="240903" y="497155"/>
                  <a:pt x="215297" y="502276"/>
                </a:cubicBezTo>
                <a:cubicBezTo>
                  <a:pt x="197940" y="505747"/>
                  <a:pt x="180953" y="510862"/>
                  <a:pt x="163781" y="515155"/>
                </a:cubicBezTo>
                <a:cubicBezTo>
                  <a:pt x="123551" y="511498"/>
                  <a:pt x="4196" y="544268"/>
                  <a:pt x="9235" y="463639"/>
                </a:cubicBezTo>
                <a:cubicBezTo>
                  <a:pt x="12757" y="407284"/>
                  <a:pt x="8420" y="346036"/>
                  <a:pt x="34992" y="296214"/>
                </a:cubicBezTo>
                <a:cubicBezTo>
                  <a:pt x="47769" y="272257"/>
                  <a:pt x="112266" y="270456"/>
                  <a:pt x="112266" y="270456"/>
                </a:cubicBezTo>
                <a:cubicBezTo>
                  <a:pt x="196355" y="298486"/>
                  <a:pt x="183476" y="280311"/>
                  <a:pt x="138023" y="450760"/>
                </a:cubicBezTo>
                <a:cubicBezTo>
                  <a:pt x="134035" y="465716"/>
                  <a:pt x="113531" y="470232"/>
                  <a:pt x="99387" y="476518"/>
                </a:cubicBezTo>
                <a:cubicBezTo>
                  <a:pt x="74576" y="487545"/>
                  <a:pt x="22114" y="502276"/>
                  <a:pt x="22114" y="502276"/>
                </a:cubicBezTo>
                <a:cubicBezTo>
                  <a:pt x="673" y="566599"/>
                  <a:pt x="-14462" y="594796"/>
                  <a:pt x="22114" y="682580"/>
                </a:cubicBezTo>
                <a:cubicBezTo>
                  <a:pt x="28922" y="698919"/>
                  <a:pt x="56457" y="691166"/>
                  <a:pt x="73629" y="695459"/>
                </a:cubicBezTo>
                <a:cubicBezTo>
                  <a:pt x="90801" y="691166"/>
                  <a:pt x="110417" y="692399"/>
                  <a:pt x="125145" y="682580"/>
                </a:cubicBezTo>
                <a:cubicBezTo>
                  <a:pt x="138024" y="673994"/>
                  <a:pt x="140993" y="655834"/>
                  <a:pt x="150902" y="643943"/>
                </a:cubicBezTo>
                <a:cubicBezTo>
                  <a:pt x="162562" y="629951"/>
                  <a:pt x="177879" y="619299"/>
                  <a:pt x="189539" y="605307"/>
                </a:cubicBezTo>
                <a:cubicBezTo>
                  <a:pt x="199448" y="593416"/>
                  <a:pt x="204352" y="577615"/>
                  <a:pt x="215297" y="566670"/>
                </a:cubicBezTo>
                <a:cubicBezTo>
                  <a:pt x="233503" y="548464"/>
                  <a:pt x="285243" y="525258"/>
                  <a:pt x="305449" y="515155"/>
                </a:cubicBezTo>
                <a:cubicBezTo>
                  <a:pt x="335500" y="519448"/>
                  <a:pt x="371640" y="509397"/>
                  <a:pt x="395601" y="528034"/>
                </a:cubicBezTo>
                <a:cubicBezTo>
                  <a:pt x="447429" y="568345"/>
                  <a:pt x="449263" y="598867"/>
                  <a:pt x="395601" y="643943"/>
                </a:cubicBez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Freeform 13"/>
          <p:cNvSpPr/>
          <p:nvPr/>
        </p:nvSpPr>
        <p:spPr>
          <a:xfrm>
            <a:off x="2910626" y="4958366"/>
            <a:ext cx="927279" cy="1094705"/>
          </a:xfrm>
          <a:custGeom>
            <a:avLst/>
            <a:gdLst>
              <a:gd name="connsiteX0" fmla="*/ 0 w 927279"/>
              <a:gd name="connsiteY0" fmla="*/ 0 h 1094705"/>
              <a:gd name="connsiteX1" fmla="*/ 360609 w 927279"/>
              <a:gd name="connsiteY1" fmla="*/ 206062 h 1094705"/>
              <a:gd name="connsiteX2" fmla="*/ 360609 w 927279"/>
              <a:gd name="connsiteY2" fmla="*/ 605307 h 1094705"/>
              <a:gd name="connsiteX3" fmla="*/ 927279 w 927279"/>
              <a:gd name="connsiteY3" fmla="*/ 1094705 h 1094705"/>
              <a:gd name="connsiteX4" fmla="*/ 927279 w 927279"/>
              <a:gd name="connsiteY4" fmla="*/ 1094705 h 1094705"/>
              <a:gd name="connsiteX5" fmla="*/ 927279 w 927279"/>
              <a:gd name="connsiteY5" fmla="*/ 1094705 h 1094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27279" h="1094705">
                <a:moveTo>
                  <a:pt x="0" y="0"/>
                </a:moveTo>
                <a:cubicBezTo>
                  <a:pt x="150254" y="52589"/>
                  <a:pt x="300508" y="105178"/>
                  <a:pt x="360609" y="206062"/>
                </a:cubicBezTo>
                <a:cubicBezTo>
                  <a:pt x="420710" y="306946"/>
                  <a:pt x="266164" y="457200"/>
                  <a:pt x="360609" y="605307"/>
                </a:cubicBezTo>
                <a:cubicBezTo>
                  <a:pt x="455054" y="753414"/>
                  <a:pt x="927279" y="1094705"/>
                  <a:pt x="927279" y="1094705"/>
                </a:cubicBezTo>
                <a:lnTo>
                  <a:pt x="927279" y="1094705"/>
                </a:lnTo>
                <a:lnTo>
                  <a:pt x="927279" y="1094705"/>
                </a:ln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Freeform 14"/>
          <p:cNvSpPr/>
          <p:nvPr/>
        </p:nvSpPr>
        <p:spPr>
          <a:xfrm>
            <a:off x="3335629" y="4559121"/>
            <a:ext cx="991673" cy="1210614"/>
          </a:xfrm>
          <a:custGeom>
            <a:avLst/>
            <a:gdLst>
              <a:gd name="connsiteX0" fmla="*/ 0 w 991673"/>
              <a:gd name="connsiteY0" fmla="*/ 0 h 1210614"/>
              <a:gd name="connsiteX1" fmla="*/ 90152 w 991673"/>
              <a:gd name="connsiteY1" fmla="*/ 347730 h 1210614"/>
              <a:gd name="connsiteX2" fmla="*/ 502276 w 991673"/>
              <a:gd name="connsiteY2" fmla="*/ 566671 h 1210614"/>
              <a:gd name="connsiteX3" fmla="*/ 695459 w 991673"/>
              <a:gd name="connsiteY3" fmla="*/ 1068947 h 1210614"/>
              <a:gd name="connsiteX4" fmla="*/ 991673 w 991673"/>
              <a:gd name="connsiteY4" fmla="*/ 1210614 h 1210614"/>
              <a:gd name="connsiteX5" fmla="*/ 991673 w 991673"/>
              <a:gd name="connsiteY5" fmla="*/ 1210614 h 1210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91673" h="1210614">
                <a:moveTo>
                  <a:pt x="0" y="0"/>
                </a:moveTo>
                <a:cubicBezTo>
                  <a:pt x="3219" y="126642"/>
                  <a:pt x="6439" y="253285"/>
                  <a:pt x="90152" y="347730"/>
                </a:cubicBezTo>
                <a:cubicBezTo>
                  <a:pt x="173865" y="442175"/>
                  <a:pt x="401392" y="446468"/>
                  <a:pt x="502276" y="566671"/>
                </a:cubicBezTo>
                <a:cubicBezTo>
                  <a:pt x="603160" y="686874"/>
                  <a:pt x="613893" y="961623"/>
                  <a:pt x="695459" y="1068947"/>
                </a:cubicBezTo>
                <a:cubicBezTo>
                  <a:pt x="777025" y="1176271"/>
                  <a:pt x="991673" y="1210614"/>
                  <a:pt x="991673" y="1210614"/>
                </a:cubicBezTo>
                <a:lnTo>
                  <a:pt x="991673" y="1210614"/>
                </a:ln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Freeform 15"/>
          <p:cNvSpPr/>
          <p:nvPr/>
        </p:nvSpPr>
        <p:spPr>
          <a:xfrm>
            <a:off x="3181083" y="4790941"/>
            <a:ext cx="888642" cy="1122335"/>
          </a:xfrm>
          <a:custGeom>
            <a:avLst/>
            <a:gdLst>
              <a:gd name="connsiteX0" fmla="*/ 0 w 888642"/>
              <a:gd name="connsiteY0" fmla="*/ 0 h 1122335"/>
              <a:gd name="connsiteX1" fmla="*/ 218941 w 888642"/>
              <a:gd name="connsiteY1" fmla="*/ 283335 h 1122335"/>
              <a:gd name="connsiteX2" fmla="*/ 257577 w 888642"/>
              <a:gd name="connsiteY2" fmla="*/ 579549 h 1122335"/>
              <a:gd name="connsiteX3" fmla="*/ 540912 w 888642"/>
              <a:gd name="connsiteY3" fmla="*/ 605307 h 1122335"/>
              <a:gd name="connsiteX4" fmla="*/ 669701 w 888642"/>
              <a:gd name="connsiteY4" fmla="*/ 1043189 h 1122335"/>
              <a:gd name="connsiteX5" fmla="*/ 888642 w 888642"/>
              <a:gd name="connsiteY5" fmla="*/ 1120462 h 1122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88642" h="1122335">
                <a:moveTo>
                  <a:pt x="0" y="0"/>
                </a:moveTo>
                <a:cubicBezTo>
                  <a:pt x="88006" y="93372"/>
                  <a:pt x="176012" y="186744"/>
                  <a:pt x="218941" y="283335"/>
                </a:cubicBezTo>
                <a:cubicBezTo>
                  <a:pt x="261870" y="379926"/>
                  <a:pt x="203915" y="525887"/>
                  <a:pt x="257577" y="579549"/>
                </a:cubicBezTo>
                <a:cubicBezTo>
                  <a:pt x="311239" y="633211"/>
                  <a:pt x="472225" y="528034"/>
                  <a:pt x="540912" y="605307"/>
                </a:cubicBezTo>
                <a:cubicBezTo>
                  <a:pt x="609599" y="682580"/>
                  <a:pt x="611746" y="957330"/>
                  <a:pt x="669701" y="1043189"/>
                </a:cubicBezTo>
                <a:cubicBezTo>
                  <a:pt x="727656" y="1129048"/>
                  <a:pt x="808149" y="1124755"/>
                  <a:pt x="888642" y="1120462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Freeform 16"/>
          <p:cNvSpPr/>
          <p:nvPr/>
        </p:nvSpPr>
        <p:spPr>
          <a:xfrm>
            <a:off x="3374266" y="4181464"/>
            <a:ext cx="558649" cy="228312"/>
          </a:xfrm>
          <a:custGeom>
            <a:avLst/>
            <a:gdLst>
              <a:gd name="connsiteX0" fmla="*/ 0 w 463639"/>
              <a:gd name="connsiteY0" fmla="*/ 29928 h 107201"/>
              <a:gd name="connsiteX1" fmla="*/ 244698 w 463639"/>
              <a:gd name="connsiteY1" fmla="*/ 4170 h 107201"/>
              <a:gd name="connsiteX2" fmla="*/ 463639 w 463639"/>
              <a:gd name="connsiteY2" fmla="*/ 107201 h 107201"/>
              <a:gd name="connsiteX3" fmla="*/ 463639 w 463639"/>
              <a:gd name="connsiteY3" fmla="*/ 107201 h 107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639" h="107201">
                <a:moveTo>
                  <a:pt x="0" y="29928"/>
                </a:moveTo>
                <a:cubicBezTo>
                  <a:pt x="83712" y="10609"/>
                  <a:pt x="167425" y="-8709"/>
                  <a:pt x="244698" y="4170"/>
                </a:cubicBezTo>
                <a:cubicBezTo>
                  <a:pt x="321971" y="17049"/>
                  <a:pt x="463639" y="107201"/>
                  <a:pt x="463639" y="107201"/>
                </a:cubicBezTo>
                <a:lnTo>
                  <a:pt x="463639" y="107201"/>
                </a:ln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Freeform 17"/>
          <p:cNvSpPr/>
          <p:nvPr/>
        </p:nvSpPr>
        <p:spPr>
          <a:xfrm>
            <a:off x="3219719" y="3657600"/>
            <a:ext cx="476519" cy="180304"/>
          </a:xfrm>
          <a:custGeom>
            <a:avLst/>
            <a:gdLst>
              <a:gd name="connsiteX0" fmla="*/ 0 w 476519"/>
              <a:gd name="connsiteY0" fmla="*/ 180304 h 180304"/>
              <a:gd name="connsiteX1" fmla="*/ 270457 w 476519"/>
              <a:gd name="connsiteY1" fmla="*/ 128789 h 180304"/>
              <a:gd name="connsiteX2" fmla="*/ 476519 w 476519"/>
              <a:gd name="connsiteY2" fmla="*/ 0 h 180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76519" h="180304">
                <a:moveTo>
                  <a:pt x="0" y="180304"/>
                </a:moveTo>
                <a:cubicBezTo>
                  <a:pt x="95518" y="169572"/>
                  <a:pt x="191037" y="158840"/>
                  <a:pt x="270457" y="128789"/>
                </a:cubicBezTo>
                <a:cubicBezTo>
                  <a:pt x="349877" y="98738"/>
                  <a:pt x="413198" y="49369"/>
                  <a:pt x="476519" y="0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Freeform 18"/>
          <p:cNvSpPr/>
          <p:nvPr/>
        </p:nvSpPr>
        <p:spPr>
          <a:xfrm>
            <a:off x="2846232" y="3130539"/>
            <a:ext cx="515155" cy="282363"/>
          </a:xfrm>
          <a:custGeom>
            <a:avLst/>
            <a:gdLst>
              <a:gd name="connsiteX0" fmla="*/ 0 w 515155"/>
              <a:gd name="connsiteY0" fmla="*/ 282363 h 282363"/>
              <a:gd name="connsiteX1" fmla="*/ 193183 w 515155"/>
              <a:gd name="connsiteY1" fmla="*/ 24785 h 282363"/>
              <a:gd name="connsiteX2" fmla="*/ 515155 w 515155"/>
              <a:gd name="connsiteY2" fmla="*/ 24785 h 282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15155" h="282363">
                <a:moveTo>
                  <a:pt x="0" y="282363"/>
                </a:moveTo>
                <a:cubicBezTo>
                  <a:pt x="53662" y="175039"/>
                  <a:pt x="107324" y="67715"/>
                  <a:pt x="193183" y="24785"/>
                </a:cubicBezTo>
                <a:cubicBezTo>
                  <a:pt x="279042" y="-18145"/>
                  <a:pt x="397098" y="3320"/>
                  <a:pt x="515155" y="24785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Freeform 19"/>
          <p:cNvSpPr/>
          <p:nvPr/>
        </p:nvSpPr>
        <p:spPr>
          <a:xfrm>
            <a:off x="2459866" y="2627290"/>
            <a:ext cx="515155" cy="270457"/>
          </a:xfrm>
          <a:custGeom>
            <a:avLst/>
            <a:gdLst>
              <a:gd name="connsiteX0" fmla="*/ 0 w 515155"/>
              <a:gd name="connsiteY0" fmla="*/ 270457 h 270457"/>
              <a:gd name="connsiteX1" fmla="*/ 373487 w 515155"/>
              <a:gd name="connsiteY1" fmla="*/ 206062 h 270457"/>
              <a:gd name="connsiteX2" fmla="*/ 515155 w 515155"/>
              <a:gd name="connsiteY2" fmla="*/ 0 h 270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15155" h="270457">
                <a:moveTo>
                  <a:pt x="0" y="270457"/>
                </a:moveTo>
                <a:cubicBezTo>
                  <a:pt x="143814" y="260797"/>
                  <a:pt x="287628" y="251138"/>
                  <a:pt x="373487" y="206062"/>
                </a:cubicBezTo>
                <a:cubicBezTo>
                  <a:pt x="459346" y="160986"/>
                  <a:pt x="487250" y="80493"/>
                  <a:pt x="515155" y="0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Freeform 20"/>
          <p:cNvSpPr/>
          <p:nvPr/>
        </p:nvSpPr>
        <p:spPr>
          <a:xfrm>
            <a:off x="2137894" y="2176530"/>
            <a:ext cx="412124" cy="425003"/>
          </a:xfrm>
          <a:custGeom>
            <a:avLst/>
            <a:gdLst>
              <a:gd name="connsiteX0" fmla="*/ 0 w 412124"/>
              <a:gd name="connsiteY0" fmla="*/ 425003 h 425003"/>
              <a:gd name="connsiteX1" fmla="*/ 90152 w 412124"/>
              <a:gd name="connsiteY1" fmla="*/ 128788 h 425003"/>
              <a:gd name="connsiteX2" fmla="*/ 412124 w 412124"/>
              <a:gd name="connsiteY2" fmla="*/ 0 h 425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12124" h="425003">
                <a:moveTo>
                  <a:pt x="0" y="425003"/>
                </a:moveTo>
                <a:cubicBezTo>
                  <a:pt x="10732" y="312312"/>
                  <a:pt x="21465" y="199622"/>
                  <a:pt x="90152" y="128788"/>
                </a:cubicBezTo>
                <a:cubicBezTo>
                  <a:pt x="158839" y="57954"/>
                  <a:pt x="285481" y="28977"/>
                  <a:pt x="412124" y="0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Freeform 21"/>
          <p:cNvSpPr/>
          <p:nvPr/>
        </p:nvSpPr>
        <p:spPr>
          <a:xfrm>
            <a:off x="1441310" y="2109059"/>
            <a:ext cx="258467" cy="437882"/>
          </a:xfrm>
          <a:custGeom>
            <a:avLst/>
            <a:gdLst>
              <a:gd name="connsiteX0" fmla="*/ 244699 w 258467"/>
              <a:gd name="connsiteY0" fmla="*/ 437882 h 437882"/>
              <a:gd name="connsiteX1" fmla="*/ 90152 w 258467"/>
              <a:gd name="connsiteY1" fmla="*/ 309093 h 437882"/>
              <a:gd name="connsiteX2" fmla="*/ 257578 w 258467"/>
              <a:gd name="connsiteY2" fmla="*/ 51515 h 437882"/>
              <a:gd name="connsiteX3" fmla="*/ 0 w 258467"/>
              <a:gd name="connsiteY3" fmla="*/ 0 h 437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8467" h="437882">
                <a:moveTo>
                  <a:pt x="244699" y="437882"/>
                </a:moveTo>
                <a:cubicBezTo>
                  <a:pt x="166352" y="405684"/>
                  <a:pt x="88006" y="373487"/>
                  <a:pt x="90152" y="309093"/>
                </a:cubicBezTo>
                <a:cubicBezTo>
                  <a:pt x="92298" y="244699"/>
                  <a:pt x="272603" y="103030"/>
                  <a:pt x="257578" y="51515"/>
                </a:cubicBezTo>
                <a:cubicBezTo>
                  <a:pt x="242553" y="0"/>
                  <a:pt x="121276" y="0"/>
                  <a:pt x="0" y="0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Freeform 22"/>
          <p:cNvSpPr/>
          <p:nvPr/>
        </p:nvSpPr>
        <p:spPr>
          <a:xfrm rot="13827129">
            <a:off x="449908" y="2810082"/>
            <a:ext cx="683407" cy="281470"/>
          </a:xfrm>
          <a:custGeom>
            <a:avLst/>
            <a:gdLst>
              <a:gd name="connsiteX0" fmla="*/ 515155 w 515155"/>
              <a:gd name="connsiteY0" fmla="*/ 119260 h 243638"/>
              <a:gd name="connsiteX1" fmla="*/ 296214 w 515155"/>
              <a:gd name="connsiteY1" fmla="*/ 3350 h 243638"/>
              <a:gd name="connsiteX2" fmla="*/ 51516 w 515155"/>
              <a:gd name="connsiteY2" fmla="*/ 235170 h 243638"/>
              <a:gd name="connsiteX3" fmla="*/ 0 w 515155"/>
              <a:gd name="connsiteY3" fmla="*/ 170775 h 243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5155" h="243638">
                <a:moveTo>
                  <a:pt x="515155" y="119260"/>
                </a:moveTo>
                <a:cubicBezTo>
                  <a:pt x="444321" y="51646"/>
                  <a:pt x="373487" y="-15968"/>
                  <a:pt x="296214" y="3350"/>
                </a:cubicBezTo>
                <a:cubicBezTo>
                  <a:pt x="218941" y="22668"/>
                  <a:pt x="100885" y="207266"/>
                  <a:pt x="51516" y="235170"/>
                </a:cubicBezTo>
                <a:cubicBezTo>
                  <a:pt x="2147" y="263074"/>
                  <a:pt x="1073" y="216924"/>
                  <a:pt x="0" y="170775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Freeform 23"/>
          <p:cNvSpPr/>
          <p:nvPr/>
        </p:nvSpPr>
        <p:spPr>
          <a:xfrm>
            <a:off x="641462" y="3618964"/>
            <a:ext cx="620669" cy="334850"/>
          </a:xfrm>
          <a:custGeom>
            <a:avLst/>
            <a:gdLst>
              <a:gd name="connsiteX0" fmla="*/ 620669 w 620669"/>
              <a:gd name="connsiteY0" fmla="*/ 0 h 334850"/>
              <a:gd name="connsiteX1" fmla="*/ 260060 w 620669"/>
              <a:gd name="connsiteY1" fmla="*/ 90152 h 334850"/>
              <a:gd name="connsiteX2" fmla="*/ 234302 w 620669"/>
              <a:gd name="connsiteY2" fmla="*/ 51515 h 334850"/>
              <a:gd name="connsiteX3" fmla="*/ 169908 w 620669"/>
              <a:gd name="connsiteY3" fmla="*/ 64394 h 334850"/>
              <a:gd name="connsiteX4" fmla="*/ 105514 w 620669"/>
              <a:gd name="connsiteY4" fmla="*/ 128788 h 334850"/>
              <a:gd name="connsiteX5" fmla="*/ 28240 w 620669"/>
              <a:gd name="connsiteY5" fmla="*/ 218940 h 334850"/>
              <a:gd name="connsiteX6" fmla="*/ 2483 w 620669"/>
              <a:gd name="connsiteY6" fmla="*/ 257577 h 334850"/>
              <a:gd name="connsiteX7" fmla="*/ 2483 w 620669"/>
              <a:gd name="connsiteY7" fmla="*/ 334850 h 334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20669" h="334850">
                <a:moveTo>
                  <a:pt x="620669" y="0"/>
                </a:moveTo>
                <a:cubicBezTo>
                  <a:pt x="500466" y="30051"/>
                  <a:pt x="382876" y="73777"/>
                  <a:pt x="260060" y="90152"/>
                </a:cubicBezTo>
                <a:cubicBezTo>
                  <a:pt x="244717" y="92198"/>
                  <a:pt x="249185" y="55767"/>
                  <a:pt x="234302" y="51515"/>
                </a:cubicBezTo>
                <a:cubicBezTo>
                  <a:pt x="213254" y="45501"/>
                  <a:pt x="191373" y="60101"/>
                  <a:pt x="169908" y="64394"/>
                </a:cubicBezTo>
                <a:cubicBezTo>
                  <a:pt x="99073" y="111617"/>
                  <a:pt x="159176" y="64394"/>
                  <a:pt x="105514" y="128788"/>
                </a:cubicBezTo>
                <a:cubicBezTo>
                  <a:pt x="11910" y="241113"/>
                  <a:pt x="124696" y="83900"/>
                  <a:pt x="28240" y="218940"/>
                </a:cubicBezTo>
                <a:cubicBezTo>
                  <a:pt x="19243" y="231535"/>
                  <a:pt x="5841" y="242467"/>
                  <a:pt x="2483" y="257577"/>
                </a:cubicBezTo>
                <a:cubicBezTo>
                  <a:pt x="-3104" y="282721"/>
                  <a:pt x="2483" y="309092"/>
                  <a:pt x="2483" y="334850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Freeform 24"/>
          <p:cNvSpPr/>
          <p:nvPr/>
        </p:nvSpPr>
        <p:spPr>
          <a:xfrm>
            <a:off x="1159089" y="4198513"/>
            <a:ext cx="463650" cy="502276"/>
          </a:xfrm>
          <a:custGeom>
            <a:avLst/>
            <a:gdLst>
              <a:gd name="connsiteX0" fmla="*/ 463650 w 463650"/>
              <a:gd name="connsiteY0" fmla="*/ 0 h 502276"/>
              <a:gd name="connsiteX1" fmla="*/ 296225 w 463650"/>
              <a:gd name="connsiteY1" fmla="*/ 283335 h 502276"/>
              <a:gd name="connsiteX2" fmla="*/ 257588 w 463650"/>
              <a:gd name="connsiteY2" fmla="*/ 309093 h 502276"/>
              <a:gd name="connsiteX3" fmla="*/ 180315 w 463650"/>
              <a:gd name="connsiteY3" fmla="*/ 283335 h 502276"/>
              <a:gd name="connsiteX4" fmla="*/ 103042 w 463650"/>
              <a:gd name="connsiteY4" fmla="*/ 296214 h 502276"/>
              <a:gd name="connsiteX5" fmla="*/ 51526 w 463650"/>
              <a:gd name="connsiteY5" fmla="*/ 373487 h 502276"/>
              <a:gd name="connsiteX6" fmla="*/ 25768 w 463650"/>
              <a:gd name="connsiteY6" fmla="*/ 412124 h 502276"/>
              <a:gd name="connsiteX7" fmla="*/ 11 w 463650"/>
              <a:gd name="connsiteY7" fmla="*/ 502276 h 502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3650" h="502276">
                <a:moveTo>
                  <a:pt x="463650" y="0"/>
                </a:moveTo>
                <a:cubicBezTo>
                  <a:pt x="407842" y="94445"/>
                  <a:pt x="357076" y="192058"/>
                  <a:pt x="296225" y="283335"/>
                </a:cubicBezTo>
                <a:cubicBezTo>
                  <a:pt x="287639" y="296214"/>
                  <a:pt x="273067" y="309093"/>
                  <a:pt x="257588" y="309093"/>
                </a:cubicBezTo>
                <a:cubicBezTo>
                  <a:pt x="230437" y="309093"/>
                  <a:pt x="180315" y="283335"/>
                  <a:pt x="180315" y="283335"/>
                </a:cubicBezTo>
                <a:cubicBezTo>
                  <a:pt x="154557" y="287628"/>
                  <a:pt x="124435" y="281239"/>
                  <a:pt x="103042" y="296214"/>
                </a:cubicBezTo>
                <a:cubicBezTo>
                  <a:pt x="77681" y="313967"/>
                  <a:pt x="68698" y="347729"/>
                  <a:pt x="51526" y="373487"/>
                </a:cubicBezTo>
                <a:cubicBezTo>
                  <a:pt x="42940" y="386366"/>
                  <a:pt x="30663" y="397440"/>
                  <a:pt x="25768" y="412124"/>
                </a:cubicBezTo>
                <a:cubicBezTo>
                  <a:pt x="-1347" y="493470"/>
                  <a:pt x="11" y="462246"/>
                  <a:pt x="11" y="502276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Freeform 28"/>
          <p:cNvSpPr/>
          <p:nvPr/>
        </p:nvSpPr>
        <p:spPr>
          <a:xfrm rot="8589535">
            <a:off x="2091588" y="5055746"/>
            <a:ext cx="463650" cy="502276"/>
          </a:xfrm>
          <a:custGeom>
            <a:avLst/>
            <a:gdLst>
              <a:gd name="connsiteX0" fmla="*/ 463650 w 463650"/>
              <a:gd name="connsiteY0" fmla="*/ 0 h 502276"/>
              <a:gd name="connsiteX1" fmla="*/ 296225 w 463650"/>
              <a:gd name="connsiteY1" fmla="*/ 283335 h 502276"/>
              <a:gd name="connsiteX2" fmla="*/ 257588 w 463650"/>
              <a:gd name="connsiteY2" fmla="*/ 309093 h 502276"/>
              <a:gd name="connsiteX3" fmla="*/ 180315 w 463650"/>
              <a:gd name="connsiteY3" fmla="*/ 283335 h 502276"/>
              <a:gd name="connsiteX4" fmla="*/ 103042 w 463650"/>
              <a:gd name="connsiteY4" fmla="*/ 296214 h 502276"/>
              <a:gd name="connsiteX5" fmla="*/ 51526 w 463650"/>
              <a:gd name="connsiteY5" fmla="*/ 373487 h 502276"/>
              <a:gd name="connsiteX6" fmla="*/ 25768 w 463650"/>
              <a:gd name="connsiteY6" fmla="*/ 412124 h 502276"/>
              <a:gd name="connsiteX7" fmla="*/ 11 w 463650"/>
              <a:gd name="connsiteY7" fmla="*/ 502276 h 502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3650" h="502276">
                <a:moveTo>
                  <a:pt x="463650" y="0"/>
                </a:moveTo>
                <a:cubicBezTo>
                  <a:pt x="407842" y="94445"/>
                  <a:pt x="357076" y="192058"/>
                  <a:pt x="296225" y="283335"/>
                </a:cubicBezTo>
                <a:cubicBezTo>
                  <a:pt x="287639" y="296214"/>
                  <a:pt x="273067" y="309093"/>
                  <a:pt x="257588" y="309093"/>
                </a:cubicBezTo>
                <a:cubicBezTo>
                  <a:pt x="230437" y="309093"/>
                  <a:pt x="180315" y="283335"/>
                  <a:pt x="180315" y="283335"/>
                </a:cubicBezTo>
                <a:cubicBezTo>
                  <a:pt x="154557" y="287628"/>
                  <a:pt x="124435" y="281239"/>
                  <a:pt x="103042" y="296214"/>
                </a:cubicBezTo>
                <a:cubicBezTo>
                  <a:pt x="77681" y="313967"/>
                  <a:pt x="68698" y="347729"/>
                  <a:pt x="51526" y="373487"/>
                </a:cubicBezTo>
                <a:cubicBezTo>
                  <a:pt x="42940" y="386366"/>
                  <a:pt x="30663" y="397440"/>
                  <a:pt x="25768" y="412124"/>
                </a:cubicBezTo>
                <a:cubicBezTo>
                  <a:pt x="-1347" y="493470"/>
                  <a:pt x="11" y="462246"/>
                  <a:pt x="11" y="502276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Freeform 29"/>
          <p:cNvSpPr/>
          <p:nvPr/>
        </p:nvSpPr>
        <p:spPr>
          <a:xfrm>
            <a:off x="1528111" y="4643370"/>
            <a:ext cx="513396" cy="323526"/>
          </a:xfrm>
          <a:custGeom>
            <a:avLst/>
            <a:gdLst>
              <a:gd name="connsiteX0" fmla="*/ 0 w 515155"/>
              <a:gd name="connsiteY0" fmla="*/ 270457 h 270457"/>
              <a:gd name="connsiteX1" fmla="*/ 373487 w 515155"/>
              <a:gd name="connsiteY1" fmla="*/ 206062 h 270457"/>
              <a:gd name="connsiteX2" fmla="*/ 515155 w 515155"/>
              <a:gd name="connsiteY2" fmla="*/ 0 h 270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15155" h="270457">
                <a:moveTo>
                  <a:pt x="0" y="270457"/>
                </a:moveTo>
                <a:cubicBezTo>
                  <a:pt x="143814" y="260797"/>
                  <a:pt x="287628" y="251138"/>
                  <a:pt x="373487" y="206062"/>
                </a:cubicBezTo>
                <a:cubicBezTo>
                  <a:pt x="459346" y="160986"/>
                  <a:pt x="487250" y="80493"/>
                  <a:pt x="515155" y="0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 rotWithShape="1">
          <a:blip r:embed="rId4"/>
          <a:srcRect t="56826" r="-4347"/>
          <a:stretch/>
        </p:blipFill>
        <p:spPr>
          <a:xfrm>
            <a:off x="2414527" y="4030441"/>
            <a:ext cx="139954" cy="215835"/>
          </a:xfrm>
          <a:prstGeom prst="rect">
            <a:avLst/>
          </a:prstGeom>
        </p:spPr>
      </p:pic>
      <p:sp>
        <p:nvSpPr>
          <p:cNvPr id="7" name="Freeform 6"/>
          <p:cNvSpPr/>
          <p:nvPr/>
        </p:nvSpPr>
        <p:spPr>
          <a:xfrm>
            <a:off x="2539051" y="4008009"/>
            <a:ext cx="204149" cy="76756"/>
          </a:xfrm>
          <a:custGeom>
            <a:avLst/>
            <a:gdLst>
              <a:gd name="connsiteX0" fmla="*/ 578 w 204149"/>
              <a:gd name="connsiteY0" fmla="*/ 13349 h 76756"/>
              <a:gd name="connsiteX1" fmla="*/ 30613 w 204149"/>
              <a:gd name="connsiteY1" fmla="*/ 10011 h 76756"/>
              <a:gd name="connsiteX2" fmla="*/ 50637 w 204149"/>
              <a:gd name="connsiteY2" fmla="*/ 3337 h 76756"/>
              <a:gd name="connsiteX3" fmla="*/ 60648 w 204149"/>
              <a:gd name="connsiteY3" fmla="*/ 0 h 76756"/>
              <a:gd name="connsiteX4" fmla="*/ 104032 w 204149"/>
              <a:gd name="connsiteY4" fmla="*/ 3337 h 76756"/>
              <a:gd name="connsiteX5" fmla="*/ 124056 w 204149"/>
              <a:gd name="connsiteY5" fmla="*/ 10011 h 76756"/>
              <a:gd name="connsiteX6" fmla="*/ 134067 w 204149"/>
              <a:gd name="connsiteY6" fmla="*/ 13349 h 76756"/>
              <a:gd name="connsiteX7" fmla="*/ 147416 w 204149"/>
              <a:gd name="connsiteY7" fmla="*/ 26698 h 76756"/>
              <a:gd name="connsiteX8" fmla="*/ 154091 w 204149"/>
              <a:gd name="connsiteY8" fmla="*/ 36709 h 76756"/>
              <a:gd name="connsiteX9" fmla="*/ 164102 w 204149"/>
              <a:gd name="connsiteY9" fmla="*/ 43384 h 76756"/>
              <a:gd name="connsiteX10" fmla="*/ 180788 w 204149"/>
              <a:gd name="connsiteY10" fmla="*/ 53395 h 76756"/>
              <a:gd name="connsiteX11" fmla="*/ 194137 w 204149"/>
              <a:gd name="connsiteY11" fmla="*/ 70082 h 76756"/>
              <a:gd name="connsiteX12" fmla="*/ 200812 w 204149"/>
              <a:gd name="connsiteY12" fmla="*/ 76756 h 76756"/>
              <a:gd name="connsiteX13" fmla="*/ 204149 w 204149"/>
              <a:gd name="connsiteY13" fmla="*/ 66744 h 76756"/>
              <a:gd name="connsiteX14" fmla="*/ 194137 w 204149"/>
              <a:gd name="connsiteY14" fmla="*/ 50058 h 76756"/>
              <a:gd name="connsiteX15" fmla="*/ 184126 w 204149"/>
              <a:gd name="connsiteY15" fmla="*/ 43384 h 76756"/>
              <a:gd name="connsiteX16" fmla="*/ 177451 w 204149"/>
              <a:gd name="connsiteY16" fmla="*/ 36709 h 76756"/>
              <a:gd name="connsiteX17" fmla="*/ 174114 w 204149"/>
              <a:gd name="connsiteY17" fmla="*/ 26698 h 76756"/>
              <a:gd name="connsiteX18" fmla="*/ 154091 w 204149"/>
              <a:gd name="connsiteY18" fmla="*/ 16686 h 76756"/>
              <a:gd name="connsiteX19" fmla="*/ 137404 w 204149"/>
              <a:gd name="connsiteY19" fmla="*/ 13349 h 76756"/>
              <a:gd name="connsiteX20" fmla="*/ 127393 w 204149"/>
              <a:gd name="connsiteY20" fmla="*/ 10011 h 76756"/>
              <a:gd name="connsiteX21" fmla="*/ 107369 w 204149"/>
              <a:gd name="connsiteY21" fmla="*/ 6674 h 76756"/>
              <a:gd name="connsiteX22" fmla="*/ 57311 w 204149"/>
              <a:gd name="connsiteY22" fmla="*/ 6674 h 76756"/>
              <a:gd name="connsiteX23" fmla="*/ 37288 w 204149"/>
              <a:gd name="connsiteY23" fmla="*/ 13349 h 76756"/>
              <a:gd name="connsiteX24" fmla="*/ 13927 w 204149"/>
              <a:gd name="connsiteY24" fmla="*/ 20023 h 76756"/>
              <a:gd name="connsiteX25" fmla="*/ 578 w 204149"/>
              <a:gd name="connsiteY25" fmla="*/ 13349 h 76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04149" h="76756">
                <a:moveTo>
                  <a:pt x="578" y="13349"/>
                </a:moveTo>
                <a:cubicBezTo>
                  <a:pt x="3359" y="11680"/>
                  <a:pt x="20735" y="11987"/>
                  <a:pt x="30613" y="10011"/>
                </a:cubicBezTo>
                <a:cubicBezTo>
                  <a:pt x="37512" y="8631"/>
                  <a:pt x="43962" y="5562"/>
                  <a:pt x="50637" y="3337"/>
                </a:cubicBezTo>
                <a:lnTo>
                  <a:pt x="60648" y="0"/>
                </a:lnTo>
                <a:cubicBezTo>
                  <a:pt x="75109" y="1112"/>
                  <a:pt x="89705" y="1075"/>
                  <a:pt x="104032" y="3337"/>
                </a:cubicBezTo>
                <a:cubicBezTo>
                  <a:pt x="110982" y="4434"/>
                  <a:pt x="117381" y="7786"/>
                  <a:pt x="124056" y="10011"/>
                </a:cubicBezTo>
                <a:lnTo>
                  <a:pt x="134067" y="13349"/>
                </a:lnTo>
                <a:cubicBezTo>
                  <a:pt x="138517" y="17799"/>
                  <a:pt x="143925" y="21462"/>
                  <a:pt x="147416" y="26698"/>
                </a:cubicBezTo>
                <a:cubicBezTo>
                  <a:pt x="149641" y="30035"/>
                  <a:pt x="151255" y="33873"/>
                  <a:pt x="154091" y="36709"/>
                </a:cubicBezTo>
                <a:cubicBezTo>
                  <a:pt x="156927" y="39545"/>
                  <a:pt x="160970" y="40878"/>
                  <a:pt x="164102" y="43384"/>
                </a:cubicBezTo>
                <a:cubicBezTo>
                  <a:pt x="177188" y="53853"/>
                  <a:pt x="163406" y="47601"/>
                  <a:pt x="180788" y="53395"/>
                </a:cubicBezTo>
                <a:cubicBezTo>
                  <a:pt x="196909" y="69516"/>
                  <a:pt x="177292" y="49026"/>
                  <a:pt x="194137" y="70082"/>
                </a:cubicBezTo>
                <a:cubicBezTo>
                  <a:pt x="196103" y="72539"/>
                  <a:pt x="198587" y="74531"/>
                  <a:pt x="200812" y="76756"/>
                </a:cubicBezTo>
                <a:cubicBezTo>
                  <a:pt x="201924" y="73419"/>
                  <a:pt x="204149" y="70262"/>
                  <a:pt x="204149" y="66744"/>
                </a:cubicBezTo>
                <a:cubicBezTo>
                  <a:pt x="204149" y="59262"/>
                  <a:pt x="199424" y="54288"/>
                  <a:pt x="194137" y="50058"/>
                </a:cubicBezTo>
                <a:cubicBezTo>
                  <a:pt x="191005" y="47553"/>
                  <a:pt x="187258" y="45889"/>
                  <a:pt x="184126" y="43384"/>
                </a:cubicBezTo>
                <a:cubicBezTo>
                  <a:pt x="181669" y="41418"/>
                  <a:pt x="179676" y="38934"/>
                  <a:pt x="177451" y="36709"/>
                </a:cubicBezTo>
                <a:cubicBezTo>
                  <a:pt x="176339" y="33372"/>
                  <a:pt x="175924" y="29714"/>
                  <a:pt x="174114" y="26698"/>
                </a:cubicBezTo>
                <a:cubicBezTo>
                  <a:pt x="168990" y="18157"/>
                  <a:pt x="163506" y="18778"/>
                  <a:pt x="154091" y="16686"/>
                </a:cubicBezTo>
                <a:cubicBezTo>
                  <a:pt x="148554" y="15456"/>
                  <a:pt x="142907" y="14725"/>
                  <a:pt x="137404" y="13349"/>
                </a:cubicBezTo>
                <a:cubicBezTo>
                  <a:pt x="133991" y="12496"/>
                  <a:pt x="130827" y="10774"/>
                  <a:pt x="127393" y="10011"/>
                </a:cubicBezTo>
                <a:cubicBezTo>
                  <a:pt x="120787" y="8543"/>
                  <a:pt x="114044" y="7786"/>
                  <a:pt x="107369" y="6674"/>
                </a:cubicBezTo>
                <a:cubicBezTo>
                  <a:pt x="86556" y="-264"/>
                  <a:pt x="93604" y="625"/>
                  <a:pt x="57311" y="6674"/>
                </a:cubicBezTo>
                <a:cubicBezTo>
                  <a:pt x="50371" y="7831"/>
                  <a:pt x="44113" y="11643"/>
                  <a:pt x="37288" y="13349"/>
                </a:cubicBezTo>
                <a:cubicBezTo>
                  <a:pt x="20526" y="17539"/>
                  <a:pt x="28290" y="15236"/>
                  <a:pt x="13927" y="20023"/>
                </a:cubicBezTo>
                <a:cubicBezTo>
                  <a:pt x="5494" y="28457"/>
                  <a:pt x="-2203" y="15018"/>
                  <a:pt x="578" y="13349"/>
                </a:cubicBezTo>
                <a:close/>
              </a:path>
            </a:pathLst>
          </a:custGeom>
          <a:ln w="285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TextBox 26"/>
          <p:cNvSpPr txBox="1"/>
          <p:nvPr/>
        </p:nvSpPr>
        <p:spPr>
          <a:xfrm>
            <a:off x="3805782" y="1484785"/>
            <a:ext cx="525504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800" dirty="0">
                <a:solidFill>
                  <a:srgbClr val="0070C0"/>
                </a:solidFill>
              </a:rPr>
              <a:t>If another bacteriophage the same as the first is encountered…</a:t>
            </a:r>
          </a:p>
        </p:txBody>
      </p:sp>
    </p:spTree>
    <p:extLst>
      <p:ext uri="{BB962C8B-B14F-4D97-AF65-F5344CB8AC3E}">
        <p14:creationId xmlns:p14="http://schemas.microsoft.com/office/powerpoint/2010/main" val="2251528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todib\Desktop\ABE\images\Amgen Experience_Logo-01_sm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6" y="188640"/>
            <a:ext cx="2771800" cy="720080"/>
          </a:xfrm>
          <a:prstGeom prst="rect">
            <a:avLst/>
          </a:prstGeom>
          <a:noFill/>
        </p:spPr>
      </p:pic>
      <p:cxnSp>
        <p:nvCxnSpPr>
          <p:cNvPr id="4" name="Straight Connector 3"/>
          <p:cNvCxnSpPr/>
          <p:nvPr/>
        </p:nvCxnSpPr>
        <p:spPr>
          <a:xfrm>
            <a:off x="0" y="1268760"/>
            <a:ext cx="6156176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0" y="1196752"/>
            <a:ext cx="6156176" cy="0"/>
          </a:xfrm>
          <a:prstGeom prst="line">
            <a:avLst/>
          </a:prstGeom>
          <a:ln w="762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07504" y="179137"/>
            <a:ext cx="5979779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600" dirty="0">
                <a:solidFill>
                  <a:srgbClr val="0070C0"/>
                </a:solidFill>
                <a:latin typeface="Calibri" panose="020F0502020204030204" pitchFamily="34" charset="0"/>
              </a:rPr>
              <a:t>How does CRISPR work?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9" r="3964"/>
          <a:stretch/>
        </p:blipFill>
        <p:spPr>
          <a:xfrm rot="13995770">
            <a:off x="516652" y="3613911"/>
            <a:ext cx="1045896" cy="930859"/>
          </a:xfrm>
          <a:prstGeom prst="rect">
            <a:avLst/>
          </a:prstGeom>
        </p:spPr>
      </p:pic>
      <p:sp>
        <p:nvSpPr>
          <p:cNvPr id="12" name="Rounded Rectangle 11"/>
          <p:cNvSpPr/>
          <p:nvPr/>
        </p:nvSpPr>
        <p:spPr>
          <a:xfrm rot="19265570">
            <a:off x="1548608" y="2402280"/>
            <a:ext cx="1350028" cy="2743815"/>
          </a:xfrm>
          <a:prstGeom prst="roundRect">
            <a:avLst>
              <a:gd name="adj" fmla="val 50000"/>
            </a:avLst>
          </a:prstGeom>
          <a:noFill/>
          <a:ln w="1524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Freeform 12"/>
          <p:cNvSpPr/>
          <p:nvPr/>
        </p:nvSpPr>
        <p:spPr>
          <a:xfrm>
            <a:off x="2421229" y="4005330"/>
            <a:ext cx="386366" cy="605307"/>
          </a:xfrm>
          <a:custGeom>
            <a:avLst/>
            <a:gdLst>
              <a:gd name="connsiteX0" fmla="*/ 395601 w 550147"/>
              <a:gd name="connsiteY0" fmla="*/ 643943 h 1017431"/>
              <a:gd name="connsiteX1" fmla="*/ 73629 w 550147"/>
              <a:gd name="connsiteY1" fmla="*/ 798490 h 1017431"/>
              <a:gd name="connsiteX2" fmla="*/ 60750 w 550147"/>
              <a:gd name="connsiteY2" fmla="*/ 759853 h 1017431"/>
              <a:gd name="connsiteX3" fmla="*/ 73629 w 550147"/>
              <a:gd name="connsiteY3" fmla="*/ 605307 h 1017431"/>
              <a:gd name="connsiteX4" fmla="*/ 125145 w 550147"/>
              <a:gd name="connsiteY4" fmla="*/ 528034 h 1017431"/>
              <a:gd name="connsiteX5" fmla="*/ 202418 w 550147"/>
              <a:gd name="connsiteY5" fmla="*/ 502276 h 1017431"/>
              <a:gd name="connsiteX6" fmla="*/ 228176 w 550147"/>
              <a:gd name="connsiteY6" fmla="*/ 540912 h 1017431"/>
              <a:gd name="connsiteX7" fmla="*/ 241054 w 550147"/>
              <a:gd name="connsiteY7" fmla="*/ 605307 h 1017431"/>
              <a:gd name="connsiteX8" fmla="*/ 253933 w 550147"/>
              <a:gd name="connsiteY8" fmla="*/ 643943 h 1017431"/>
              <a:gd name="connsiteX9" fmla="*/ 279691 w 550147"/>
              <a:gd name="connsiteY9" fmla="*/ 811369 h 1017431"/>
              <a:gd name="connsiteX10" fmla="*/ 318328 w 550147"/>
              <a:gd name="connsiteY10" fmla="*/ 888642 h 1017431"/>
              <a:gd name="connsiteX11" fmla="*/ 356964 w 550147"/>
              <a:gd name="connsiteY11" fmla="*/ 901521 h 1017431"/>
              <a:gd name="connsiteX12" fmla="*/ 434237 w 550147"/>
              <a:gd name="connsiteY12" fmla="*/ 888642 h 1017431"/>
              <a:gd name="connsiteX13" fmla="*/ 447116 w 550147"/>
              <a:gd name="connsiteY13" fmla="*/ 850005 h 1017431"/>
              <a:gd name="connsiteX14" fmla="*/ 485753 w 550147"/>
              <a:gd name="connsiteY14" fmla="*/ 734096 h 1017431"/>
              <a:gd name="connsiteX15" fmla="*/ 498632 w 550147"/>
              <a:gd name="connsiteY15" fmla="*/ 669701 h 1017431"/>
              <a:gd name="connsiteX16" fmla="*/ 511511 w 550147"/>
              <a:gd name="connsiteY16" fmla="*/ 631065 h 1017431"/>
              <a:gd name="connsiteX17" fmla="*/ 498632 w 550147"/>
              <a:gd name="connsiteY17" fmla="*/ 553791 h 1017431"/>
              <a:gd name="connsiteX18" fmla="*/ 472874 w 550147"/>
              <a:gd name="connsiteY18" fmla="*/ 515155 h 1017431"/>
              <a:gd name="connsiteX19" fmla="*/ 434237 w 550147"/>
              <a:gd name="connsiteY19" fmla="*/ 502276 h 1017431"/>
              <a:gd name="connsiteX20" fmla="*/ 395601 w 550147"/>
              <a:gd name="connsiteY20" fmla="*/ 592428 h 1017431"/>
              <a:gd name="connsiteX21" fmla="*/ 369843 w 550147"/>
              <a:gd name="connsiteY21" fmla="*/ 631065 h 1017431"/>
              <a:gd name="connsiteX22" fmla="*/ 356964 w 550147"/>
              <a:gd name="connsiteY22" fmla="*/ 682580 h 1017431"/>
              <a:gd name="connsiteX23" fmla="*/ 344085 w 550147"/>
              <a:gd name="connsiteY23" fmla="*/ 888642 h 1017431"/>
              <a:gd name="connsiteX24" fmla="*/ 266812 w 550147"/>
              <a:gd name="connsiteY24" fmla="*/ 965915 h 1017431"/>
              <a:gd name="connsiteX25" fmla="*/ 125145 w 550147"/>
              <a:gd name="connsiteY25" fmla="*/ 953036 h 1017431"/>
              <a:gd name="connsiteX26" fmla="*/ 99387 w 550147"/>
              <a:gd name="connsiteY26" fmla="*/ 914400 h 1017431"/>
              <a:gd name="connsiteX27" fmla="*/ 73629 w 550147"/>
              <a:gd name="connsiteY27" fmla="*/ 824248 h 1017431"/>
              <a:gd name="connsiteX28" fmla="*/ 47871 w 550147"/>
              <a:gd name="connsiteY28" fmla="*/ 643943 h 1017431"/>
              <a:gd name="connsiteX29" fmla="*/ 34992 w 550147"/>
              <a:gd name="connsiteY29" fmla="*/ 605307 h 1017431"/>
              <a:gd name="connsiteX30" fmla="*/ 47871 w 550147"/>
              <a:gd name="connsiteY30" fmla="*/ 283335 h 1017431"/>
              <a:gd name="connsiteX31" fmla="*/ 73629 w 550147"/>
              <a:gd name="connsiteY31" fmla="*/ 321972 h 1017431"/>
              <a:gd name="connsiteX32" fmla="*/ 86508 w 550147"/>
              <a:gd name="connsiteY32" fmla="*/ 412124 h 1017431"/>
              <a:gd name="connsiteX33" fmla="*/ 99387 w 550147"/>
              <a:gd name="connsiteY33" fmla="*/ 682580 h 1017431"/>
              <a:gd name="connsiteX34" fmla="*/ 125145 w 550147"/>
              <a:gd name="connsiteY34" fmla="*/ 772732 h 1017431"/>
              <a:gd name="connsiteX35" fmla="*/ 138023 w 550147"/>
              <a:gd name="connsiteY35" fmla="*/ 824248 h 1017431"/>
              <a:gd name="connsiteX36" fmla="*/ 176660 w 550147"/>
              <a:gd name="connsiteY36" fmla="*/ 850005 h 1017431"/>
              <a:gd name="connsiteX37" fmla="*/ 292570 w 550147"/>
              <a:gd name="connsiteY37" fmla="*/ 965915 h 1017431"/>
              <a:gd name="connsiteX38" fmla="*/ 382722 w 550147"/>
              <a:gd name="connsiteY38" fmla="*/ 1017431 h 1017431"/>
              <a:gd name="connsiteX39" fmla="*/ 485753 w 550147"/>
              <a:gd name="connsiteY39" fmla="*/ 991673 h 1017431"/>
              <a:gd name="connsiteX40" fmla="*/ 511511 w 550147"/>
              <a:gd name="connsiteY40" fmla="*/ 862884 h 1017431"/>
              <a:gd name="connsiteX41" fmla="*/ 524390 w 550147"/>
              <a:gd name="connsiteY41" fmla="*/ 708338 h 1017431"/>
              <a:gd name="connsiteX42" fmla="*/ 537268 w 550147"/>
              <a:gd name="connsiteY42" fmla="*/ 631065 h 1017431"/>
              <a:gd name="connsiteX43" fmla="*/ 550147 w 550147"/>
              <a:gd name="connsiteY43" fmla="*/ 540912 h 1017431"/>
              <a:gd name="connsiteX44" fmla="*/ 537268 w 550147"/>
              <a:gd name="connsiteY44" fmla="*/ 360608 h 1017431"/>
              <a:gd name="connsiteX45" fmla="*/ 524390 w 550147"/>
              <a:gd name="connsiteY45" fmla="*/ 321972 h 1017431"/>
              <a:gd name="connsiteX46" fmla="*/ 485753 w 550147"/>
              <a:gd name="connsiteY46" fmla="*/ 218941 h 1017431"/>
              <a:gd name="connsiteX47" fmla="*/ 472874 w 550147"/>
              <a:gd name="connsiteY47" fmla="*/ 180304 h 1017431"/>
              <a:gd name="connsiteX48" fmla="*/ 459995 w 550147"/>
              <a:gd name="connsiteY48" fmla="*/ 115910 h 1017431"/>
              <a:gd name="connsiteX49" fmla="*/ 318328 w 550147"/>
              <a:gd name="connsiteY49" fmla="*/ 0 h 1017431"/>
              <a:gd name="connsiteX50" fmla="*/ 241054 w 550147"/>
              <a:gd name="connsiteY50" fmla="*/ 12879 h 1017431"/>
              <a:gd name="connsiteX51" fmla="*/ 202418 w 550147"/>
              <a:gd name="connsiteY51" fmla="*/ 25758 h 1017431"/>
              <a:gd name="connsiteX52" fmla="*/ 125145 w 550147"/>
              <a:gd name="connsiteY52" fmla="*/ 38636 h 1017431"/>
              <a:gd name="connsiteX53" fmla="*/ 86508 w 550147"/>
              <a:gd name="connsiteY53" fmla="*/ 64394 h 1017431"/>
              <a:gd name="connsiteX54" fmla="*/ 344085 w 550147"/>
              <a:gd name="connsiteY54" fmla="*/ 244698 h 1017431"/>
              <a:gd name="connsiteX55" fmla="*/ 356964 w 550147"/>
              <a:gd name="connsiteY55" fmla="*/ 283335 h 1017431"/>
              <a:gd name="connsiteX56" fmla="*/ 344085 w 550147"/>
              <a:gd name="connsiteY56" fmla="*/ 450760 h 1017431"/>
              <a:gd name="connsiteX57" fmla="*/ 292570 w 550147"/>
              <a:gd name="connsiteY57" fmla="*/ 489397 h 1017431"/>
              <a:gd name="connsiteX58" fmla="*/ 215297 w 550147"/>
              <a:gd name="connsiteY58" fmla="*/ 502276 h 1017431"/>
              <a:gd name="connsiteX59" fmla="*/ 163781 w 550147"/>
              <a:gd name="connsiteY59" fmla="*/ 515155 h 1017431"/>
              <a:gd name="connsiteX60" fmla="*/ 9235 w 550147"/>
              <a:gd name="connsiteY60" fmla="*/ 463639 h 1017431"/>
              <a:gd name="connsiteX61" fmla="*/ 34992 w 550147"/>
              <a:gd name="connsiteY61" fmla="*/ 296214 h 1017431"/>
              <a:gd name="connsiteX62" fmla="*/ 112266 w 550147"/>
              <a:gd name="connsiteY62" fmla="*/ 270456 h 1017431"/>
              <a:gd name="connsiteX63" fmla="*/ 138023 w 550147"/>
              <a:gd name="connsiteY63" fmla="*/ 450760 h 1017431"/>
              <a:gd name="connsiteX64" fmla="*/ 99387 w 550147"/>
              <a:gd name="connsiteY64" fmla="*/ 476518 h 1017431"/>
              <a:gd name="connsiteX65" fmla="*/ 22114 w 550147"/>
              <a:gd name="connsiteY65" fmla="*/ 502276 h 1017431"/>
              <a:gd name="connsiteX66" fmla="*/ 22114 w 550147"/>
              <a:gd name="connsiteY66" fmla="*/ 682580 h 1017431"/>
              <a:gd name="connsiteX67" fmla="*/ 73629 w 550147"/>
              <a:gd name="connsiteY67" fmla="*/ 695459 h 1017431"/>
              <a:gd name="connsiteX68" fmla="*/ 125145 w 550147"/>
              <a:gd name="connsiteY68" fmla="*/ 682580 h 1017431"/>
              <a:gd name="connsiteX69" fmla="*/ 150902 w 550147"/>
              <a:gd name="connsiteY69" fmla="*/ 643943 h 1017431"/>
              <a:gd name="connsiteX70" fmla="*/ 189539 w 550147"/>
              <a:gd name="connsiteY70" fmla="*/ 605307 h 1017431"/>
              <a:gd name="connsiteX71" fmla="*/ 215297 w 550147"/>
              <a:gd name="connsiteY71" fmla="*/ 566670 h 1017431"/>
              <a:gd name="connsiteX72" fmla="*/ 305449 w 550147"/>
              <a:gd name="connsiteY72" fmla="*/ 515155 h 1017431"/>
              <a:gd name="connsiteX73" fmla="*/ 395601 w 550147"/>
              <a:gd name="connsiteY73" fmla="*/ 528034 h 1017431"/>
              <a:gd name="connsiteX74" fmla="*/ 395601 w 550147"/>
              <a:gd name="connsiteY74" fmla="*/ 643943 h 10174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550147" h="1017431">
                <a:moveTo>
                  <a:pt x="395601" y="643943"/>
                </a:moveTo>
                <a:cubicBezTo>
                  <a:pt x="341939" y="689019"/>
                  <a:pt x="186127" y="759548"/>
                  <a:pt x="73629" y="798490"/>
                </a:cubicBezTo>
                <a:cubicBezTo>
                  <a:pt x="60800" y="802931"/>
                  <a:pt x="60750" y="773429"/>
                  <a:pt x="60750" y="759853"/>
                </a:cubicBezTo>
                <a:cubicBezTo>
                  <a:pt x="60750" y="708159"/>
                  <a:pt x="59793" y="655115"/>
                  <a:pt x="73629" y="605307"/>
                </a:cubicBezTo>
                <a:cubicBezTo>
                  <a:pt x="81915" y="575479"/>
                  <a:pt x="95777" y="537824"/>
                  <a:pt x="125145" y="528034"/>
                </a:cubicBezTo>
                <a:lnTo>
                  <a:pt x="202418" y="502276"/>
                </a:lnTo>
                <a:cubicBezTo>
                  <a:pt x="211004" y="515155"/>
                  <a:pt x="222741" y="526419"/>
                  <a:pt x="228176" y="540912"/>
                </a:cubicBezTo>
                <a:cubicBezTo>
                  <a:pt x="235862" y="561408"/>
                  <a:pt x="235745" y="584071"/>
                  <a:pt x="241054" y="605307"/>
                </a:cubicBezTo>
                <a:cubicBezTo>
                  <a:pt x="244346" y="618477"/>
                  <a:pt x="249640" y="631064"/>
                  <a:pt x="253933" y="643943"/>
                </a:cubicBezTo>
                <a:cubicBezTo>
                  <a:pt x="261753" y="706501"/>
                  <a:pt x="264941" y="752370"/>
                  <a:pt x="279691" y="811369"/>
                </a:cubicBezTo>
                <a:cubicBezTo>
                  <a:pt x="285524" y="834700"/>
                  <a:pt x="298655" y="872903"/>
                  <a:pt x="318328" y="888642"/>
                </a:cubicBezTo>
                <a:cubicBezTo>
                  <a:pt x="328928" y="897123"/>
                  <a:pt x="344085" y="897228"/>
                  <a:pt x="356964" y="901521"/>
                </a:cubicBezTo>
                <a:cubicBezTo>
                  <a:pt x="382722" y="897228"/>
                  <a:pt x="411565" y="901598"/>
                  <a:pt x="434237" y="888642"/>
                </a:cubicBezTo>
                <a:cubicBezTo>
                  <a:pt x="446024" y="881907"/>
                  <a:pt x="443823" y="863175"/>
                  <a:pt x="447116" y="850005"/>
                </a:cubicBezTo>
                <a:cubicBezTo>
                  <a:pt x="472082" y="750142"/>
                  <a:pt x="442907" y="819787"/>
                  <a:pt x="485753" y="734096"/>
                </a:cubicBezTo>
                <a:cubicBezTo>
                  <a:pt x="490046" y="712631"/>
                  <a:pt x="493323" y="690937"/>
                  <a:pt x="498632" y="669701"/>
                </a:cubicBezTo>
                <a:cubicBezTo>
                  <a:pt x="501925" y="656531"/>
                  <a:pt x="511511" y="644640"/>
                  <a:pt x="511511" y="631065"/>
                </a:cubicBezTo>
                <a:cubicBezTo>
                  <a:pt x="511511" y="604952"/>
                  <a:pt x="506890" y="578564"/>
                  <a:pt x="498632" y="553791"/>
                </a:cubicBezTo>
                <a:cubicBezTo>
                  <a:pt x="493737" y="539107"/>
                  <a:pt x="484961" y="524824"/>
                  <a:pt x="472874" y="515155"/>
                </a:cubicBezTo>
                <a:cubicBezTo>
                  <a:pt x="462273" y="506674"/>
                  <a:pt x="447116" y="506569"/>
                  <a:pt x="434237" y="502276"/>
                </a:cubicBezTo>
                <a:cubicBezTo>
                  <a:pt x="369572" y="599275"/>
                  <a:pt x="445501" y="475995"/>
                  <a:pt x="395601" y="592428"/>
                </a:cubicBezTo>
                <a:cubicBezTo>
                  <a:pt x="389504" y="606655"/>
                  <a:pt x="378429" y="618186"/>
                  <a:pt x="369843" y="631065"/>
                </a:cubicBezTo>
                <a:cubicBezTo>
                  <a:pt x="365550" y="648237"/>
                  <a:pt x="358725" y="664968"/>
                  <a:pt x="356964" y="682580"/>
                </a:cubicBezTo>
                <a:cubicBezTo>
                  <a:pt x="350116" y="751060"/>
                  <a:pt x="354818" y="820663"/>
                  <a:pt x="344085" y="888642"/>
                </a:cubicBezTo>
                <a:cubicBezTo>
                  <a:pt x="339025" y="920687"/>
                  <a:pt x="285498" y="951901"/>
                  <a:pt x="266812" y="965915"/>
                </a:cubicBezTo>
                <a:cubicBezTo>
                  <a:pt x="219590" y="961622"/>
                  <a:pt x="170465" y="966981"/>
                  <a:pt x="125145" y="953036"/>
                </a:cubicBezTo>
                <a:cubicBezTo>
                  <a:pt x="110351" y="948484"/>
                  <a:pt x="105136" y="928771"/>
                  <a:pt x="99387" y="914400"/>
                </a:cubicBezTo>
                <a:cubicBezTo>
                  <a:pt x="87780" y="885382"/>
                  <a:pt x="80657" y="854701"/>
                  <a:pt x="73629" y="824248"/>
                </a:cubicBezTo>
                <a:cubicBezTo>
                  <a:pt x="55529" y="745815"/>
                  <a:pt x="63367" y="729173"/>
                  <a:pt x="47871" y="643943"/>
                </a:cubicBezTo>
                <a:cubicBezTo>
                  <a:pt x="45443" y="630587"/>
                  <a:pt x="39285" y="618186"/>
                  <a:pt x="34992" y="605307"/>
                </a:cubicBezTo>
                <a:cubicBezTo>
                  <a:pt x="39285" y="497983"/>
                  <a:pt x="33358" y="389760"/>
                  <a:pt x="47871" y="283335"/>
                </a:cubicBezTo>
                <a:cubicBezTo>
                  <a:pt x="49962" y="267998"/>
                  <a:pt x="69181" y="307146"/>
                  <a:pt x="73629" y="321972"/>
                </a:cubicBezTo>
                <a:cubicBezTo>
                  <a:pt x="82352" y="351048"/>
                  <a:pt x="82215" y="382073"/>
                  <a:pt x="86508" y="412124"/>
                </a:cubicBezTo>
                <a:cubicBezTo>
                  <a:pt x="90801" y="502276"/>
                  <a:pt x="92190" y="592613"/>
                  <a:pt x="99387" y="682580"/>
                </a:cubicBezTo>
                <a:cubicBezTo>
                  <a:pt x="101624" y="710544"/>
                  <a:pt x="117355" y="745468"/>
                  <a:pt x="125145" y="772732"/>
                </a:cubicBezTo>
                <a:cubicBezTo>
                  <a:pt x="130008" y="789751"/>
                  <a:pt x="128205" y="809520"/>
                  <a:pt x="138023" y="824248"/>
                </a:cubicBezTo>
                <a:cubicBezTo>
                  <a:pt x="146609" y="837127"/>
                  <a:pt x="165250" y="839546"/>
                  <a:pt x="176660" y="850005"/>
                </a:cubicBezTo>
                <a:cubicBezTo>
                  <a:pt x="216939" y="886927"/>
                  <a:pt x="243698" y="941479"/>
                  <a:pt x="292570" y="965915"/>
                </a:cubicBezTo>
                <a:cubicBezTo>
                  <a:pt x="357929" y="998595"/>
                  <a:pt x="328111" y="981024"/>
                  <a:pt x="382722" y="1017431"/>
                </a:cubicBezTo>
                <a:cubicBezTo>
                  <a:pt x="417066" y="1008845"/>
                  <a:pt x="463090" y="1018869"/>
                  <a:pt x="485753" y="991673"/>
                </a:cubicBezTo>
                <a:cubicBezTo>
                  <a:pt x="513780" y="958040"/>
                  <a:pt x="511511" y="862884"/>
                  <a:pt x="511511" y="862884"/>
                </a:cubicBezTo>
                <a:cubicBezTo>
                  <a:pt x="515804" y="811369"/>
                  <a:pt x="518682" y="759716"/>
                  <a:pt x="524390" y="708338"/>
                </a:cubicBezTo>
                <a:cubicBezTo>
                  <a:pt x="527274" y="682385"/>
                  <a:pt x="533297" y="656874"/>
                  <a:pt x="537268" y="631065"/>
                </a:cubicBezTo>
                <a:cubicBezTo>
                  <a:pt x="541884" y="601062"/>
                  <a:pt x="545854" y="570963"/>
                  <a:pt x="550147" y="540912"/>
                </a:cubicBezTo>
                <a:cubicBezTo>
                  <a:pt x="545854" y="480811"/>
                  <a:pt x="544308" y="420450"/>
                  <a:pt x="537268" y="360608"/>
                </a:cubicBezTo>
                <a:cubicBezTo>
                  <a:pt x="535682" y="347126"/>
                  <a:pt x="528119" y="335025"/>
                  <a:pt x="524390" y="321972"/>
                </a:cubicBezTo>
                <a:cubicBezTo>
                  <a:pt x="490472" y="203256"/>
                  <a:pt x="537196" y="338974"/>
                  <a:pt x="485753" y="218941"/>
                </a:cubicBezTo>
                <a:cubicBezTo>
                  <a:pt x="480405" y="206463"/>
                  <a:pt x="476167" y="193474"/>
                  <a:pt x="472874" y="180304"/>
                </a:cubicBezTo>
                <a:cubicBezTo>
                  <a:pt x="467565" y="159068"/>
                  <a:pt x="472137" y="134123"/>
                  <a:pt x="459995" y="115910"/>
                </a:cubicBezTo>
                <a:cubicBezTo>
                  <a:pt x="408132" y="38115"/>
                  <a:pt x="384425" y="33049"/>
                  <a:pt x="318328" y="0"/>
                </a:cubicBezTo>
                <a:cubicBezTo>
                  <a:pt x="292570" y="4293"/>
                  <a:pt x="266545" y="7214"/>
                  <a:pt x="241054" y="12879"/>
                </a:cubicBezTo>
                <a:cubicBezTo>
                  <a:pt x="227802" y="15824"/>
                  <a:pt x="215670" y="22813"/>
                  <a:pt x="202418" y="25758"/>
                </a:cubicBezTo>
                <a:cubicBezTo>
                  <a:pt x="176927" y="31423"/>
                  <a:pt x="150903" y="34343"/>
                  <a:pt x="125145" y="38636"/>
                </a:cubicBezTo>
                <a:cubicBezTo>
                  <a:pt x="112266" y="47222"/>
                  <a:pt x="88554" y="49051"/>
                  <a:pt x="86508" y="64394"/>
                </a:cubicBezTo>
                <a:cubicBezTo>
                  <a:pt x="53691" y="310524"/>
                  <a:pt x="119314" y="232869"/>
                  <a:pt x="344085" y="244698"/>
                </a:cubicBezTo>
                <a:cubicBezTo>
                  <a:pt x="348378" y="257577"/>
                  <a:pt x="356964" y="269759"/>
                  <a:pt x="356964" y="283335"/>
                </a:cubicBezTo>
                <a:cubicBezTo>
                  <a:pt x="356964" y="339308"/>
                  <a:pt x="360780" y="397335"/>
                  <a:pt x="344085" y="450760"/>
                </a:cubicBezTo>
                <a:cubicBezTo>
                  <a:pt x="337683" y="471248"/>
                  <a:pt x="312499" y="481425"/>
                  <a:pt x="292570" y="489397"/>
                </a:cubicBezTo>
                <a:cubicBezTo>
                  <a:pt x="268325" y="499095"/>
                  <a:pt x="240903" y="497155"/>
                  <a:pt x="215297" y="502276"/>
                </a:cubicBezTo>
                <a:cubicBezTo>
                  <a:pt x="197940" y="505747"/>
                  <a:pt x="180953" y="510862"/>
                  <a:pt x="163781" y="515155"/>
                </a:cubicBezTo>
                <a:cubicBezTo>
                  <a:pt x="123551" y="511498"/>
                  <a:pt x="4196" y="544268"/>
                  <a:pt x="9235" y="463639"/>
                </a:cubicBezTo>
                <a:cubicBezTo>
                  <a:pt x="12757" y="407284"/>
                  <a:pt x="8420" y="346036"/>
                  <a:pt x="34992" y="296214"/>
                </a:cubicBezTo>
                <a:cubicBezTo>
                  <a:pt x="47769" y="272257"/>
                  <a:pt x="112266" y="270456"/>
                  <a:pt x="112266" y="270456"/>
                </a:cubicBezTo>
                <a:cubicBezTo>
                  <a:pt x="196355" y="298486"/>
                  <a:pt x="183476" y="280311"/>
                  <a:pt x="138023" y="450760"/>
                </a:cubicBezTo>
                <a:cubicBezTo>
                  <a:pt x="134035" y="465716"/>
                  <a:pt x="113531" y="470232"/>
                  <a:pt x="99387" y="476518"/>
                </a:cubicBezTo>
                <a:cubicBezTo>
                  <a:pt x="74576" y="487545"/>
                  <a:pt x="22114" y="502276"/>
                  <a:pt x="22114" y="502276"/>
                </a:cubicBezTo>
                <a:cubicBezTo>
                  <a:pt x="673" y="566599"/>
                  <a:pt x="-14462" y="594796"/>
                  <a:pt x="22114" y="682580"/>
                </a:cubicBezTo>
                <a:cubicBezTo>
                  <a:pt x="28922" y="698919"/>
                  <a:pt x="56457" y="691166"/>
                  <a:pt x="73629" y="695459"/>
                </a:cubicBezTo>
                <a:cubicBezTo>
                  <a:pt x="90801" y="691166"/>
                  <a:pt x="110417" y="692399"/>
                  <a:pt x="125145" y="682580"/>
                </a:cubicBezTo>
                <a:cubicBezTo>
                  <a:pt x="138024" y="673994"/>
                  <a:pt x="140993" y="655834"/>
                  <a:pt x="150902" y="643943"/>
                </a:cubicBezTo>
                <a:cubicBezTo>
                  <a:pt x="162562" y="629951"/>
                  <a:pt x="177879" y="619299"/>
                  <a:pt x="189539" y="605307"/>
                </a:cubicBezTo>
                <a:cubicBezTo>
                  <a:pt x="199448" y="593416"/>
                  <a:pt x="204352" y="577615"/>
                  <a:pt x="215297" y="566670"/>
                </a:cubicBezTo>
                <a:cubicBezTo>
                  <a:pt x="233503" y="548464"/>
                  <a:pt x="285243" y="525258"/>
                  <a:pt x="305449" y="515155"/>
                </a:cubicBezTo>
                <a:cubicBezTo>
                  <a:pt x="335500" y="519448"/>
                  <a:pt x="371640" y="509397"/>
                  <a:pt x="395601" y="528034"/>
                </a:cubicBezTo>
                <a:cubicBezTo>
                  <a:pt x="447429" y="568345"/>
                  <a:pt x="449263" y="598867"/>
                  <a:pt x="395601" y="643943"/>
                </a:cubicBez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Freeform 13"/>
          <p:cNvSpPr/>
          <p:nvPr/>
        </p:nvSpPr>
        <p:spPr>
          <a:xfrm>
            <a:off x="2910626" y="4958366"/>
            <a:ext cx="927279" cy="1094705"/>
          </a:xfrm>
          <a:custGeom>
            <a:avLst/>
            <a:gdLst>
              <a:gd name="connsiteX0" fmla="*/ 0 w 927279"/>
              <a:gd name="connsiteY0" fmla="*/ 0 h 1094705"/>
              <a:gd name="connsiteX1" fmla="*/ 360609 w 927279"/>
              <a:gd name="connsiteY1" fmla="*/ 206062 h 1094705"/>
              <a:gd name="connsiteX2" fmla="*/ 360609 w 927279"/>
              <a:gd name="connsiteY2" fmla="*/ 605307 h 1094705"/>
              <a:gd name="connsiteX3" fmla="*/ 927279 w 927279"/>
              <a:gd name="connsiteY3" fmla="*/ 1094705 h 1094705"/>
              <a:gd name="connsiteX4" fmla="*/ 927279 w 927279"/>
              <a:gd name="connsiteY4" fmla="*/ 1094705 h 1094705"/>
              <a:gd name="connsiteX5" fmla="*/ 927279 w 927279"/>
              <a:gd name="connsiteY5" fmla="*/ 1094705 h 1094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27279" h="1094705">
                <a:moveTo>
                  <a:pt x="0" y="0"/>
                </a:moveTo>
                <a:cubicBezTo>
                  <a:pt x="150254" y="52589"/>
                  <a:pt x="300508" y="105178"/>
                  <a:pt x="360609" y="206062"/>
                </a:cubicBezTo>
                <a:cubicBezTo>
                  <a:pt x="420710" y="306946"/>
                  <a:pt x="266164" y="457200"/>
                  <a:pt x="360609" y="605307"/>
                </a:cubicBezTo>
                <a:cubicBezTo>
                  <a:pt x="455054" y="753414"/>
                  <a:pt x="927279" y="1094705"/>
                  <a:pt x="927279" y="1094705"/>
                </a:cubicBezTo>
                <a:lnTo>
                  <a:pt x="927279" y="1094705"/>
                </a:lnTo>
                <a:lnTo>
                  <a:pt x="927279" y="1094705"/>
                </a:ln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Freeform 14"/>
          <p:cNvSpPr/>
          <p:nvPr/>
        </p:nvSpPr>
        <p:spPr>
          <a:xfrm>
            <a:off x="3335629" y="4559121"/>
            <a:ext cx="991673" cy="1210614"/>
          </a:xfrm>
          <a:custGeom>
            <a:avLst/>
            <a:gdLst>
              <a:gd name="connsiteX0" fmla="*/ 0 w 991673"/>
              <a:gd name="connsiteY0" fmla="*/ 0 h 1210614"/>
              <a:gd name="connsiteX1" fmla="*/ 90152 w 991673"/>
              <a:gd name="connsiteY1" fmla="*/ 347730 h 1210614"/>
              <a:gd name="connsiteX2" fmla="*/ 502276 w 991673"/>
              <a:gd name="connsiteY2" fmla="*/ 566671 h 1210614"/>
              <a:gd name="connsiteX3" fmla="*/ 695459 w 991673"/>
              <a:gd name="connsiteY3" fmla="*/ 1068947 h 1210614"/>
              <a:gd name="connsiteX4" fmla="*/ 991673 w 991673"/>
              <a:gd name="connsiteY4" fmla="*/ 1210614 h 1210614"/>
              <a:gd name="connsiteX5" fmla="*/ 991673 w 991673"/>
              <a:gd name="connsiteY5" fmla="*/ 1210614 h 1210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91673" h="1210614">
                <a:moveTo>
                  <a:pt x="0" y="0"/>
                </a:moveTo>
                <a:cubicBezTo>
                  <a:pt x="3219" y="126642"/>
                  <a:pt x="6439" y="253285"/>
                  <a:pt x="90152" y="347730"/>
                </a:cubicBezTo>
                <a:cubicBezTo>
                  <a:pt x="173865" y="442175"/>
                  <a:pt x="401392" y="446468"/>
                  <a:pt x="502276" y="566671"/>
                </a:cubicBezTo>
                <a:cubicBezTo>
                  <a:pt x="603160" y="686874"/>
                  <a:pt x="613893" y="961623"/>
                  <a:pt x="695459" y="1068947"/>
                </a:cubicBezTo>
                <a:cubicBezTo>
                  <a:pt x="777025" y="1176271"/>
                  <a:pt x="991673" y="1210614"/>
                  <a:pt x="991673" y="1210614"/>
                </a:cubicBezTo>
                <a:lnTo>
                  <a:pt x="991673" y="1210614"/>
                </a:ln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Freeform 15"/>
          <p:cNvSpPr/>
          <p:nvPr/>
        </p:nvSpPr>
        <p:spPr>
          <a:xfrm>
            <a:off x="3181083" y="4790941"/>
            <a:ext cx="888642" cy="1122335"/>
          </a:xfrm>
          <a:custGeom>
            <a:avLst/>
            <a:gdLst>
              <a:gd name="connsiteX0" fmla="*/ 0 w 888642"/>
              <a:gd name="connsiteY0" fmla="*/ 0 h 1122335"/>
              <a:gd name="connsiteX1" fmla="*/ 218941 w 888642"/>
              <a:gd name="connsiteY1" fmla="*/ 283335 h 1122335"/>
              <a:gd name="connsiteX2" fmla="*/ 257577 w 888642"/>
              <a:gd name="connsiteY2" fmla="*/ 579549 h 1122335"/>
              <a:gd name="connsiteX3" fmla="*/ 540912 w 888642"/>
              <a:gd name="connsiteY3" fmla="*/ 605307 h 1122335"/>
              <a:gd name="connsiteX4" fmla="*/ 669701 w 888642"/>
              <a:gd name="connsiteY4" fmla="*/ 1043189 h 1122335"/>
              <a:gd name="connsiteX5" fmla="*/ 888642 w 888642"/>
              <a:gd name="connsiteY5" fmla="*/ 1120462 h 1122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88642" h="1122335">
                <a:moveTo>
                  <a:pt x="0" y="0"/>
                </a:moveTo>
                <a:cubicBezTo>
                  <a:pt x="88006" y="93372"/>
                  <a:pt x="176012" y="186744"/>
                  <a:pt x="218941" y="283335"/>
                </a:cubicBezTo>
                <a:cubicBezTo>
                  <a:pt x="261870" y="379926"/>
                  <a:pt x="203915" y="525887"/>
                  <a:pt x="257577" y="579549"/>
                </a:cubicBezTo>
                <a:cubicBezTo>
                  <a:pt x="311239" y="633211"/>
                  <a:pt x="472225" y="528034"/>
                  <a:pt x="540912" y="605307"/>
                </a:cubicBezTo>
                <a:cubicBezTo>
                  <a:pt x="609599" y="682580"/>
                  <a:pt x="611746" y="957330"/>
                  <a:pt x="669701" y="1043189"/>
                </a:cubicBezTo>
                <a:cubicBezTo>
                  <a:pt x="727656" y="1129048"/>
                  <a:pt x="808149" y="1124755"/>
                  <a:pt x="888642" y="1120462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Freeform 16"/>
          <p:cNvSpPr/>
          <p:nvPr/>
        </p:nvSpPr>
        <p:spPr>
          <a:xfrm>
            <a:off x="3374266" y="4181464"/>
            <a:ext cx="558649" cy="228312"/>
          </a:xfrm>
          <a:custGeom>
            <a:avLst/>
            <a:gdLst>
              <a:gd name="connsiteX0" fmla="*/ 0 w 463639"/>
              <a:gd name="connsiteY0" fmla="*/ 29928 h 107201"/>
              <a:gd name="connsiteX1" fmla="*/ 244698 w 463639"/>
              <a:gd name="connsiteY1" fmla="*/ 4170 h 107201"/>
              <a:gd name="connsiteX2" fmla="*/ 463639 w 463639"/>
              <a:gd name="connsiteY2" fmla="*/ 107201 h 107201"/>
              <a:gd name="connsiteX3" fmla="*/ 463639 w 463639"/>
              <a:gd name="connsiteY3" fmla="*/ 107201 h 107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639" h="107201">
                <a:moveTo>
                  <a:pt x="0" y="29928"/>
                </a:moveTo>
                <a:cubicBezTo>
                  <a:pt x="83712" y="10609"/>
                  <a:pt x="167425" y="-8709"/>
                  <a:pt x="244698" y="4170"/>
                </a:cubicBezTo>
                <a:cubicBezTo>
                  <a:pt x="321971" y="17049"/>
                  <a:pt x="463639" y="107201"/>
                  <a:pt x="463639" y="107201"/>
                </a:cubicBezTo>
                <a:lnTo>
                  <a:pt x="463639" y="107201"/>
                </a:ln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Freeform 17"/>
          <p:cNvSpPr/>
          <p:nvPr/>
        </p:nvSpPr>
        <p:spPr>
          <a:xfrm>
            <a:off x="3219719" y="3657600"/>
            <a:ext cx="476519" cy="180304"/>
          </a:xfrm>
          <a:custGeom>
            <a:avLst/>
            <a:gdLst>
              <a:gd name="connsiteX0" fmla="*/ 0 w 476519"/>
              <a:gd name="connsiteY0" fmla="*/ 180304 h 180304"/>
              <a:gd name="connsiteX1" fmla="*/ 270457 w 476519"/>
              <a:gd name="connsiteY1" fmla="*/ 128789 h 180304"/>
              <a:gd name="connsiteX2" fmla="*/ 476519 w 476519"/>
              <a:gd name="connsiteY2" fmla="*/ 0 h 180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76519" h="180304">
                <a:moveTo>
                  <a:pt x="0" y="180304"/>
                </a:moveTo>
                <a:cubicBezTo>
                  <a:pt x="95518" y="169572"/>
                  <a:pt x="191037" y="158840"/>
                  <a:pt x="270457" y="128789"/>
                </a:cubicBezTo>
                <a:cubicBezTo>
                  <a:pt x="349877" y="98738"/>
                  <a:pt x="413198" y="49369"/>
                  <a:pt x="476519" y="0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Freeform 18"/>
          <p:cNvSpPr/>
          <p:nvPr/>
        </p:nvSpPr>
        <p:spPr>
          <a:xfrm>
            <a:off x="2846232" y="3130539"/>
            <a:ext cx="515155" cy="282363"/>
          </a:xfrm>
          <a:custGeom>
            <a:avLst/>
            <a:gdLst>
              <a:gd name="connsiteX0" fmla="*/ 0 w 515155"/>
              <a:gd name="connsiteY0" fmla="*/ 282363 h 282363"/>
              <a:gd name="connsiteX1" fmla="*/ 193183 w 515155"/>
              <a:gd name="connsiteY1" fmla="*/ 24785 h 282363"/>
              <a:gd name="connsiteX2" fmla="*/ 515155 w 515155"/>
              <a:gd name="connsiteY2" fmla="*/ 24785 h 282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15155" h="282363">
                <a:moveTo>
                  <a:pt x="0" y="282363"/>
                </a:moveTo>
                <a:cubicBezTo>
                  <a:pt x="53662" y="175039"/>
                  <a:pt x="107324" y="67715"/>
                  <a:pt x="193183" y="24785"/>
                </a:cubicBezTo>
                <a:cubicBezTo>
                  <a:pt x="279042" y="-18145"/>
                  <a:pt x="397098" y="3320"/>
                  <a:pt x="515155" y="24785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Freeform 19"/>
          <p:cNvSpPr/>
          <p:nvPr/>
        </p:nvSpPr>
        <p:spPr>
          <a:xfrm>
            <a:off x="2459866" y="2627290"/>
            <a:ext cx="515155" cy="270457"/>
          </a:xfrm>
          <a:custGeom>
            <a:avLst/>
            <a:gdLst>
              <a:gd name="connsiteX0" fmla="*/ 0 w 515155"/>
              <a:gd name="connsiteY0" fmla="*/ 270457 h 270457"/>
              <a:gd name="connsiteX1" fmla="*/ 373487 w 515155"/>
              <a:gd name="connsiteY1" fmla="*/ 206062 h 270457"/>
              <a:gd name="connsiteX2" fmla="*/ 515155 w 515155"/>
              <a:gd name="connsiteY2" fmla="*/ 0 h 270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15155" h="270457">
                <a:moveTo>
                  <a:pt x="0" y="270457"/>
                </a:moveTo>
                <a:cubicBezTo>
                  <a:pt x="143814" y="260797"/>
                  <a:pt x="287628" y="251138"/>
                  <a:pt x="373487" y="206062"/>
                </a:cubicBezTo>
                <a:cubicBezTo>
                  <a:pt x="459346" y="160986"/>
                  <a:pt x="487250" y="80493"/>
                  <a:pt x="515155" y="0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Freeform 20"/>
          <p:cNvSpPr/>
          <p:nvPr/>
        </p:nvSpPr>
        <p:spPr>
          <a:xfrm>
            <a:off x="2137894" y="2176530"/>
            <a:ext cx="412124" cy="425003"/>
          </a:xfrm>
          <a:custGeom>
            <a:avLst/>
            <a:gdLst>
              <a:gd name="connsiteX0" fmla="*/ 0 w 412124"/>
              <a:gd name="connsiteY0" fmla="*/ 425003 h 425003"/>
              <a:gd name="connsiteX1" fmla="*/ 90152 w 412124"/>
              <a:gd name="connsiteY1" fmla="*/ 128788 h 425003"/>
              <a:gd name="connsiteX2" fmla="*/ 412124 w 412124"/>
              <a:gd name="connsiteY2" fmla="*/ 0 h 425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12124" h="425003">
                <a:moveTo>
                  <a:pt x="0" y="425003"/>
                </a:moveTo>
                <a:cubicBezTo>
                  <a:pt x="10732" y="312312"/>
                  <a:pt x="21465" y="199622"/>
                  <a:pt x="90152" y="128788"/>
                </a:cubicBezTo>
                <a:cubicBezTo>
                  <a:pt x="158839" y="57954"/>
                  <a:pt x="285481" y="28977"/>
                  <a:pt x="412124" y="0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Freeform 21"/>
          <p:cNvSpPr/>
          <p:nvPr/>
        </p:nvSpPr>
        <p:spPr>
          <a:xfrm>
            <a:off x="1441310" y="2109059"/>
            <a:ext cx="258467" cy="437882"/>
          </a:xfrm>
          <a:custGeom>
            <a:avLst/>
            <a:gdLst>
              <a:gd name="connsiteX0" fmla="*/ 244699 w 258467"/>
              <a:gd name="connsiteY0" fmla="*/ 437882 h 437882"/>
              <a:gd name="connsiteX1" fmla="*/ 90152 w 258467"/>
              <a:gd name="connsiteY1" fmla="*/ 309093 h 437882"/>
              <a:gd name="connsiteX2" fmla="*/ 257578 w 258467"/>
              <a:gd name="connsiteY2" fmla="*/ 51515 h 437882"/>
              <a:gd name="connsiteX3" fmla="*/ 0 w 258467"/>
              <a:gd name="connsiteY3" fmla="*/ 0 h 437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8467" h="437882">
                <a:moveTo>
                  <a:pt x="244699" y="437882"/>
                </a:moveTo>
                <a:cubicBezTo>
                  <a:pt x="166352" y="405684"/>
                  <a:pt x="88006" y="373487"/>
                  <a:pt x="90152" y="309093"/>
                </a:cubicBezTo>
                <a:cubicBezTo>
                  <a:pt x="92298" y="244699"/>
                  <a:pt x="272603" y="103030"/>
                  <a:pt x="257578" y="51515"/>
                </a:cubicBezTo>
                <a:cubicBezTo>
                  <a:pt x="242553" y="0"/>
                  <a:pt x="121276" y="0"/>
                  <a:pt x="0" y="0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Freeform 22"/>
          <p:cNvSpPr/>
          <p:nvPr/>
        </p:nvSpPr>
        <p:spPr>
          <a:xfrm rot="13827129">
            <a:off x="449908" y="2810082"/>
            <a:ext cx="683407" cy="281470"/>
          </a:xfrm>
          <a:custGeom>
            <a:avLst/>
            <a:gdLst>
              <a:gd name="connsiteX0" fmla="*/ 515155 w 515155"/>
              <a:gd name="connsiteY0" fmla="*/ 119260 h 243638"/>
              <a:gd name="connsiteX1" fmla="*/ 296214 w 515155"/>
              <a:gd name="connsiteY1" fmla="*/ 3350 h 243638"/>
              <a:gd name="connsiteX2" fmla="*/ 51516 w 515155"/>
              <a:gd name="connsiteY2" fmla="*/ 235170 h 243638"/>
              <a:gd name="connsiteX3" fmla="*/ 0 w 515155"/>
              <a:gd name="connsiteY3" fmla="*/ 170775 h 243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5155" h="243638">
                <a:moveTo>
                  <a:pt x="515155" y="119260"/>
                </a:moveTo>
                <a:cubicBezTo>
                  <a:pt x="444321" y="51646"/>
                  <a:pt x="373487" y="-15968"/>
                  <a:pt x="296214" y="3350"/>
                </a:cubicBezTo>
                <a:cubicBezTo>
                  <a:pt x="218941" y="22668"/>
                  <a:pt x="100885" y="207266"/>
                  <a:pt x="51516" y="235170"/>
                </a:cubicBezTo>
                <a:cubicBezTo>
                  <a:pt x="2147" y="263074"/>
                  <a:pt x="1073" y="216924"/>
                  <a:pt x="0" y="170775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Freeform 23"/>
          <p:cNvSpPr/>
          <p:nvPr/>
        </p:nvSpPr>
        <p:spPr>
          <a:xfrm>
            <a:off x="641462" y="3618964"/>
            <a:ext cx="620669" cy="334850"/>
          </a:xfrm>
          <a:custGeom>
            <a:avLst/>
            <a:gdLst>
              <a:gd name="connsiteX0" fmla="*/ 620669 w 620669"/>
              <a:gd name="connsiteY0" fmla="*/ 0 h 334850"/>
              <a:gd name="connsiteX1" fmla="*/ 260060 w 620669"/>
              <a:gd name="connsiteY1" fmla="*/ 90152 h 334850"/>
              <a:gd name="connsiteX2" fmla="*/ 234302 w 620669"/>
              <a:gd name="connsiteY2" fmla="*/ 51515 h 334850"/>
              <a:gd name="connsiteX3" fmla="*/ 169908 w 620669"/>
              <a:gd name="connsiteY3" fmla="*/ 64394 h 334850"/>
              <a:gd name="connsiteX4" fmla="*/ 105514 w 620669"/>
              <a:gd name="connsiteY4" fmla="*/ 128788 h 334850"/>
              <a:gd name="connsiteX5" fmla="*/ 28240 w 620669"/>
              <a:gd name="connsiteY5" fmla="*/ 218940 h 334850"/>
              <a:gd name="connsiteX6" fmla="*/ 2483 w 620669"/>
              <a:gd name="connsiteY6" fmla="*/ 257577 h 334850"/>
              <a:gd name="connsiteX7" fmla="*/ 2483 w 620669"/>
              <a:gd name="connsiteY7" fmla="*/ 334850 h 334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20669" h="334850">
                <a:moveTo>
                  <a:pt x="620669" y="0"/>
                </a:moveTo>
                <a:cubicBezTo>
                  <a:pt x="500466" y="30051"/>
                  <a:pt x="382876" y="73777"/>
                  <a:pt x="260060" y="90152"/>
                </a:cubicBezTo>
                <a:cubicBezTo>
                  <a:pt x="244717" y="92198"/>
                  <a:pt x="249185" y="55767"/>
                  <a:pt x="234302" y="51515"/>
                </a:cubicBezTo>
                <a:cubicBezTo>
                  <a:pt x="213254" y="45501"/>
                  <a:pt x="191373" y="60101"/>
                  <a:pt x="169908" y="64394"/>
                </a:cubicBezTo>
                <a:cubicBezTo>
                  <a:pt x="99073" y="111617"/>
                  <a:pt x="159176" y="64394"/>
                  <a:pt x="105514" y="128788"/>
                </a:cubicBezTo>
                <a:cubicBezTo>
                  <a:pt x="11910" y="241113"/>
                  <a:pt x="124696" y="83900"/>
                  <a:pt x="28240" y="218940"/>
                </a:cubicBezTo>
                <a:cubicBezTo>
                  <a:pt x="19243" y="231535"/>
                  <a:pt x="5841" y="242467"/>
                  <a:pt x="2483" y="257577"/>
                </a:cubicBezTo>
                <a:cubicBezTo>
                  <a:pt x="-3104" y="282721"/>
                  <a:pt x="2483" y="309092"/>
                  <a:pt x="2483" y="334850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Freeform 24"/>
          <p:cNvSpPr/>
          <p:nvPr/>
        </p:nvSpPr>
        <p:spPr>
          <a:xfrm>
            <a:off x="1159089" y="4198513"/>
            <a:ext cx="463650" cy="502276"/>
          </a:xfrm>
          <a:custGeom>
            <a:avLst/>
            <a:gdLst>
              <a:gd name="connsiteX0" fmla="*/ 463650 w 463650"/>
              <a:gd name="connsiteY0" fmla="*/ 0 h 502276"/>
              <a:gd name="connsiteX1" fmla="*/ 296225 w 463650"/>
              <a:gd name="connsiteY1" fmla="*/ 283335 h 502276"/>
              <a:gd name="connsiteX2" fmla="*/ 257588 w 463650"/>
              <a:gd name="connsiteY2" fmla="*/ 309093 h 502276"/>
              <a:gd name="connsiteX3" fmla="*/ 180315 w 463650"/>
              <a:gd name="connsiteY3" fmla="*/ 283335 h 502276"/>
              <a:gd name="connsiteX4" fmla="*/ 103042 w 463650"/>
              <a:gd name="connsiteY4" fmla="*/ 296214 h 502276"/>
              <a:gd name="connsiteX5" fmla="*/ 51526 w 463650"/>
              <a:gd name="connsiteY5" fmla="*/ 373487 h 502276"/>
              <a:gd name="connsiteX6" fmla="*/ 25768 w 463650"/>
              <a:gd name="connsiteY6" fmla="*/ 412124 h 502276"/>
              <a:gd name="connsiteX7" fmla="*/ 11 w 463650"/>
              <a:gd name="connsiteY7" fmla="*/ 502276 h 502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3650" h="502276">
                <a:moveTo>
                  <a:pt x="463650" y="0"/>
                </a:moveTo>
                <a:cubicBezTo>
                  <a:pt x="407842" y="94445"/>
                  <a:pt x="357076" y="192058"/>
                  <a:pt x="296225" y="283335"/>
                </a:cubicBezTo>
                <a:cubicBezTo>
                  <a:pt x="287639" y="296214"/>
                  <a:pt x="273067" y="309093"/>
                  <a:pt x="257588" y="309093"/>
                </a:cubicBezTo>
                <a:cubicBezTo>
                  <a:pt x="230437" y="309093"/>
                  <a:pt x="180315" y="283335"/>
                  <a:pt x="180315" y="283335"/>
                </a:cubicBezTo>
                <a:cubicBezTo>
                  <a:pt x="154557" y="287628"/>
                  <a:pt x="124435" y="281239"/>
                  <a:pt x="103042" y="296214"/>
                </a:cubicBezTo>
                <a:cubicBezTo>
                  <a:pt x="77681" y="313967"/>
                  <a:pt x="68698" y="347729"/>
                  <a:pt x="51526" y="373487"/>
                </a:cubicBezTo>
                <a:cubicBezTo>
                  <a:pt x="42940" y="386366"/>
                  <a:pt x="30663" y="397440"/>
                  <a:pt x="25768" y="412124"/>
                </a:cubicBezTo>
                <a:cubicBezTo>
                  <a:pt x="-1347" y="493470"/>
                  <a:pt x="11" y="462246"/>
                  <a:pt x="11" y="502276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Freeform 28"/>
          <p:cNvSpPr/>
          <p:nvPr/>
        </p:nvSpPr>
        <p:spPr>
          <a:xfrm rot="8589535">
            <a:off x="2091588" y="5055746"/>
            <a:ext cx="463650" cy="502276"/>
          </a:xfrm>
          <a:custGeom>
            <a:avLst/>
            <a:gdLst>
              <a:gd name="connsiteX0" fmla="*/ 463650 w 463650"/>
              <a:gd name="connsiteY0" fmla="*/ 0 h 502276"/>
              <a:gd name="connsiteX1" fmla="*/ 296225 w 463650"/>
              <a:gd name="connsiteY1" fmla="*/ 283335 h 502276"/>
              <a:gd name="connsiteX2" fmla="*/ 257588 w 463650"/>
              <a:gd name="connsiteY2" fmla="*/ 309093 h 502276"/>
              <a:gd name="connsiteX3" fmla="*/ 180315 w 463650"/>
              <a:gd name="connsiteY3" fmla="*/ 283335 h 502276"/>
              <a:gd name="connsiteX4" fmla="*/ 103042 w 463650"/>
              <a:gd name="connsiteY4" fmla="*/ 296214 h 502276"/>
              <a:gd name="connsiteX5" fmla="*/ 51526 w 463650"/>
              <a:gd name="connsiteY5" fmla="*/ 373487 h 502276"/>
              <a:gd name="connsiteX6" fmla="*/ 25768 w 463650"/>
              <a:gd name="connsiteY6" fmla="*/ 412124 h 502276"/>
              <a:gd name="connsiteX7" fmla="*/ 11 w 463650"/>
              <a:gd name="connsiteY7" fmla="*/ 502276 h 502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3650" h="502276">
                <a:moveTo>
                  <a:pt x="463650" y="0"/>
                </a:moveTo>
                <a:cubicBezTo>
                  <a:pt x="407842" y="94445"/>
                  <a:pt x="357076" y="192058"/>
                  <a:pt x="296225" y="283335"/>
                </a:cubicBezTo>
                <a:cubicBezTo>
                  <a:pt x="287639" y="296214"/>
                  <a:pt x="273067" y="309093"/>
                  <a:pt x="257588" y="309093"/>
                </a:cubicBezTo>
                <a:cubicBezTo>
                  <a:pt x="230437" y="309093"/>
                  <a:pt x="180315" y="283335"/>
                  <a:pt x="180315" y="283335"/>
                </a:cubicBezTo>
                <a:cubicBezTo>
                  <a:pt x="154557" y="287628"/>
                  <a:pt x="124435" y="281239"/>
                  <a:pt x="103042" y="296214"/>
                </a:cubicBezTo>
                <a:cubicBezTo>
                  <a:pt x="77681" y="313967"/>
                  <a:pt x="68698" y="347729"/>
                  <a:pt x="51526" y="373487"/>
                </a:cubicBezTo>
                <a:cubicBezTo>
                  <a:pt x="42940" y="386366"/>
                  <a:pt x="30663" y="397440"/>
                  <a:pt x="25768" y="412124"/>
                </a:cubicBezTo>
                <a:cubicBezTo>
                  <a:pt x="-1347" y="493470"/>
                  <a:pt x="11" y="462246"/>
                  <a:pt x="11" y="502276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Freeform 29"/>
          <p:cNvSpPr/>
          <p:nvPr/>
        </p:nvSpPr>
        <p:spPr>
          <a:xfrm>
            <a:off x="1528111" y="4643370"/>
            <a:ext cx="513396" cy="323526"/>
          </a:xfrm>
          <a:custGeom>
            <a:avLst/>
            <a:gdLst>
              <a:gd name="connsiteX0" fmla="*/ 0 w 515155"/>
              <a:gd name="connsiteY0" fmla="*/ 270457 h 270457"/>
              <a:gd name="connsiteX1" fmla="*/ 373487 w 515155"/>
              <a:gd name="connsiteY1" fmla="*/ 206062 h 270457"/>
              <a:gd name="connsiteX2" fmla="*/ 515155 w 515155"/>
              <a:gd name="connsiteY2" fmla="*/ 0 h 270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15155" h="270457">
                <a:moveTo>
                  <a:pt x="0" y="270457"/>
                </a:moveTo>
                <a:cubicBezTo>
                  <a:pt x="143814" y="260797"/>
                  <a:pt x="287628" y="251138"/>
                  <a:pt x="373487" y="206062"/>
                </a:cubicBezTo>
                <a:cubicBezTo>
                  <a:pt x="459346" y="160986"/>
                  <a:pt x="487250" y="80493"/>
                  <a:pt x="515155" y="0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 rotWithShape="1">
          <a:blip r:embed="rId4"/>
          <a:srcRect t="56826" r="-4347"/>
          <a:stretch/>
        </p:blipFill>
        <p:spPr>
          <a:xfrm>
            <a:off x="2414527" y="4030441"/>
            <a:ext cx="139954" cy="215835"/>
          </a:xfrm>
          <a:prstGeom prst="rect">
            <a:avLst/>
          </a:prstGeom>
        </p:spPr>
      </p:pic>
      <p:sp>
        <p:nvSpPr>
          <p:cNvPr id="7" name="Freeform 6"/>
          <p:cNvSpPr/>
          <p:nvPr/>
        </p:nvSpPr>
        <p:spPr>
          <a:xfrm>
            <a:off x="2539051" y="4008009"/>
            <a:ext cx="204149" cy="76756"/>
          </a:xfrm>
          <a:custGeom>
            <a:avLst/>
            <a:gdLst>
              <a:gd name="connsiteX0" fmla="*/ 578 w 204149"/>
              <a:gd name="connsiteY0" fmla="*/ 13349 h 76756"/>
              <a:gd name="connsiteX1" fmla="*/ 30613 w 204149"/>
              <a:gd name="connsiteY1" fmla="*/ 10011 h 76756"/>
              <a:gd name="connsiteX2" fmla="*/ 50637 w 204149"/>
              <a:gd name="connsiteY2" fmla="*/ 3337 h 76756"/>
              <a:gd name="connsiteX3" fmla="*/ 60648 w 204149"/>
              <a:gd name="connsiteY3" fmla="*/ 0 h 76756"/>
              <a:gd name="connsiteX4" fmla="*/ 104032 w 204149"/>
              <a:gd name="connsiteY4" fmla="*/ 3337 h 76756"/>
              <a:gd name="connsiteX5" fmla="*/ 124056 w 204149"/>
              <a:gd name="connsiteY5" fmla="*/ 10011 h 76756"/>
              <a:gd name="connsiteX6" fmla="*/ 134067 w 204149"/>
              <a:gd name="connsiteY6" fmla="*/ 13349 h 76756"/>
              <a:gd name="connsiteX7" fmla="*/ 147416 w 204149"/>
              <a:gd name="connsiteY7" fmla="*/ 26698 h 76756"/>
              <a:gd name="connsiteX8" fmla="*/ 154091 w 204149"/>
              <a:gd name="connsiteY8" fmla="*/ 36709 h 76756"/>
              <a:gd name="connsiteX9" fmla="*/ 164102 w 204149"/>
              <a:gd name="connsiteY9" fmla="*/ 43384 h 76756"/>
              <a:gd name="connsiteX10" fmla="*/ 180788 w 204149"/>
              <a:gd name="connsiteY10" fmla="*/ 53395 h 76756"/>
              <a:gd name="connsiteX11" fmla="*/ 194137 w 204149"/>
              <a:gd name="connsiteY11" fmla="*/ 70082 h 76756"/>
              <a:gd name="connsiteX12" fmla="*/ 200812 w 204149"/>
              <a:gd name="connsiteY12" fmla="*/ 76756 h 76756"/>
              <a:gd name="connsiteX13" fmla="*/ 204149 w 204149"/>
              <a:gd name="connsiteY13" fmla="*/ 66744 h 76756"/>
              <a:gd name="connsiteX14" fmla="*/ 194137 w 204149"/>
              <a:gd name="connsiteY14" fmla="*/ 50058 h 76756"/>
              <a:gd name="connsiteX15" fmla="*/ 184126 w 204149"/>
              <a:gd name="connsiteY15" fmla="*/ 43384 h 76756"/>
              <a:gd name="connsiteX16" fmla="*/ 177451 w 204149"/>
              <a:gd name="connsiteY16" fmla="*/ 36709 h 76756"/>
              <a:gd name="connsiteX17" fmla="*/ 174114 w 204149"/>
              <a:gd name="connsiteY17" fmla="*/ 26698 h 76756"/>
              <a:gd name="connsiteX18" fmla="*/ 154091 w 204149"/>
              <a:gd name="connsiteY18" fmla="*/ 16686 h 76756"/>
              <a:gd name="connsiteX19" fmla="*/ 137404 w 204149"/>
              <a:gd name="connsiteY19" fmla="*/ 13349 h 76756"/>
              <a:gd name="connsiteX20" fmla="*/ 127393 w 204149"/>
              <a:gd name="connsiteY20" fmla="*/ 10011 h 76756"/>
              <a:gd name="connsiteX21" fmla="*/ 107369 w 204149"/>
              <a:gd name="connsiteY21" fmla="*/ 6674 h 76756"/>
              <a:gd name="connsiteX22" fmla="*/ 57311 w 204149"/>
              <a:gd name="connsiteY22" fmla="*/ 6674 h 76756"/>
              <a:gd name="connsiteX23" fmla="*/ 37288 w 204149"/>
              <a:gd name="connsiteY23" fmla="*/ 13349 h 76756"/>
              <a:gd name="connsiteX24" fmla="*/ 13927 w 204149"/>
              <a:gd name="connsiteY24" fmla="*/ 20023 h 76756"/>
              <a:gd name="connsiteX25" fmla="*/ 578 w 204149"/>
              <a:gd name="connsiteY25" fmla="*/ 13349 h 76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04149" h="76756">
                <a:moveTo>
                  <a:pt x="578" y="13349"/>
                </a:moveTo>
                <a:cubicBezTo>
                  <a:pt x="3359" y="11680"/>
                  <a:pt x="20735" y="11987"/>
                  <a:pt x="30613" y="10011"/>
                </a:cubicBezTo>
                <a:cubicBezTo>
                  <a:pt x="37512" y="8631"/>
                  <a:pt x="43962" y="5562"/>
                  <a:pt x="50637" y="3337"/>
                </a:cubicBezTo>
                <a:lnTo>
                  <a:pt x="60648" y="0"/>
                </a:lnTo>
                <a:cubicBezTo>
                  <a:pt x="75109" y="1112"/>
                  <a:pt x="89705" y="1075"/>
                  <a:pt x="104032" y="3337"/>
                </a:cubicBezTo>
                <a:cubicBezTo>
                  <a:pt x="110982" y="4434"/>
                  <a:pt x="117381" y="7786"/>
                  <a:pt x="124056" y="10011"/>
                </a:cubicBezTo>
                <a:lnTo>
                  <a:pt x="134067" y="13349"/>
                </a:lnTo>
                <a:cubicBezTo>
                  <a:pt x="138517" y="17799"/>
                  <a:pt x="143925" y="21462"/>
                  <a:pt x="147416" y="26698"/>
                </a:cubicBezTo>
                <a:cubicBezTo>
                  <a:pt x="149641" y="30035"/>
                  <a:pt x="151255" y="33873"/>
                  <a:pt x="154091" y="36709"/>
                </a:cubicBezTo>
                <a:cubicBezTo>
                  <a:pt x="156927" y="39545"/>
                  <a:pt x="160970" y="40878"/>
                  <a:pt x="164102" y="43384"/>
                </a:cubicBezTo>
                <a:cubicBezTo>
                  <a:pt x="177188" y="53853"/>
                  <a:pt x="163406" y="47601"/>
                  <a:pt x="180788" y="53395"/>
                </a:cubicBezTo>
                <a:cubicBezTo>
                  <a:pt x="196909" y="69516"/>
                  <a:pt x="177292" y="49026"/>
                  <a:pt x="194137" y="70082"/>
                </a:cubicBezTo>
                <a:cubicBezTo>
                  <a:pt x="196103" y="72539"/>
                  <a:pt x="198587" y="74531"/>
                  <a:pt x="200812" y="76756"/>
                </a:cubicBezTo>
                <a:cubicBezTo>
                  <a:pt x="201924" y="73419"/>
                  <a:pt x="204149" y="70262"/>
                  <a:pt x="204149" y="66744"/>
                </a:cubicBezTo>
                <a:cubicBezTo>
                  <a:pt x="204149" y="59262"/>
                  <a:pt x="199424" y="54288"/>
                  <a:pt x="194137" y="50058"/>
                </a:cubicBezTo>
                <a:cubicBezTo>
                  <a:pt x="191005" y="47553"/>
                  <a:pt x="187258" y="45889"/>
                  <a:pt x="184126" y="43384"/>
                </a:cubicBezTo>
                <a:cubicBezTo>
                  <a:pt x="181669" y="41418"/>
                  <a:pt x="179676" y="38934"/>
                  <a:pt x="177451" y="36709"/>
                </a:cubicBezTo>
                <a:cubicBezTo>
                  <a:pt x="176339" y="33372"/>
                  <a:pt x="175924" y="29714"/>
                  <a:pt x="174114" y="26698"/>
                </a:cubicBezTo>
                <a:cubicBezTo>
                  <a:pt x="168990" y="18157"/>
                  <a:pt x="163506" y="18778"/>
                  <a:pt x="154091" y="16686"/>
                </a:cubicBezTo>
                <a:cubicBezTo>
                  <a:pt x="148554" y="15456"/>
                  <a:pt x="142907" y="14725"/>
                  <a:pt x="137404" y="13349"/>
                </a:cubicBezTo>
                <a:cubicBezTo>
                  <a:pt x="133991" y="12496"/>
                  <a:pt x="130827" y="10774"/>
                  <a:pt x="127393" y="10011"/>
                </a:cubicBezTo>
                <a:cubicBezTo>
                  <a:pt x="120787" y="8543"/>
                  <a:pt x="114044" y="7786"/>
                  <a:pt x="107369" y="6674"/>
                </a:cubicBezTo>
                <a:cubicBezTo>
                  <a:pt x="86556" y="-264"/>
                  <a:pt x="93604" y="625"/>
                  <a:pt x="57311" y="6674"/>
                </a:cubicBezTo>
                <a:cubicBezTo>
                  <a:pt x="50371" y="7831"/>
                  <a:pt x="44113" y="11643"/>
                  <a:pt x="37288" y="13349"/>
                </a:cubicBezTo>
                <a:cubicBezTo>
                  <a:pt x="20526" y="17539"/>
                  <a:pt x="28290" y="15236"/>
                  <a:pt x="13927" y="20023"/>
                </a:cubicBezTo>
                <a:cubicBezTo>
                  <a:pt x="5494" y="28457"/>
                  <a:pt x="-2203" y="15018"/>
                  <a:pt x="578" y="13349"/>
                </a:cubicBezTo>
                <a:close/>
              </a:path>
            </a:pathLst>
          </a:custGeom>
          <a:ln w="285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4383634">
            <a:off x="1254708" y="3721459"/>
            <a:ext cx="134124" cy="499915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3805782" y="1484785"/>
            <a:ext cx="525504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800" dirty="0">
                <a:solidFill>
                  <a:srgbClr val="0070C0"/>
                </a:solidFill>
              </a:rPr>
              <a:t>… and inserts its genetic material into the bacteria</a:t>
            </a:r>
          </a:p>
        </p:txBody>
      </p:sp>
    </p:spTree>
    <p:extLst>
      <p:ext uri="{BB962C8B-B14F-4D97-AF65-F5344CB8AC3E}">
        <p14:creationId xmlns:p14="http://schemas.microsoft.com/office/powerpoint/2010/main" val="2158235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4.81481E-6 L 0.06893 -0.0932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38" y="-46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todib\Desktop\ABE\images\Amgen Experience_Logo-01_sm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6" y="188640"/>
            <a:ext cx="2771800" cy="720080"/>
          </a:xfrm>
          <a:prstGeom prst="rect">
            <a:avLst/>
          </a:prstGeom>
          <a:noFill/>
        </p:spPr>
      </p:pic>
      <p:cxnSp>
        <p:nvCxnSpPr>
          <p:cNvPr id="4" name="Straight Connector 3"/>
          <p:cNvCxnSpPr/>
          <p:nvPr/>
        </p:nvCxnSpPr>
        <p:spPr>
          <a:xfrm>
            <a:off x="0" y="1268760"/>
            <a:ext cx="6156176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0" y="1196752"/>
            <a:ext cx="6156176" cy="0"/>
          </a:xfrm>
          <a:prstGeom prst="line">
            <a:avLst/>
          </a:prstGeom>
          <a:ln w="762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07504" y="179137"/>
            <a:ext cx="5979779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600" dirty="0">
                <a:solidFill>
                  <a:srgbClr val="0070C0"/>
                </a:solidFill>
                <a:latin typeface="Calibri" panose="020F0502020204030204" pitchFamily="34" charset="0"/>
              </a:rPr>
              <a:t>How does CRISPR work?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9" r="3964"/>
          <a:stretch/>
        </p:blipFill>
        <p:spPr>
          <a:xfrm rot="13995770">
            <a:off x="516652" y="3613911"/>
            <a:ext cx="1045896" cy="930859"/>
          </a:xfrm>
          <a:prstGeom prst="rect">
            <a:avLst/>
          </a:prstGeom>
        </p:spPr>
      </p:pic>
      <p:sp>
        <p:nvSpPr>
          <p:cNvPr id="12" name="Rounded Rectangle 11"/>
          <p:cNvSpPr/>
          <p:nvPr/>
        </p:nvSpPr>
        <p:spPr>
          <a:xfrm rot="19265570">
            <a:off x="1548608" y="2402280"/>
            <a:ext cx="1350028" cy="2743815"/>
          </a:xfrm>
          <a:prstGeom prst="roundRect">
            <a:avLst>
              <a:gd name="adj" fmla="val 50000"/>
            </a:avLst>
          </a:prstGeom>
          <a:noFill/>
          <a:ln w="1524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Freeform 12"/>
          <p:cNvSpPr/>
          <p:nvPr/>
        </p:nvSpPr>
        <p:spPr>
          <a:xfrm>
            <a:off x="2421229" y="4005330"/>
            <a:ext cx="386366" cy="605307"/>
          </a:xfrm>
          <a:custGeom>
            <a:avLst/>
            <a:gdLst>
              <a:gd name="connsiteX0" fmla="*/ 395601 w 550147"/>
              <a:gd name="connsiteY0" fmla="*/ 643943 h 1017431"/>
              <a:gd name="connsiteX1" fmla="*/ 73629 w 550147"/>
              <a:gd name="connsiteY1" fmla="*/ 798490 h 1017431"/>
              <a:gd name="connsiteX2" fmla="*/ 60750 w 550147"/>
              <a:gd name="connsiteY2" fmla="*/ 759853 h 1017431"/>
              <a:gd name="connsiteX3" fmla="*/ 73629 w 550147"/>
              <a:gd name="connsiteY3" fmla="*/ 605307 h 1017431"/>
              <a:gd name="connsiteX4" fmla="*/ 125145 w 550147"/>
              <a:gd name="connsiteY4" fmla="*/ 528034 h 1017431"/>
              <a:gd name="connsiteX5" fmla="*/ 202418 w 550147"/>
              <a:gd name="connsiteY5" fmla="*/ 502276 h 1017431"/>
              <a:gd name="connsiteX6" fmla="*/ 228176 w 550147"/>
              <a:gd name="connsiteY6" fmla="*/ 540912 h 1017431"/>
              <a:gd name="connsiteX7" fmla="*/ 241054 w 550147"/>
              <a:gd name="connsiteY7" fmla="*/ 605307 h 1017431"/>
              <a:gd name="connsiteX8" fmla="*/ 253933 w 550147"/>
              <a:gd name="connsiteY8" fmla="*/ 643943 h 1017431"/>
              <a:gd name="connsiteX9" fmla="*/ 279691 w 550147"/>
              <a:gd name="connsiteY9" fmla="*/ 811369 h 1017431"/>
              <a:gd name="connsiteX10" fmla="*/ 318328 w 550147"/>
              <a:gd name="connsiteY10" fmla="*/ 888642 h 1017431"/>
              <a:gd name="connsiteX11" fmla="*/ 356964 w 550147"/>
              <a:gd name="connsiteY11" fmla="*/ 901521 h 1017431"/>
              <a:gd name="connsiteX12" fmla="*/ 434237 w 550147"/>
              <a:gd name="connsiteY12" fmla="*/ 888642 h 1017431"/>
              <a:gd name="connsiteX13" fmla="*/ 447116 w 550147"/>
              <a:gd name="connsiteY13" fmla="*/ 850005 h 1017431"/>
              <a:gd name="connsiteX14" fmla="*/ 485753 w 550147"/>
              <a:gd name="connsiteY14" fmla="*/ 734096 h 1017431"/>
              <a:gd name="connsiteX15" fmla="*/ 498632 w 550147"/>
              <a:gd name="connsiteY15" fmla="*/ 669701 h 1017431"/>
              <a:gd name="connsiteX16" fmla="*/ 511511 w 550147"/>
              <a:gd name="connsiteY16" fmla="*/ 631065 h 1017431"/>
              <a:gd name="connsiteX17" fmla="*/ 498632 w 550147"/>
              <a:gd name="connsiteY17" fmla="*/ 553791 h 1017431"/>
              <a:gd name="connsiteX18" fmla="*/ 472874 w 550147"/>
              <a:gd name="connsiteY18" fmla="*/ 515155 h 1017431"/>
              <a:gd name="connsiteX19" fmla="*/ 434237 w 550147"/>
              <a:gd name="connsiteY19" fmla="*/ 502276 h 1017431"/>
              <a:gd name="connsiteX20" fmla="*/ 395601 w 550147"/>
              <a:gd name="connsiteY20" fmla="*/ 592428 h 1017431"/>
              <a:gd name="connsiteX21" fmla="*/ 369843 w 550147"/>
              <a:gd name="connsiteY21" fmla="*/ 631065 h 1017431"/>
              <a:gd name="connsiteX22" fmla="*/ 356964 w 550147"/>
              <a:gd name="connsiteY22" fmla="*/ 682580 h 1017431"/>
              <a:gd name="connsiteX23" fmla="*/ 344085 w 550147"/>
              <a:gd name="connsiteY23" fmla="*/ 888642 h 1017431"/>
              <a:gd name="connsiteX24" fmla="*/ 266812 w 550147"/>
              <a:gd name="connsiteY24" fmla="*/ 965915 h 1017431"/>
              <a:gd name="connsiteX25" fmla="*/ 125145 w 550147"/>
              <a:gd name="connsiteY25" fmla="*/ 953036 h 1017431"/>
              <a:gd name="connsiteX26" fmla="*/ 99387 w 550147"/>
              <a:gd name="connsiteY26" fmla="*/ 914400 h 1017431"/>
              <a:gd name="connsiteX27" fmla="*/ 73629 w 550147"/>
              <a:gd name="connsiteY27" fmla="*/ 824248 h 1017431"/>
              <a:gd name="connsiteX28" fmla="*/ 47871 w 550147"/>
              <a:gd name="connsiteY28" fmla="*/ 643943 h 1017431"/>
              <a:gd name="connsiteX29" fmla="*/ 34992 w 550147"/>
              <a:gd name="connsiteY29" fmla="*/ 605307 h 1017431"/>
              <a:gd name="connsiteX30" fmla="*/ 47871 w 550147"/>
              <a:gd name="connsiteY30" fmla="*/ 283335 h 1017431"/>
              <a:gd name="connsiteX31" fmla="*/ 73629 w 550147"/>
              <a:gd name="connsiteY31" fmla="*/ 321972 h 1017431"/>
              <a:gd name="connsiteX32" fmla="*/ 86508 w 550147"/>
              <a:gd name="connsiteY32" fmla="*/ 412124 h 1017431"/>
              <a:gd name="connsiteX33" fmla="*/ 99387 w 550147"/>
              <a:gd name="connsiteY33" fmla="*/ 682580 h 1017431"/>
              <a:gd name="connsiteX34" fmla="*/ 125145 w 550147"/>
              <a:gd name="connsiteY34" fmla="*/ 772732 h 1017431"/>
              <a:gd name="connsiteX35" fmla="*/ 138023 w 550147"/>
              <a:gd name="connsiteY35" fmla="*/ 824248 h 1017431"/>
              <a:gd name="connsiteX36" fmla="*/ 176660 w 550147"/>
              <a:gd name="connsiteY36" fmla="*/ 850005 h 1017431"/>
              <a:gd name="connsiteX37" fmla="*/ 292570 w 550147"/>
              <a:gd name="connsiteY37" fmla="*/ 965915 h 1017431"/>
              <a:gd name="connsiteX38" fmla="*/ 382722 w 550147"/>
              <a:gd name="connsiteY38" fmla="*/ 1017431 h 1017431"/>
              <a:gd name="connsiteX39" fmla="*/ 485753 w 550147"/>
              <a:gd name="connsiteY39" fmla="*/ 991673 h 1017431"/>
              <a:gd name="connsiteX40" fmla="*/ 511511 w 550147"/>
              <a:gd name="connsiteY40" fmla="*/ 862884 h 1017431"/>
              <a:gd name="connsiteX41" fmla="*/ 524390 w 550147"/>
              <a:gd name="connsiteY41" fmla="*/ 708338 h 1017431"/>
              <a:gd name="connsiteX42" fmla="*/ 537268 w 550147"/>
              <a:gd name="connsiteY42" fmla="*/ 631065 h 1017431"/>
              <a:gd name="connsiteX43" fmla="*/ 550147 w 550147"/>
              <a:gd name="connsiteY43" fmla="*/ 540912 h 1017431"/>
              <a:gd name="connsiteX44" fmla="*/ 537268 w 550147"/>
              <a:gd name="connsiteY44" fmla="*/ 360608 h 1017431"/>
              <a:gd name="connsiteX45" fmla="*/ 524390 w 550147"/>
              <a:gd name="connsiteY45" fmla="*/ 321972 h 1017431"/>
              <a:gd name="connsiteX46" fmla="*/ 485753 w 550147"/>
              <a:gd name="connsiteY46" fmla="*/ 218941 h 1017431"/>
              <a:gd name="connsiteX47" fmla="*/ 472874 w 550147"/>
              <a:gd name="connsiteY47" fmla="*/ 180304 h 1017431"/>
              <a:gd name="connsiteX48" fmla="*/ 459995 w 550147"/>
              <a:gd name="connsiteY48" fmla="*/ 115910 h 1017431"/>
              <a:gd name="connsiteX49" fmla="*/ 318328 w 550147"/>
              <a:gd name="connsiteY49" fmla="*/ 0 h 1017431"/>
              <a:gd name="connsiteX50" fmla="*/ 241054 w 550147"/>
              <a:gd name="connsiteY50" fmla="*/ 12879 h 1017431"/>
              <a:gd name="connsiteX51" fmla="*/ 202418 w 550147"/>
              <a:gd name="connsiteY51" fmla="*/ 25758 h 1017431"/>
              <a:gd name="connsiteX52" fmla="*/ 125145 w 550147"/>
              <a:gd name="connsiteY52" fmla="*/ 38636 h 1017431"/>
              <a:gd name="connsiteX53" fmla="*/ 86508 w 550147"/>
              <a:gd name="connsiteY53" fmla="*/ 64394 h 1017431"/>
              <a:gd name="connsiteX54" fmla="*/ 344085 w 550147"/>
              <a:gd name="connsiteY54" fmla="*/ 244698 h 1017431"/>
              <a:gd name="connsiteX55" fmla="*/ 356964 w 550147"/>
              <a:gd name="connsiteY55" fmla="*/ 283335 h 1017431"/>
              <a:gd name="connsiteX56" fmla="*/ 344085 w 550147"/>
              <a:gd name="connsiteY56" fmla="*/ 450760 h 1017431"/>
              <a:gd name="connsiteX57" fmla="*/ 292570 w 550147"/>
              <a:gd name="connsiteY57" fmla="*/ 489397 h 1017431"/>
              <a:gd name="connsiteX58" fmla="*/ 215297 w 550147"/>
              <a:gd name="connsiteY58" fmla="*/ 502276 h 1017431"/>
              <a:gd name="connsiteX59" fmla="*/ 163781 w 550147"/>
              <a:gd name="connsiteY59" fmla="*/ 515155 h 1017431"/>
              <a:gd name="connsiteX60" fmla="*/ 9235 w 550147"/>
              <a:gd name="connsiteY60" fmla="*/ 463639 h 1017431"/>
              <a:gd name="connsiteX61" fmla="*/ 34992 w 550147"/>
              <a:gd name="connsiteY61" fmla="*/ 296214 h 1017431"/>
              <a:gd name="connsiteX62" fmla="*/ 112266 w 550147"/>
              <a:gd name="connsiteY62" fmla="*/ 270456 h 1017431"/>
              <a:gd name="connsiteX63" fmla="*/ 138023 w 550147"/>
              <a:gd name="connsiteY63" fmla="*/ 450760 h 1017431"/>
              <a:gd name="connsiteX64" fmla="*/ 99387 w 550147"/>
              <a:gd name="connsiteY64" fmla="*/ 476518 h 1017431"/>
              <a:gd name="connsiteX65" fmla="*/ 22114 w 550147"/>
              <a:gd name="connsiteY65" fmla="*/ 502276 h 1017431"/>
              <a:gd name="connsiteX66" fmla="*/ 22114 w 550147"/>
              <a:gd name="connsiteY66" fmla="*/ 682580 h 1017431"/>
              <a:gd name="connsiteX67" fmla="*/ 73629 w 550147"/>
              <a:gd name="connsiteY67" fmla="*/ 695459 h 1017431"/>
              <a:gd name="connsiteX68" fmla="*/ 125145 w 550147"/>
              <a:gd name="connsiteY68" fmla="*/ 682580 h 1017431"/>
              <a:gd name="connsiteX69" fmla="*/ 150902 w 550147"/>
              <a:gd name="connsiteY69" fmla="*/ 643943 h 1017431"/>
              <a:gd name="connsiteX70" fmla="*/ 189539 w 550147"/>
              <a:gd name="connsiteY70" fmla="*/ 605307 h 1017431"/>
              <a:gd name="connsiteX71" fmla="*/ 215297 w 550147"/>
              <a:gd name="connsiteY71" fmla="*/ 566670 h 1017431"/>
              <a:gd name="connsiteX72" fmla="*/ 305449 w 550147"/>
              <a:gd name="connsiteY72" fmla="*/ 515155 h 1017431"/>
              <a:gd name="connsiteX73" fmla="*/ 395601 w 550147"/>
              <a:gd name="connsiteY73" fmla="*/ 528034 h 1017431"/>
              <a:gd name="connsiteX74" fmla="*/ 395601 w 550147"/>
              <a:gd name="connsiteY74" fmla="*/ 643943 h 10174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550147" h="1017431">
                <a:moveTo>
                  <a:pt x="395601" y="643943"/>
                </a:moveTo>
                <a:cubicBezTo>
                  <a:pt x="341939" y="689019"/>
                  <a:pt x="186127" y="759548"/>
                  <a:pt x="73629" y="798490"/>
                </a:cubicBezTo>
                <a:cubicBezTo>
                  <a:pt x="60800" y="802931"/>
                  <a:pt x="60750" y="773429"/>
                  <a:pt x="60750" y="759853"/>
                </a:cubicBezTo>
                <a:cubicBezTo>
                  <a:pt x="60750" y="708159"/>
                  <a:pt x="59793" y="655115"/>
                  <a:pt x="73629" y="605307"/>
                </a:cubicBezTo>
                <a:cubicBezTo>
                  <a:pt x="81915" y="575479"/>
                  <a:pt x="95777" y="537824"/>
                  <a:pt x="125145" y="528034"/>
                </a:cubicBezTo>
                <a:lnTo>
                  <a:pt x="202418" y="502276"/>
                </a:lnTo>
                <a:cubicBezTo>
                  <a:pt x="211004" y="515155"/>
                  <a:pt x="222741" y="526419"/>
                  <a:pt x="228176" y="540912"/>
                </a:cubicBezTo>
                <a:cubicBezTo>
                  <a:pt x="235862" y="561408"/>
                  <a:pt x="235745" y="584071"/>
                  <a:pt x="241054" y="605307"/>
                </a:cubicBezTo>
                <a:cubicBezTo>
                  <a:pt x="244346" y="618477"/>
                  <a:pt x="249640" y="631064"/>
                  <a:pt x="253933" y="643943"/>
                </a:cubicBezTo>
                <a:cubicBezTo>
                  <a:pt x="261753" y="706501"/>
                  <a:pt x="264941" y="752370"/>
                  <a:pt x="279691" y="811369"/>
                </a:cubicBezTo>
                <a:cubicBezTo>
                  <a:pt x="285524" y="834700"/>
                  <a:pt x="298655" y="872903"/>
                  <a:pt x="318328" y="888642"/>
                </a:cubicBezTo>
                <a:cubicBezTo>
                  <a:pt x="328928" y="897123"/>
                  <a:pt x="344085" y="897228"/>
                  <a:pt x="356964" y="901521"/>
                </a:cubicBezTo>
                <a:cubicBezTo>
                  <a:pt x="382722" y="897228"/>
                  <a:pt x="411565" y="901598"/>
                  <a:pt x="434237" y="888642"/>
                </a:cubicBezTo>
                <a:cubicBezTo>
                  <a:pt x="446024" y="881907"/>
                  <a:pt x="443823" y="863175"/>
                  <a:pt x="447116" y="850005"/>
                </a:cubicBezTo>
                <a:cubicBezTo>
                  <a:pt x="472082" y="750142"/>
                  <a:pt x="442907" y="819787"/>
                  <a:pt x="485753" y="734096"/>
                </a:cubicBezTo>
                <a:cubicBezTo>
                  <a:pt x="490046" y="712631"/>
                  <a:pt x="493323" y="690937"/>
                  <a:pt x="498632" y="669701"/>
                </a:cubicBezTo>
                <a:cubicBezTo>
                  <a:pt x="501925" y="656531"/>
                  <a:pt x="511511" y="644640"/>
                  <a:pt x="511511" y="631065"/>
                </a:cubicBezTo>
                <a:cubicBezTo>
                  <a:pt x="511511" y="604952"/>
                  <a:pt x="506890" y="578564"/>
                  <a:pt x="498632" y="553791"/>
                </a:cubicBezTo>
                <a:cubicBezTo>
                  <a:pt x="493737" y="539107"/>
                  <a:pt x="484961" y="524824"/>
                  <a:pt x="472874" y="515155"/>
                </a:cubicBezTo>
                <a:cubicBezTo>
                  <a:pt x="462273" y="506674"/>
                  <a:pt x="447116" y="506569"/>
                  <a:pt x="434237" y="502276"/>
                </a:cubicBezTo>
                <a:cubicBezTo>
                  <a:pt x="369572" y="599275"/>
                  <a:pt x="445501" y="475995"/>
                  <a:pt x="395601" y="592428"/>
                </a:cubicBezTo>
                <a:cubicBezTo>
                  <a:pt x="389504" y="606655"/>
                  <a:pt x="378429" y="618186"/>
                  <a:pt x="369843" y="631065"/>
                </a:cubicBezTo>
                <a:cubicBezTo>
                  <a:pt x="365550" y="648237"/>
                  <a:pt x="358725" y="664968"/>
                  <a:pt x="356964" y="682580"/>
                </a:cubicBezTo>
                <a:cubicBezTo>
                  <a:pt x="350116" y="751060"/>
                  <a:pt x="354818" y="820663"/>
                  <a:pt x="344085" y="888642"/>
                </a:cubicBezTo>
                <a:cubicBezTo>
                  <a:pt x="339025" y="920687"/>
                  <a:pt x="285498" y="951901"/>
                  <a:pt x="266812" y="965915"/>
                </a:cubicBezTo>
                <a:cubicBezTo>
                  <a:pt x="219590" y="961622"/>
                  <a:pt x="170465" y="966981"/>
                  <a:pt x="125145" y="953036"/>
                </a:cubicBezTo>
                <a:cubicBezTo>
                  <a:pt x="110351" y="948484"/>
                  <a:pt x="105136" y="928771"/>
                  <a:pt x="99387" y="914400"/>
                </a:cubicBezTo>
                <a:cubicBezTo>
                  <a:pt x="87780" y="885382"/>
                  <a:pt x="80657" y="854701"/>
                  <a:pt x="73629" y="824248"/>
                </a:cubicBezTo>
                <a:cubicBezTo>
                  <a:pt x="55529" y="745815"/>
                  <a:pt x="63367" y="729173"/>
                  <a:pt x="47871" y="643943"/>
                </a:cubicBezTo>
                <a:cubicBezTo>
                  <a:pt x="45443" y="630587"/>
                  <a:pt x="39285" y="618186"/>
                  <a:pt x="34992" y="605307"/>
                </a:cubicBezTo>
                <a:cubicBezTo>
                  <a:pt x="39285" y="497983"/>
                  <a:pt x="33358" y="389760"/>
                  <a:pt x="47871" y="283335"/>
                </a:cubicBezTo>
                <a:cubicBezTo>
                  <a:pt x="49962" y="267998"/>
                  <a:pt x="69181" y="307146"/>
                  <a:pt x="73629" y="321972"/>
                </a:cubicBezTo>
                <a:cubicBezTo>
                  <a:pt x="82352" y="351048"/>
                  <a:pt x="82215" y="382073"/>
                  <a:pt x="86508" y="412124"/>
                </a:cubicBezTo>
                <a:cubicBezTo>
                  <a:pt x="90801" y="502276"/>
                  <a:pt x="92190" y="592613"/>
                  <a:pt x="99387" y="682580"/>
                </a:cubicBezTo>
                <a:cubicBezTo>
                  <a:pt x="101624" y="710544"/>
                  <a:pt x="117355" y="745468"/>
                  <a:pt x="125145" y="772732"/>
                </a:cubicBezTo>
                <a:cubicBezTo>
                  <a:pt x="130008" y="789751"/>
                  <a:pt x="128205" y="809520"/>
                  <a:pt x="138023" y="824248"/>
                </a:cubicBezTo>
                <a:cubicBezTo>
                  <a:pt x="146609" y="837127"/>
                  <a:pt x="165250" y="839546"/>
                  <a:pt x="176660" y="850005"/>
                </a:cubicBezTo>
                <a:cubicBezTo>
                  <a:pt x="216939" y="886927"/>
                  <a:pt x="243698" y="941479"/>
                  <a:pt x="292570" y="965915"/>
                </a:cubicBezTo>
                <a:cubicBezTo>
                  <a:pt x="357929" y="998595"/>
                  <a:pt x="328111" y="981024"/>
                  <a:pt x="382722" y="1017431"/>
                </a:cubicBezTo>
                <a:cubicBezTo>
                  <a:pt x="417066" y="1008845"/>
                  <a:pt x="463090" y="1018869"/>
                  <a:pt x="485753" y="991673"/>
                </a:cubicBezTo>
                <a:cubicBezTo>
                  <a:pt x="513780" y="958040"/>
                  <a:pt x="511511" y="862884"/>
                  <a:pt x="511511" y="862884"/>
                </a:cubicBezTo>
                <a:cubicBezTo>
                  <a:pt x="515804" y="811369"/>
                  <a:pt x="518682" y="759716"/>
                  <a:pt x="524390" y="708338"/>
                </a:cubicBezTo>
                <a:cubicBezTo>
                  <a:pt x="527274" y="682385"/>
                  <a:pt x="533297" y="656874"/>
                  <a:pt x="537268" y="631065"/>
                </a:cubicBezTo>
                <a:cubicBezTo>
                  <a:pt x="541884" y="601062"/>
                  <a:pt x="545854" y="570963"/>
                  <a:pt x="550147" y="540912"/>
                </a:cubicBezTo>
                <a:cubicBezTo>
                  <a:pt x="545854" y="480811"/>
                  <a:pt x="544308" y="420450"/>
                  <a:pt x="537268" y="360608"/>
                </a:cubicBezTo>
                <a:cubicBezTo>
                  <a:pt x="535682" y="347126"/>
                  <a:pt x="528119" y="335025"/>
                  <a:pt x="524390" y="321972"/>
                </a:cubicBezTo>
                <a:cubicBezTo>
                  <a:pt x="490472" y="203256"/>
                  <a:pt x="537196" y="338974"/>
                  <a:pt x="485753" y="218941"/>
                </a:cubicBezTo>
                <a:cubicBezTo>
                  <a:pt x="480405" y="206463"/>
                  <a:pt x="476167" y="193474"/>
                  <a:pt x="472874" y="180304"/>
                </a:cubicBezTo>
                <a:cubicBezTo>
                  <a:pt x="467565" y="159068"/>
                  <a:pt x="472137" y="134123"/>
                  <a:pt x="459995" y="115910"/>
                </a:cubicBezTo>
                <a:cubicBezTo>
                  <a:pt x="408132" y="38115"/>
                  <a:pt x="384425" y="33049"/>
                  <a:pt x="318328" y="0"/>
                </a:cubicBezTo>
                <a:cubicBezTo>
                  <a:pt x="292570" y="4293"/>
                  <a:pt x="266545" y="7214"/>
                  <a:pt x="241054" y="12879"/>
                </a:cubicBezTo>
                <a:cubicBezTo>
                  <a:pt x="227802" y="15824"/>
                  <a:pt x="215670" y="22813"/>
                  <a:pt x="202418" y="25758"/>
                </a:cubicBezTo>
                <a:cubicBezTo>
                  <a:pt x="176927" y="31423"/>
                  <a:pt x="150903" y="34343"/>
                  <a:pt x="125145" y="38636"/>
                </a:cubicBezTo>
                <a:cubicBezTo>
                  <a:pt x="112266" y="47222"/>
                  <a:pt x="88554" y="49051"/>
                  <a:pt x="86508" y="64394"/>
                </a:cubicBezTo>
                <a:cubicBezTo>
                  <a:pt x="53691" y="310524"/>
                  <a:pt x="119314" y="232869"/>
                  <a:pt x="344085" y="244698"/>
                </a:cubicBezTo>
                <a:cubicBezTo>
                  <a:pt x="348378" y="257577"/>
                  <a:pt x="356964" y="269759"/>
                  <a:pt x="356964" y="283335"/>
                </a:cubicBezTo>
                <a:cubicBezTo>
                  <a:pt x="356964" y="339308"/>
                  <a:pt x="360780" y="397335"/>
                  <a:pt x="344085" y="450760"/>
                </a:cubicBezTo>
                <a:cubicBezTo>
                  <a:pt x="337683" y="471248"/>
                  <a:pt x="312499" y="481425"/>
                  <a:pt x="292570" y="489397"/>
                </a:cubicBezTo>
                <a:cubicBezTo>
                  <a:pt x="268325" y="499095"/>
                  <a:pt x="240903" y="497155"/>
                  <a:pt x="215297" y="502276"/>
                </a:cubicBezTo>
                <a:cubicBezTo>
                  <a:pt x="197940" y="505747"/>
                  <a:pt x="180953" y="510862"/>
                  <a:pt x="163781" y="515155"/>
                </a:cubicBezTo>
                <a:cubicBezTo>
                  <a:pt x="123551" y="511498"/>
                  <a:pt x="4196" y="544268"/>
                  <a:pt x="9235" y="463639"/>
                </a:cubicBezTo>
                <a:cubicBezTo>
                  <a:pt x="12757" y="407284"/>
                  <a:pt x="8420" y="346036"/>
                  <a:pt x="34992" y="296214"/>
                </a:cubicBezTo>
                <a:cubicBezTo>
                  <a:pt x="47769" y="272257"/>
                  <a:pt x="112266" y="270456"/>
                  <a:pt x="112266" y="270456"/>
                </a:cubicBezTo>
                <a:cubicBezTo>
                  <a:pt x="196355" y="298486"/>
                  <a:pt x="183476" y="280311"/>
                  <a:pt x="138023" y="450760"/>
                </a:cubicBezTo>
                <a:cubicBezTo>
                  <a:pt x="134035" y="465716"/>
                  <a:pt x="113531" y="470232"/>
                  <a:pt x="99387" y="476518"/>
                </a:cubicBezTo>
                <a:cubicBezTo>
                  <a:pt x="74576" y="487545"/>
                  <a:pt x="22114" y="502276"/>
                  <a:pt x="22114" y="502276"/>
                </a:cubicBezTo>
                <a:cubicBezTo>
                  <a:pt x="673" y="566599"/>
                  <a:pt x="-14462" y="594796"/>
                  <a:pt x="22114" y="682580"/>
                </a:cubicBezTo>
                <a:cubicBezTo>
                  <a:pt x="28922" y="698919"/>
                  <a:pt x="56457" y="691166"/>
                  <a:pt x="73629" y="695459"/>
                </a:cubicBezTo>
                <a:cubicBezTo>
                  <a:pt x="90801" y="691166"/>
                  <a:pt x="110417" y="692399"/>
                  <a:pt x="125145" y="682580"/>
                </a:cubicBezTo>
                <a:cubicBezTo>
                  <a:pt x="138024" y="673994"/>
                  <a:pt x="140993" y="655834"/>
                  <a:pt x="150902" y="643943"/>
                </a:cubicBezTo>
                <a:cubicBezTo>
                  <a:pt x="162562" y="629951"/>
                  <a:pt x="177879" y="619299"/>
                  <a:pt x="189539" y="605307"/>
                </a:cubicBezTo>
                <a:cubicBezTo>
                  <a:pt x="199448" y="593416"/>
                  <a:pt x="204352" y="577615"/>
                  <a:pt x="215297" y="566670"/>
                </a:cubicBezTo>
                <a:cubicBezTo>
                  <a:pt x="233503" y="548464"/>
                  <a:pt x="285243" y="525258"/>
                  <a:pt x="305449" y="515155"/>
                </a:cubicBezTo>
                <a:cubicBezTo>
                  <a:pt x="335500" y="519448"/>
                  <a:pt x="371640" y="509397"/>
                  <a:pt x="395601" y="528034"/>
                </a:cubicBezTo>
                <a:cubicBezTo>
                  <a:pt x="447429" y="568345"/>
                  <a:pt x="449263" y="598867"/>
                  <a:pt x="395601" y="643943"/>
                </a:cubicBez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Freeform 13"/>
          <p:cNvSpPr/>
          <p:nvPr/>
        </p:nvSpPr>
        <p:spPr>
          <a:xfrm>
            <a:off x="2910626" y="4958366"/>
            <a:ext cx="927279" cy="1094705"/>
          </a:xfrm>
          <a:custGeom>
            <a:avLst/>
            <a:gdLst>
              <a:gd name="connsiteX0" fmla="*/ 0 w 927279"/>
              <a:gd name="connsiteY0" fmla="*/ 0 h 1094705"/>
              <a:gd name="connsiteX1" fmla="*/ 360609 w 927279"/>
              <a:gd name="connsiteY1" fmla="*/ 206062 h 1094705"/>
              <a:gd name="connsiteX2" fmla="*/ 360609 w 927279"/>
              <a:gd name="connsiteY2" fmla="*/ 605307 h 1094705"/>
              <a:gd name="connsiteX3" fmla="*/ 927279 w 927279"/>
              <a:gd name="connsiteY3" fmla="*/ 1094705 h 1094705"/>
              <a:gd name="connsiteX4" fmla="*/ 927279 w 927279"/>
              <a:gd name="connsiteY4" fmla="*/ 1094705 h 1094705"/>
              <a:gd name="connsiteX5" fmla="*/ 927279 w 927279"/>
              <a:gd name="connsiteY5" fmla="*/ 1094705 h 1094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27279" h="1094705">
                <a:moveTo>
                  <a:pt x="0" y="0"/>
                </a:moveTo>
                <a:cubicBezTo>
                  <a:pt x="150254" y="52589"/>
                  <a:pt x="300508" y="105178"/>
                  <a:pt x="360609" y="206062"/>
                </a:cubicBezTo>
                <a:cubicBezTo>
                  <a:pt x="420710" y="306946"/>
                  <a:pt x="266164" y="457200"/>
                  <a:pt x="360609" y="605307"/>
                </a:cubicBezTo>
                <a:cubicBezTo>
                  <a:pt x="455054" y="753414"/>
                  <a:pt x="927279" y="1094705"/>
                  <a:pt x="927279" y="1094705"/>
                </a:cubicBezTo>
                <a:lnTo>
                  <a:pt x="927279" y="1094705"/>
                </a:lnTo>
                <a:lnTo>
                  <a:pt x="927279" y="1094705"/>
                </a:ln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Freeform 14"/>
          <p:cNvSpPr/>
          <p:nvPr/>
        </p:nvSpPr>
        <p:spPr>
          <a:xfrm>
            <a:off x="3335629" y="4559121"/>
            <a:ext cx="991673" cy="1210614"/>
          </a:xfrm>
          <a:custGeom>
            <a:avLst/>
            <a:gdLst>
              <a:gd name="connsiteX0" fmla="*/ 0 w 991673"/>
              <a:gd name="connsiteY0" fmla="*/ 0 h 1210614"/>
              <a:gd name="connsiteX1" fmla="*/ 90152 w 991673"/>
              <a:gd name="connsiteY1" fmla="*/ 347730 h 1210614"/>
              <a:gd name="connsiteX2" fmla="*/ 502276 w 991673"/>
              <a:gd name="connsiteY2" fmla="*/ 566671 h 1210614"/>
              <a:gd name="connsiteX3" fmla="*/ 695459 w 991673"/>
              <a:gd name="connsiteY3" fmla="*/ 1068947 h 1210614"/>
              <a:gd name="connsiteX4" fmla="*/ 991673 w 991673"/>
              <a:gd name="connsiteY4" fmla="*/ 1210614 h 1210614"/>
              <a:gd name="connsiteX5" fmla="*/ 991673 w 991673"/>
              <a:gd name="connsiteY5" fmla="*/ 1210614 h 1210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91673" h="1210614">
                <a:moveTo>
                  <a:pt x="0" y="0"/>
                </a:moveTo>
                <a:cubicBezTo>
                  <a:pt x="3219" y="126642"/>
                  <a:pt x="6439" y="253285"/>
                  <a:pt x="90152" y="347730"/>
                </a:cubicBezTo>
                <a:cubicBezTo>
                  <a:pt x="173865" y="442175"/>
                  <a:pt x="401392" y="446468"/>
                  <a:pt x="502276" y="566671"/>
                </a:cubicBezTo>
                <a:cubicBezTo>
                  <a:pt x="603160" y="686874"/>
                  <a:pt x="613893" y="961623"/>
                  <a:pt x="695459" y="1068947"/>
                </a:cubicBezTo>
                <a:cubicBezTo>
                  <a:pt x="777025" y="1176271"/>
                  <a:pt x="991673" y="1210614"/>
                  <a:pt x="991673" y="1210614"/>
                </a:cubicBezTo>
                <a:lnTo>
                  <a:pt x="991673" y="1210614"/>
                </a:ln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Freeform 15"/>
          <p:cNvSpPr/>
          <p:nvPr/>
        </p:nvSpPr>
        <p:spPr>
          <a:xfrm>
            <a:off x="3181083" y="4790941"/>
            <a:ext cx="888642" cy="1122335"/>
          </a:xfrm>
          <a:custGeom>
            <a:avLst/>
            <a:gdLst>
              <a:gd name="connsiteX0" fmla="*/ 0 w 888642"/>
              <a:gd name="connsiteY0" fmla="*/ 0 h 1122335"/>
              <a:gd name="connsiteX1" fmla="*/ 218941 w 888642"/>
              <a:gd name="connsiteY1" fmla="*/ 283335 h 1122335"/>
              <a:gd name="connsiteX2" fmla="*/ 257577 w 888642"/>
              <a:gd name="connsiteY2" fmla="*/ 579549 h 1122335"/>
              <a:gd name="connsiteX3" fmla="*/ 540912 w 888642"/>
              <a:gd name="connsiteY3" fmla="*/ 605307 h 1122335"/>
              <a:gd name="connsiteX4" fmla="*/ 669701 w 888642"/>
              <a:gd name="connsiteY4" fmla="*/ 1043189 h 1122335"/>
              <a:gd name="connsiteX5" fmla="*/ 888642 w 888642"/>
              <a:gd name="connsiteY5" fmla="*/ 1120462 h 1122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88642" h="1122335">
                <a:moveTo>
                  <a:pt x="0" y="0"/>
                </a:moveTo>
                <a:cubicBezTo>
                  <a:pt x="88006" y="93372"/>
                  <a:pt x="176012" y="186744"/>
                  <a:pt x="218941" y="283335"/>
                </a:cubicBezTo>
                <a:cubicBezTo>
                  <a:pt x="261870" y="379926"/>
                  <a:pt x="203915" y="525887"/>
                  <a:pt x="257577" y="579549"/>
                </a:cubicBezTo>
                <a:cubicBezTo>
                  <a:pt x="311239" y="633211"/>
                  <a:pt x="472225" y="528034"/>
                  <a:pt x="540912" y="605307"/>
                </a:cubicBezTo>
                <a:cubicBezTo>
                  <a:pt x="609599" y="682580"/>
                  <a:pt x="611746" y="957330"/>
                  <a:pt x="669701" y="1043189"/>
                </a:cubicBezTo>
                <a:cubicBezTo>
                  <a:pt x="727656" y="1129048"/>
                  <a:pt x="808149" y="1124755"/>
                  <a:pt x="888642" y="1120462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Freeform 16"/>
          <p:cNvSpPr/>
          <p:nvPr/>
        </p:nvSpPr>
        <p:spPr>
          <a:xfrm>
            <a:off x="3374266" y="4181464"/>
            <a:ext cx="558649" cy="228312"/>
          </a:xfrm>
          <a:custGeom>
            <a:avLst/>
            <a:gdLst>
              <a:gd name="connsiteX0" fmla="*/ 0 w 463639"/>
              <a:gd name="connsiteY0" fmla="*/ 29928 h 107201"/>
              <a:gd name="connsiteX1" fmla="*/ 244698 w 463639"/>
              <a:gd name="connsiteY1" fmla="*/ 4170 h 107201"/>
              <a:gd name="connsiteX2" fmla="*/ 463639 w 463639"/>
              <a:gd name="connsiteY2" fmla="*/ 107201 h 107201"/>
              <a:gd name="connsiteX3" fmla="*/ 463639 w 463639"/>
              <a:gd name="connsiteY3" fmla="*/ 107201 h 107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639" h="107201">
                <a:moveTo>
                  <a:pt x="0" y="29928"/>
                </a:moveTo>
                <a:cubicBezTo>
                  <a:pt x="83712" y="10609"/>
                  <a:pt x="167425" y="-8709"/>
                  <a:pt x="244698" y="4170"/>
                </a:cubicBezTo>
                <a:cubicBezTo>
                  <a:pt x="321971" y="17049"/>
                  <a:pt x="463639" y="107201"/>
                  <a:pt x="463639" y="107201"/>
                </a:cubicBezTo>
                <a:lnTo>
                  <a:pt x="463639" y="107201"/>
                </a:ln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Freeform 17"/>
          <p:cNvSpPr/>
          <p:nvPr/>
        </p:nvSpPr>
        <p:spPr>
          <a:xfrm>
            <a:off x="3219719" y="3657600"/>
            <a:ext cx="476519" cy="180304"/>
          </a:xfrm>
          <a:custGeom>
            <a:avLst/>
            <a:gdLst>
              <a:gd name="connsiteX0" fmla="*/ 0 w 476519"/>
              <a:gd name="connsiteY0" fmla="*/ 180304 h 180304"/>
              <a:gd name="connsiteX1" fmla="*/ 270457 w 476519"/>
              <a:gd name="connsiteY1" fmla="*/ 128789 h 180304"/>
              <a:gd name="connsiteX2" fmla="*/ 476519 w 476519"/>
              <a:gd name="connsiteY2" fmla="*/ 0 h 180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76519" h="180304">
                <a:moveTo>
                  <a:pt x="0" y="180304"/>
                </a:moveTo>
                <a:cubicBezTo>
                  <a:pt x="95518" y="169572"/>
                  <a:pt x="191037" y="158840"/>
                  <a:pt x="270457" y="128789"/>
                </a:cubicBezTo>
                <a:cubicBezTo>
                  <a:pt x="349877" y="98738"/>
                  <a:pt x="413198" y="49369"/>
                  <a:pt x="476519" y="0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Freeform 18"/>
          <p:cNvSpPr/>
          <p:nvPr/>
        </p:nvSpPr>
        <p:spPr>
          <a:xfrm>
            <a:off x="2846232" y="3130539"/>
            <a:ext cx="515155" cy="282363"/>
          </a:xfrm>
          <a:custGeom>
            <a:avLst/>
            <a:gdLst>
              <a:gd name="connsiteX0" fmla="*/ 0 w 515155"/>
              <a:gd name="connsiteY0" fmla="*/ 282363 h 282363"/>
              <a:gd name="connsiteX1" fmla="*/ 193183 w 515155"/>
              <a:gd name="connsiteY1" fmla="*/ 24785 h 282363"/>
              <a:gd name="connsiteX2" fmla="*/ 515155 w 515155"/>
              <a:gd name="connsiteY2" fmla="*/ 24785 h 282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15155" h="282363">
                <a:moveTo>
                  <a:pt x="0" y="282363"/>
                </a:moveTo>
                <a:cubicBezTo>
                  <a:pt x="53662" y="175039"/>
                  <a:pt x="107324" y="67715"/>
                  <a:pt x="193183" y="24785"/>
                </a:cubicBezTo>
                <a:cubicBezTo>
                  <a:pt x="279042" y="-18145"/>
                  <a:pt x="397098" y="3320"/>
                  <a:pt x="515155" y="24785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Freeform 19"/>
          <p:cNvSpPr/>
          <p:nvPr/>
        </p:nvSpPr>
        <p:spPr>
          <a:xfrm>
            <a:off x="2459866" y="2627290"/>
            <a:ext cx="515155" cy="270457"/>
          </a:xfrm>
          <a:custGeom>
            <a:avLst/>
            <a:gdLst>
              <a:gd name="connsiteX0" fmla="*/ 0 w 515155"/>
              <a:gd name="connsiteY0" fmla="*/ 270457 h 270457"/>
              <a:gd name="connsiteX1" fmla="*/ 373487 w 515155"/>
              <a:gd name="connsiteY1" fmla="*/ 206062 h 270457"/>
              <a:gd name="connsiteX2" fmla="*/ 515155 w 515155"/>
              <a:gd name="connsiteY2" fmla="*/ 0 h 270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15155" h="270457">
                <a:moveTo>
                  <a:pt x="0" y="270457"/>
                </a:moveTo>
                <a:cubicBezTo>
                  <a:pt x="143814" y="260797"/>
                  <a:pt x="287628" y="251138"/>
                  <a:pt x="373487" y="206062"/>
                </a:cubicBezTo>
                <a:cubicBezTo>
                  <a:pt x="459346" y="160986"/>
                  <a:pt x="487250" y="80493"/>
                  <a:pt x="515155" y="0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Freeform 20"/>
          <p:cNvSpPr/>
          <p:nvPr/>
        </p:nvSpPr>
        <p:spPr>
          <a:xfrm>
            <a:off x="2137894" y="2176530"/>
            <a:ext cx="412124" cy="425003"/>
          </a:xfrm>
          <a:custGeom>
            <a:avLst/>
            <a:gdLst>
              <a:gd name="connsiteX0" fmla="*/ 0 w 412124"/>
              <a:gd name="connsiteY0" fmla="*/ 425003 h 425003"/>
              <a:gd name="connsiteX1" fmla="*/ 90152 w 412124"/>
              <a:gd name="connsiteY1" fmla="*/ 128788 h 425003"/>
              <a:gd name="connsiteX2" fmla="*/ 412124 w 412124"/>
              <a:gd name="connsiteY2" fmla="*/ 0 h 425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12124" h="425003">
                <a:moveTo>
                  <a:pt x="0" y="425003"/>
                </a:moveTo>
                <a:cubicBezTo>
                  <a:pt x="10732" y="312312"/>
                  <a:pt x="21465" y="199622"/>
                  <a:pt x="90152" y="128788"/>
                </a:cubicBezTo>
                <a:cubicBezTo>
                  <a:pt x="158839" y="57954"/>
                  <a:pt x="285481" y="28977"/>
                  <a:pt x="412124" y="0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Freeform 21"/>
          <p:cNvSpPr/>
          <p:nvPr/>
        </p:nvSpPr>
        <p:spPr>
          <a:xfrm>
            <a:off x="1441310" y="2109059"/>
            <a:ext cx="258467" cy="437882"/>
          </a:xfrm>
          <a:custGeom>
            <a:avLst/>
            <a:gdLst>
              <a:gd name="connsiteX0" fmla="*/ 244699 w 258467"/>
              <a:gd name="connsiteY0" fmla="*/ 437882 h 437882"/>
              <a:gd name="connsiteX1" fmla="*/ 90152 w 258467"/>
              <a:gd name="connsiteY1" fmla="*/ 309093 h 437882"/>
              <a:gd name="connsiteX2" fmla="*/ 257578 w 258467"/>
              <a:gd name="connsiteY2" fmla="*/ 51515 h 437882"/>
              <a:gd name="connsiteX3" fmla="*/ 0 w 258467"/>
              <a:gd name="connsiteY3" fmla="*/ 0 h 437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8467" h="437882">
                <a:moveTo>
                  <a:pt x="244699" y="437882"/>
                </a:moveTo>
                <a:cubicBezTo>
                  <a:pt x="166352" y="405684"/>
                  <a:pt x="88006" y="373487"/>
                  <a:pt x="90152" y="309093"/>
                </a:cubicBezTo>
                <a:cubicBezTo>
                  <a:pt x="92298" y="244699"/>
                  <a:pt x="272603" y="103030"/>
                  <a:pt x="257578" y="51515"/>
                </a:cubicBezTo>
                <a:cubicBezTo>
                  <a:pt x="242553" y="0"/>
                  <a:pt x="121276" y="0"/>
                  <a:pt x="0" y="0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Freeform 22"/>
          <p:cNvSpPr/>
          <p:nvPr/>
        </p:nvSpPr>
        <p:spPr>
          <a:xfrm rot="13827129">
            <a:off x="449908" y="2810082"/>
            <a:ext cx="683407" cy="281470"/>
          </a:xfrm>
          <a:custGeom>
            <a:avLst/>
            <a:gdLst>
              <a:gd name="connsiteX0" fmla="*/ 515155 w 515155"/>
              <a:gd name="connsiteY0" fmla="*/ 119260 h 243638"/>
              <a:gd name="connsiteX1" fmla="*/ 296214 w 515155"/>
              <a:gd name="connsiteY1" fmla="*/ 3350 h 243638"/>
              <a:gd name="connsiteX2" fmla="*/ 51516 w 515155"/>
              <a:gd name="connsiteY2" fmla="*/ 235170 h 243638"/>
              <a:gd name="connsiteX3" fmla="*/ 0 w 515155"/>
              <a:gd name="connsiteY3" fmla="*/ 170775 h 243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5155" h="243638">
                <a:moveTo>
                  <a:pt x="515155" y="119260"/>
                </a:moveTo>
                <a:cubicBezTo>
                  <a:pt x="444321" y="51646"/>
                  <a:pt x="373487" y="-15968"/>
                  <a:pt x="296214" y="3350"/>
                </a:cubicBezTo>
                <a:cubicBezTo>
                  <a:pt x="218941" y="22668"/>
                  <a:pt x="100885" y="207266"/>
                  <a:pt x="51516" y="235170"/>
                </a:cubicBezTo>
                <a:cubicBezTo>
                  <a:pt x="2147" y="263074"/>
                  <a:pt x="1073" y="216924"/>
                  <a:pt x="0" y="170775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Freeform 23"/>
          <p:cNvSpPr/>
          <p:nvPr/>
        </p:nvSpPr>
        <p:spPr>
          <a:xfrm>
            <a:off x="641462" y="3618964"/>
            <a:ext cx="620669" cy="334850"/>
          </a:xfrm>
          <a:custGeom>
            <a:avLst/>
            <a:gdLst>
              <a:gd name="connsiteX0" fmla="*/ 620669 w 620669"/>
              <a:gd name="connsiteY0" fmla="*/ 0 h 334850"/>
              <a:gd name="connsiteX1" fmla="*/ 260060 w 620669"/>
              <a:gd name="connsiteY1" fmla="*/ 90152 h 334850"/>
              <a:gd name="connsiteX2" fmla="*/ 234302 w 620669"/>
              <a:gd name="connsiteY2" fmla="*/ 51515 h 334850"/>
              <a:gd name="connsiteX3" fmla="*/ 169908 w 620669"/>
              <a:gd name="connsiteY3" fmla="*/ 64394 h 334850"/>
              <a:gd name="connsiteX4" fmla="*/ 105514 w 620669"/>
              <a:gd name="connsiteY4" fmla="*/ 128788 h 334850"/>
              <a:gd name="connsiteX5" fmla="*/ 28240 w 620669"/>
              <a:gd name="connsiteY5" fmla="*/ 218940 h 334850"/>
              <a:gd name="connsiteX6" fmla="*/ 2483 w 620669"/>
              <a:gd name="connsiteY6" fmla="*/ 257577 h 334850"/>
              <a:gd name="connsiteX7" fmla="*/ 2483 w 620669"/>
              <a:gd name="connsiteY7" fmla="*/ 334850 h 334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20669" h="334850">
                <a:moveTo>
                  <a:pt x="620669" y="0"/>
                </a:moveTo>
                <a:cubicBezTo>
                  <a:pt x="500466" y="30051"/>
                  <a:pt x="382876" y="73777"/>
                  <a:pt x="260060" y="90152"/>
                </a:cubicBezTo>
                <a:cubicBezTo>
                  <a:pt x="244717" y="92198"/>
                  <a:pt x="249185" y="55767"/>
                  <a:pt x="234302" y="51515"/>
                </a:cubicBezTo>
                <a:cubicBezTo>
                  <a:pt x="213254" y="45501"/>
                  <a:pt x="191373" y="60101"/>
                  <a:pt x="169908" y="64394"/>
                </a:cubicBezTo>
                <a:cubicBezTo>
                  <a:pt x="99073" y="111617"/>
                  <a:pt x="159176" y="64394"/>
                  <a:pt x="105514" y="128788"/>
                </a:cubicBezTo>
                <a:cubicBezTo>
                  <a:pt x="11910" y="241113"/>
                  <a:pt x="124696" y="83900"/>
                  <a:pt x="28240" y="218940"/>
                </a:cubicBezTo>
                <a:cubicBezTo>
                  <a:pt x="19243" y="231535"/>
                  <a:pt x="5841" y="242467"/>
                  <a:pt x="2483" y="257577"/>
                </a:cubicBezTo>
                <a:cubicBezTo>
                  <a:pt x="-3104" y="282721"/>
                  <a:pt x="2483" y="309092"/>
                  <a:pt x="2483" y="334850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Freeform 24"/>
          <p:cNvSpPr/>
          <p:nvPr/>
        </p:nvSpPr>
        <p:spPr>
          <a:xfrm>
            <a:off x="1159089" y="4198513"/>
            <a:ext cx="463650" cy="502276"/>
          </a:xfrm>
          <a:custGeom>
            <a:avLst/>
            <a:gdLst>
              <a:gd name="connsiteX0" fmla="*/ 463650 w 463650"/>
              <a:gd name="connsiteY0" fmla="*/ 0 h 502276"/>
              <a:gd name="connsiteX1" fmla="*/ 296225 w 463650"/>
              <a:gd name="connsiteY1" fmla="*/ 283335 h 502276"/>
              <a:gd name="connsiteX2" fmla="*/ 257588 w 463650"/>
              <a:gd name="connsiteY2" fmla="*/ 309093 h 502276"/>
              <a:gd name="connsiteX3" fmla="*/ 180315 w 463650"/>
              <a:gd name="connsiteY3" fmla="*/ 283335 h 502276"/>
              <a:gd name="connsiteX4" fmla="*/ 103042 w 463650"/>
              <a:gd name="connsiteY4" fmla="*/ 296214 h 502276"/>
              <a:gd name="connsiteX5" fmla="*/ 51526 w 463650"/>
              <a:gd name="connsiteY5" fmla="*/ 373487 h 502276"/>
              <a:gd name="connsiteX6" fmla="*/ 25768 w 463650"/>
              <a:gd name="connsiteY6" fmla="*/ 412124 h 502276"/>
              <a:gd name="connsiteX7" fmla="*/ 11 w 463650"/>
              <a:gd name="connsiteY7" fmla="*/ 502276 h 502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3650" h="502276">
                <a:moveTo>
                  <a:pt x="463650" y="0"/>
                </a:moveTo>
                <a:cubicBezTo>
                  <a:pt x="407842" y="94445"/>
                  <a:pt x="357076" y="192058"/>
                  <a:pt x="296225" y="283335"/>
                </a:cubicBezTo>
                <a:cubicBezTo>
                  <a:pt x="287639" y="296214"/>
                  <a:pt x="273067" y="309093"/>
                  <a:pt x="257588" y="309093"/>
                </a:cubicBezTo>
                <a:cubicBezTo>
                  <a:pt x="230437" y="309093"/>
                  <a:pt x="180315" y="283335"/>
                  <a:pt x="180315" y="283335"/>
                </a:cubicBezTo>
                <a:cubicBezTo>
                  <a:pt x="154557" y="287628"/>
                  <a:pt x="124435" y="281239"/>
                  <a:pt x="103042" y="296214"/>
                </a:cubicBezTo>
                <a:cubicBezTo>
                  <a:pt x="77681" y="313967"/>
                  <a:pt x="68698" y="347729"/>
                  <a:pt x="51526" y="373487"/>
                </a:cubicBezTo>
                <a:cubicBezTo>
                  <a:pt x="42940" y="386366"/>
                  <a:pt x="30663" y="397440"/>
                  <a:pt x="25768" y="412124"/>
                </a:cubicBezTo>
                <a:cubicBezTo>
                  <a:pt x="-1347" y="493470"/>
                  <a:pt x="11" y="462246"/>
                  <a:pt x="11" y="502276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Freeform 28"/>
          <p:cNvSpPr/>
          <p:nvPr/>
        </p:nvSpPr>
        <p:spPr>
          <a:xfrm rot="8589535">
            <a:off x="2091588" y="5055746"/>
            <a:ext cx="463650" cy="502276"/>
          </a:xfrm>
          <a:custGeom>
            <a:avLst/>
            <a:gdLst>
              <a:gd name="connsiteX0" fmla="*/ 463650 w 463650"/>
              <a:gd name="connsiteY0" fmla="*/ 0 h 502276"/>
              <a:gd name="connsiteX1" fmla="*/ 296225 w 463650"/>
              <a:gd name="connsiteY1" fmla="*/ 283335 h 502276"/>
              <a:gd name="connsiteX2" fmla="*/ 257588 w 463650"/>
              <a:gd name="connsiteY2" fmla="*/ 309093 h 502276"/>
              <a:gd name="connsiteX3" fmla="*/ 180315 w 463650"/>
              <a:gd name="connsiteY3" fmla="*/ 283335 h 502276"/>
              <a:gd name="connsiteX4" fmla="*/ 103042 w 463650"/>
              <a:gd name="connsiteY4" fmla="*/ 296214 h 502276"/>
              <a:gd name="connsiteX5" fmla="*/ 51526 w 463650"/>
              <a:gd name="connsiteY5" fmla="*/ 373487 h 502276"/>
              <a:gd name="connsiteX6" fmla="*/ 25768 w 463650"/>
              <a:gd name="connsiteY6" fmla="*/ 412124 h 502276"/>
              <a:gd name="connsiteX7" fmla="*/ 11 w 463650"/>
              <a:gd name="connsiteY7" fmla="*/ 502276 h 502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3650" h="502276">
                <a:moveTo>
                  <a:pt x="463650" y="0"/>
                </a:moveTo>
                <a:cubicBezTo>
                  <a:pt x="407842" y="94445"/>
                  <a:pt x="357076" y="192058"/>
                  <a:pt x="296225" y="283335"/>
                </a:cubicBezTo>
                <a:cubicBezTo>
                  <a:pt x="287639" y="296214"/>
                  <a:pt x="273067" y="309093"/>
                  <a:pt x="257588" y="309093"/>
                </a:cubicBezTo>
                <a:cubicBezTo>
                  <a:pt x="230437" y="309093"/>
                  <a:pt x="180315" y="283335"/>
                  <a:pt x="180315" y="283335"/>
                </a:cubicBezTo>
                <a:cubicBezTo>
                  <a:pt x="154557" y="287628"/>
                  <a:pt x="124435" y="281239"/>
                  <a:pt x="103042" y="296214"/>
                </a:cubicBezTo>
                <a:cubicBezTo>
                  <a:pt x="77681" y="313967"/>
                  <a:pt x="68698" y="347729"/>
                  <a:pt x="51526" y="373487"/>
                </a:cubicBezTo>
                <a:cubicBezTo>
                  <a:pt x="42940" y="386366"/>
                  <a:pt x="30663" y="397440"/>
                  <a:pt x="25768" y="412124"/>
                </a:cubicBezTo>
                <a:cubicBezTo>
                  <a:pt x="-1347" y="493470"/>
                  <a:pt x="11" y="462246"/>
                  <a:pt x="11" y="502276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Freeform 29"/>
          <p:cNvSpPr/>
          <p:nvPr/>
        </p:nvSpPr>
        <p:spPr>
          <a:xfrm>
            <a:off x="1528111" y="4643370"/>
            <a:ext cx="513396" cy="323526"/>
          </a:xfrm>
          <a:custGeom>
            <a:avLst/>
            <a:gdLst>
              <a:gd name="connsiteX0" fmla="*/ 0 w 515155"/>
              <a:gd name="connsiteY0" fmla="*/ 270457 h 270457"/>
              <a:gd name="connsiteX1" fmla="*/ 373487 w 515155"/>
              <a:gd name="connsiteY1" fmla="*/ 206062 h 270457"/>
              <a:gd name="connsiteX2" fmla="*/ 515155 w 515155"/>
              <a:gd name="connsiteY2" fmla="*/ 0 h 270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15155" h="270457">
                <a:moveTo>
                  <a:pt x="0" y="270457"/>
                </a:moveTo>
                <a:cubicBezTo>
                  <a:pt x="143814" y="260797"/>
                  <a:pt x="287628" y="251138"/>
                  <a:pt x="373487" y="206062"/>
                </a:cubicBezTo>
                <a:cubicBezTo>
                  <a:pt x="459346" y="160986"/>
                  <a:pt x="487250" y="80493"/>
                  <a:pt x="515155" y="0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 rotWithShape="1">
          <a:blip r:embed="rId4"/>
          <a:srcRect t="56826" r="-4347"/>
          <a:stretch/>
        </p:blipFill>
        <p:spPr>
          <a:xfrm>
            <a:off x="2414527" y="4030441"/>
            <a:ext cx="139954" cy="215835"/>
          </a:xfrm>
          <a:prstGeom prst="rect">
            <a:avLst/>
          </a:prstGeom>
        </p:spPr>
      </p:pic>
      <p:sp>
        <p:nvSpPr>
          <p:cNvPr id="7" name="Freeform 6"/>
          <p:cNvSpPr/>
          <p:nvPr/>
        </p:nvSpPr>
        <p:spPr>
          <a:xfrm>
            <a:off x="2539051" y="4008009"/>
            <a:ext cx="204149" cy="76756"/>
          </a:xfrm>
          <a:custGeom>
            <a:avLst/>
            <a:gdLst>
              <a:gd name="connsiteX0" fmla="*/ 578 w 204149"/>
              <a:gd name="connsiteY0" fmla="*/ 13349 h 76756"/>
              <a:gd name="connsiteX1" fmla="*/ 30613 w 204149"/>
              <a:gd name="connsiteY1" fmla="*/ 10011 h 76756"/>
              <a:gd name="connsiteX2" fmla="*/ 50637 w 204149"/>
              <a:gd name="connsiteY2" fmla="*/ 3337 h 76756"/>
              <a:gd name="connsiteX3" fmla="*/ 60648 w 204149"/>
              <a:gd name="connsiteY3" fmla="*/ 0 h 76756"/>
              <a:gd name="connsiteX4" fmla="*/ 104032 w 204149"/>
              <a:gd name="connsiteY4" fmla="*/ 3337 h 76756"/>
              <a:gd name="connsiteX5" fmla="*/ 124056 w 204149"/>
              <a:gd name="connsiteY5" fmla="*/ 10011 h 76756"/>
              <a:gd name="connsiteX6" fmla="*/ 134067 w 204149"/>
              <a:gd name="connsiteY6" fmla="*/ 13349 h 76756"/>
              <a:gd name="connsiteX7" fmla="*/ 147416 w 204149"/>
              <a:gd name="connsiteY7" fmla="*/ 26698 h 76756"/>
              <a:gd name="connsiteX8" fmla="*/ 154091 w 204149"/>
              <a:gd name="connsiteY8" fmla="*/ 36709 h 76756"/>
              <a:gd name="connsiteX9" fmla="*/ 164102 w 204149"/>
              <a:gd name="connsiteY9" fmla="*/ 43384 h 76756"/>
              <a:gd name="connsiteX10" fmla="*/ 180788 w 204149"/>
              <a:gd name="connsiteY10" fmla="*/ 53395 h 76756"/>
              <a:gd name="connsiteX11" fmla="*/ 194137 w 204149"/>
              <a:gd name="connsiteY11" fmla="*/ 70082 h 76756"/>
              <a:gd name="connsiteX12" fmla="*/ 200812 w 204149"/>
              <a:gd name="connsiteY12" fmla="*/ 76756 h 76756"/>
              <a:gd name="connsiteX13" fmla="*/ 204149 w 204149"/>
              <a:gd name="connsiteY13" fmla="*/ 66744 h 76756"/>
              <a:gd name="connsiteX14" fmla="*/ 194137 w 204149"/>
              <a:gd name="connsiteY14" fmla="*/ 50058 h 76756"/>
              <a:gd name="connsiteX15" fmla="*/ 184126 w 204149"/>
              <a:gd name="connsiteY15" fmla="*/ 43384 h 76756"/>
              <a:gd name="connsiteX16" fmla="*/ 177451 w 204149"/>
              <a:gd name="connsiteY16" fmla="*/ 36709 h 76756"/>
              <a:gd name="connsiteX17" fmla="*/ 174114 w 204149"/>
              <a:gd name="connsiteY17" fmla="*/ 26698 h 76756"/>
              <a:gd name="connsiteX18" fmla="*/ 154091 w 204149"/>
              <a:gd name="connsiteY18" fmla="*/ 16686 h 76756"/>
              <a:gd name="connsiteX19" fmla="*/ 137404 w 204149"/>
              <a:gd name="connsiteY19" fmla="*/ 13349 h 76756"/>
              <a:gd name="connsiteX20" fmla="*/ 127393 w 204149"/>
              <a:gd name="connsiteY20" fmla="*/ 10011 h 76756"/>
              <a:gd name="connsiteX21" fmla="*/ 107369 w 204149"/>
              <a:gd name="connsiteY21" fmla="*/ 6674 h 76756"/>
              <a:gd name="connsiteX22" fmla="*/ 57311 w 204149"/>
              <a:gd name="connsiteY22" fmla="*/ 6674 h 76756"/>
              <a:gd name="connsiteX23" fmla="*/ 37288 w 204149"/>
              <a:gd name="connsiteY23" fmla="*/ 13349 h 76756"/>
              <a:gd name="connsiteX24" fmla="*/ 13927 w 204149"/>
              <a:gd name="connsiteY24" fmla="*/ 20023 h 76756"/>
              <a:gd name="connsiteX25" fmla="*/ 578 w 204149"/>
              <a:gd name="connsiteY25" fmla="*/ 13349 h 76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04149" h="76756">
                <a:moveTo>
                  <a:pt x="578" y="13349"/>
                </a:moveTo>
                <a:cubicBezTo>
                  <a:pt x="3359" y="11680"/>
                  <a:pt x="20735" y="11987"/>
                  <a:pt x="30613" y="10011"/>
                </a:cubicBezTo>
                <a:cubicBezTo>
                  <a:pt x="37512" y="8631"/>
                  <a:pt x="43962" y="5562"/>
                  <a:pt x="50637" y="3337"/>
                </a:cubicBezTo>
                <a:lnTo>
                  <a:pt x="60648" y="0"/>
                </a:lnTo>
                <a:cubicBezTo>
                  <a:pt x="75109" y="1112"/>
                  <a:pt x="89705" y="1075"/>
                  <a:pt x="104032" y="3337"/>
                </a:cubicBezTo>
                <a:cubicBezTo>
                  <a:pt x="110982" y="4434"/>
                  <a:pt x="117381" y="7786"/>
                  <a:pt x="124056" y="10011"/>
                </a:cubicBezTo>
                <a:lnTo>
                  <a:pt x="134067" y="13349"/>
                </a:lnTo>
                <a:cubicBezTo>
                  <a:pt x="138517" y="17799"/>
                  <a:pt x="143925" y="21462"/>
                  <a:pt x="147416" y="26698"/>
                </a:cubicBezTo>
                <a:cubicBezTo>
                  <a:pt x="149641" y="30035"/>
                  <a:pt x="151255" y="33873"/>
                  <a:pt x="154091" y="36709"/>
                </a:cubicBezTo>
                <a:cubicBezTo>
                  <a:pt x="156927" y="39545"/>
                  <a:pt x="160970" y="40878"/>
                  <a:pt x="164102" y="43384"/>
                </a:cubicBezTo>
                <a:cubicBezTo>
                  <a:pt x="177188" y="53853"/>
                  <a:pt x="163406" y="47601"/>
                  <a:pt x="180788" y="53395"/>
                </a:cubicBezTo>
                <a:cubicBezTo>
                  <a:pt x="196909" y="69516"/>
                  <a:pt x="177292" y="49026"/>
                  <a:pt x="194137" y="70082"/>
                </a:cubicBezTo>
                <a:cubicBezTo>
                  <a:pt x="196103" y="72539"/>
                  <a:pt x="198587" y="74531"/>
                  <a:pt x="200812" y="76756"/>
                </a:cubicBezTo>
                <a:cubicBezTo>
                  <a:pt x="201924" y="73419"/>
                  <a:pt x="204149" y="70262"/>
                  <a:pt x="204149" y="66744"/>
                </a:cubicBezTo>
                <a:cubicBezTo>
                  <a:pt x="204149" y="59262"/>
                  <a:pt x="199424" y="54288"/>
                  <a:pt x="194137" y="50058"/>
                </a:cubicBezTo>
                <a:cubicBezTo>
                  <a:pt x="191005" y="47553"/>
                  <a:pt x="187258" y="45889"/>
                  <a:pt x="184126" y="43384"/>
                </a:cubicBezTo>
                <a:cubicBezTo>
                  <a:pt x="181669" y="41418"/>
                  <a:pt x="179676" y="38934"/>
                  <a:pt x="177451" y="36709"/>
                </a:cubicBezTo>
                <a:cubicBezTo>
                  <a:pt x="176339" y="33372"/>
                  <a:pt x="175924" y="29714"/>
                  <a:pt x="174114" y="26698"/>
                </a:cubicBezTo>
                <a:cubicBezTo>
                  <a:pt x="168990" y="18157"/>
                  <a:pt x="163506" y="18778"/>
                  <a:pt x="154091" y="16686"/>
                </a:cubicBezTo>
                <a:cubicBezTo>
                  <a:pt x="148554" y="15456"/>
                  <a:pt x="142907" y="14725"/>
                  <a:pt x="137404" y="13349"/>
                </a:cubicBezTo>
                <a:cubicBezTo>
                  <a:pt x="133991" y="12496"/>
                  <a:pt x="130827" y="10774"/>
                  <a:pt x="127393" y="10011"/>
                </a:cubicBezTo>
                <a:cubicBezTo>
                  <a:pt x="120787" y="8543"/>
                  <a:pt x="114044" y="7786"/>
                  <a:pt x="107369" y="6674"/>
                </a:cubicBezTo>
                <a:cubicBezTo>
                  <a:pt x="86556" y="-264"/>
                  <a:pt x="93604" y="625"/>
                  <a:pt x="57311" y="6674"/>
                </a:cubicBezTo>
                <a:cubicBezTo>
                  <a:pt x="50371" y="7831"/>
                  <a:pt x="44113" y="11643"/>
                  <a:pt x="37288" y="13349"/>
                </a:cubicBezTo>
                <a:cubicBezTo>
                  <a:pt x="20526" y="17539"/>
                  <a:pt x="28290" y="15236"/>
                  <a:pt x="13927" y="20023"/>
                </a:cubicBezTo>
                <a:cubicBezTo>
                  <a:pt x="5494" y="28457"/>
                  <a:pt x="-2203" y="15018"/>
                  <a:pt x="578" y="13349"/>
                </a:cubicBezTo>
                <a:close/>
              </a:path>
            </a:pathLst>
          </a:custGeom>
          <a:ln w="285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4383634">
            <a:off x="1885324" y="3074753"/>
            <a:ext cx="134124" cy="499915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4"/>
          <a:srcRect t="56826" r="-4347"/>
          <a:stretch/>
        </p:blipFill>
        <p:spPr>
          <a:xfrm>
            <a:off x="2421229" y="4023948"/>
            <a:ext cx="139954" cy="215835"/>
          </a:xfrm>
          <a:prstGeom prst="rect">
            <a:avLst/>
          </a:prstGeom>
        </p:spPr>
      </p:pic>
      <p:sp>
        <p:nvSpPr>
          <p:cNvPr id="27" name="Freeform 26"/>
          <p:cNvSpPr/>
          <p:nvPr/>
        </p:nvSpPr>
        <p:spPr>
          <a:xfrm>
            <a:off x="2531593" y="4001516"/>
            <a:ext cx="204149" cy="76756"/>
          </a:xfrm>
          <a:custGeom>
            <a:avLst/>
            <a:gdLst>
              <a:gd name="connsiteX0" fmla="*/ 578 w 204149"/>
              <a:gd name="connsiteY0" fmla="*/ 13349 h 76756"/>
              <a:gd name="connsiteX1" fmla="*/ 30613 w 204149"/>
              <a:gd name="connsiteY1" fmla="*/ 10011 h 76756"/>
              <a:gd name="connsiteX2" fmla="*/ 50637 w 204149"/>
              <a:gd name="connsiteY2" fmla="*/ 3337 h 76756"/>
              <a:gd name="connsiteX3" fmla="*/ 60648 w 204149"/>
              <a:gd name="connsiteY3" fmla="*/ 0 h 76756"/>
              <a:gd name="connsiteX4" fmla="*/ 104032 w 204149"/>
              <a:gd name="connsiteY4" fmla="*/ 3337 h 76756"/>
              <a:gd name="connsiteX5" fmla="*/ 124056 w 204149"/>
              <a:gd name="connsiteY5" fmla="*/ 10011 h 76756"/>
              <a:gd name="connsiteX6" fmla="*/ 134067 w 204149"/>
              <a:gd name="connsiteY6" fmla="*/ 13349 h 76756"/>
              <a:gd name="connsiteX7" fmla="*/ 147416 w 204149"/>
              <a:gd name="connsiteY7" fmla="*/ 26698 h 76756"/>
              <a:gd name="connsiteX8" fmla="*/ 154091 w 204149"/>
              <a:gd name="connsiteY8" fmla="*/ 36709 h 76756"/>
              <a:gd name="connsiteX9" fmla="*/ 164102 w 204149"/>
              <a:gd name="connsiteY9" fmla="*/ 43384 h 76756"/>
              <a:gd name="connsiteX10" fmla="*/ 180788 w 204149"/>
              <a:gd name="connsiteY10" fmla="*/ 53395 h 76756"/>
              <a:gd name="connsiteX11" fmla="*/ 194137 w 204149"/>
              <a:gd name="connsiteY11" fmla="*/ 70082 h 76756"/>
              <a:gd name="connsiteX12" fmla="*/ 200812 w 204149"/>
              <a:gd name="connsiteY12" fmla="*/ 76756 h 76756"/>
              <a:gd name="connsiteX13" fmla="*/ 204149 w 204149"/>
              <a:gd name="connsiteY13" fmla="*/ 66744 h 76756"/>
              <a:gd name="connsiteX14" fmla="*/ 194137 w 204149"/>
              <a:gd name="connsiteY14" fmla="*/ 50058 h 76756"/>
              <a:gd name="connsiteX15" fmla="*/ 184126 w 204149"/>
              <a:gd name="connsiteY15" fmla="*/ 43384 h 76756"/>
              <a:gd name="connsiteX16" fmla="*/ 177451 w 204149"/>
              <a:gd name="connsiteY16" fmla="*/ 36709 h 76756"/>
              <a:gd name="connsiteX17" fmla="*/ 174114 w 204149"/>
              <a:gd name="connsiteY17" fmla="*/ 26698 h 76756"/>
              <a:gd name="connsiteX18" fmla="*/ 154091 w 204149"/>
              <a:gd name="connsiteY18" fmla="*/ 16686 h 76756"/>
              <a:gd name="connsiteX19" fmla="*/ 137404 w 204149"/>
              <a:gd name="connsiteY19" fmla="*/ 13349 h 76756"/>
              <a:gd name="connsiteX20" fmla="*/ 127393 w 204149"/>
              <a:gd name="connsiteY20" fmla="*/ 10011 h 76756"/>
              <a:gd name="connsiteX21" fmla="*/ 107369 w 204149"/>
              <a:gd name="connsiteY21" fmla="*/ 6674 h 76756"/>
              <a:gd name="connsiteX22" fmla="*/ 57311 w 204149"/>
              <a:gd name="connsiteY22" fmla="*/ 6674 h 76756"/>
              <a:gd name="connsiteX23" fmla="*/ 37288 w 204149"/>
              <a:gd name="connsiteY23" fmla="*/ 13349 h 76756"/>
              <a:gd name="connsiteX24" fmla="*/ 13927 w 204149"/>
              <a:gd name="connsiteY24" fmla="*/ 20023 h 76756"/>
              <a:gd name="connsiteX25" fmla="*/ 578 w 204149"/>
              <a:gd name="connsiteY25" fmla="*/ 13349 h 76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04149" h="76756">
                <a:moveTo>
                  <a:pt x="578" y="13349"/>
                </a:moveTo>
                <a:cubicBezTo>
                  <a:pt x="3359" y="11680"/>
                  <a:pt x="20735" y="11987"/>
                  <a:pt x="30613" y="10011"/>
                </a:cubicBezTo>
                <a:cubicBezTo>
                  <a:pt x="37512" y="8631"/>
                  <a:pt x="43962" y="5562"/>
                  <a:pt x="50637" y="3337"/>
                </a:cubicBezTo>
                <a:lnTo>
                  <a:pt x="60648" y="0"/>
                </a:lnTo>
                <a:cubicBezTo>
                  <a:pt x="75109" y="1112"/>
                  <a:pt x="89705" y="1075"/>
                  <a:pt x="104032" y="3337"/>
                </a:cubicBezTo>
                <a:cubicBezTo>
                  <a:pt x="110982" y="4434"/>
                  <a:pt x="117381" y="7786"/>
                  <a:pt x="124056" y="10011"/>
                </a:cubicBezTo>
                <a:lnTo>
                  <a:pt x="134067" y="13349"/>
                </a:lnTo>
                <a:cubicBezTo>
                  <a:pt x="138517" y="17799"/>
                  <a:pt x="143925" y="21462"/>
                  <a:pt x="147416" y="26698"/>
                </a:cubicBezTo>
                <a:cubicBezTo>
                  <a:pt x="149641" y="30035"/>
                  <a:pt x="151255" y="33873"/>
                  <a:pt x="154091" y="36709"/>
                </a:cubicBezTo>
                <a:cubicBezTo>
                  <a:pt x="156927" y="39545"/>
                  <a:pt x="160970" y="40878"/>
                  <a:pt x="164102" y="43384"/>
                </a:cubicBezTo>
                <a:cubicBezTo>
                  <a:pt x="177188" y="53853"/>
                  <a:pt x="163406" y="47601"/>
                  <a:pt x="180788" y="53395"/>
                </a:cubicBezTo>
                <a:cubicBezTo>
                  <a:pt x="196909" y="69516"/>
                  <a:pt x="177292" y="49026"/>
                  <a:pt x="194137" y="70082"/>
                </a:cubicBezTo>
                <a:cubicBezTo>
                  <a:pt x="196103" y="72539"/>
                  <a:pt x="198587" y="74531"/>
                  <a:pt x="200812" y="76756"/>
                </a:cubicBezTo>
                <a:cubicBezTo>
                  <a:pt x="201924" y="73419"/>
                  <a:pt x="204149" y="70262"/>
                  <a:pt x="204149" y="66744"/>
                </a:cubicBezTo>
                <a:cubicBezTo>
                  <a:pt x="204149" y="59262"/>
                  <a:pt x="199424" y="54288"/>
                  <a:pt x="194137" y="50058"/>
                </a:cubicBezTo>
                <a:cubicBezTo>
                  <a:pt x="191005" y="47553"/>
                  <a:pt x="187258" y="45889"/>
                  <a:pt x="184126" y="43384"/>
                </a:cubicBezTo>
                <a:cubicBezTo>
                  <a:pt x="181669" y="41418"/>
                  <a:pt x="179676" y="38934"/>
                  <a:pt x="177451" y="36709"/>
                </a:cubicBezTo>
                <a:cubicBezTo>
                  <a:pt x="176339" y="33372"/>
                  <a:pt x="175924" y="29714"/>
                  <a:pt x="174114" y="26698"/>
                </a:cubicBezTo>
                <a:cubicBezTo>
                  <a:pt x="168990" y="18157"/>
                  <a:pt x="163506" y="18778"/>
                  <a:pt x="154091" y="16686"/>
                </a:cubicBezTo>
                <a:cubicBezTo>
                  <a:pt x="148554" y="15456"/>
                  <a:pt x="142907" y="14725"/>
                  <a:pt x="137404" y="13349"/>
                </a:cubicBezTo>
                <a:cubicBezTo>
                  <a:pt x="133991" y="12496"/>
                  <a:pt x="130827" y="10774"/>
                  <a:pt x="127393" y="10011"/>
                </a:cubicBezTo>
                <a:cubicBezTo>
                  <a:pt x="120787" y="8543"/>
                  <a:pt x="114044" y="7786"/>
                  <a:pt x="107369" y="6674"/>
                </a:cubicBezTo>
                <a:cubicBezTo>
                  <a:pt x="86556" y="-264"/>
                  <a:pt x="93604" y="625"/>
                  <a:pt x="57311" y="6674"/>
                </a:cubicBezTo>
                <a:cubicBezTo>
                  <a:pt x="50371" y="7831"/>
                  <a:pt x="44113" y="11643"/>
                  <a:pt x="37288" y="13349"/>
                </a:cubicBezTo>
                <a:cubicBezTo>
                  <a:pt x="20526" y="17539"/>
                  <a:pt x="28290" y="15236"/>
                  <a:pt x="13927" y="20023"/>
                </a:cubicBezTo>
                <a:cubicBezTo>
                  <a:pt x="5494" y="28457"/>
                  <a:pt x="-2203" y="15018"/>
                  <a:pt x="578" y="13349"/>
                </a:cubicBezTo>
                <a:close/>
              </a:path>
            </a:pathLst>
          </a:custGeom>
          <a:ln w="285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TextBox 27"/>
          <p:cNvSpPr txBox="1"/>
          <p:nvPr/>
        </p:nvSpPr>
        <p:spPr>
          <a:xfrm>
            <a:off x="3805782" y="1484785"/>
            <a:ext cx="52550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800" dirty="0">
                <a:solidFill>
                  <a:srgbClr val="0070C0"/>
                </a:solidFill>
              </a:rPr>
              <a:t>… then the response is different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231231" y="2008005"/>
            <a:ext cx="582959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800" dirty="0">
                <a:solidFill>
                  <a:srgbClr val="0070C0"/>
                </a:solidFill>
              </a:rPr>
              <a:t>This time DNA from the CRISPR region and the </a:t>
            </a:r>
            <a:r>
              <a:rPr lang="en-GB" sz="2800" i="1" dirty="0" err="1">
                <a:solidFill>
                  <a:srgbClr val="0070C0"/>
                </a:solidFill>
              </a:rPr>
              <a:t>Cas</a:t>
            </a:r>
            <a:r>
              <a:rPr lang="en-GB" sz="2800" dirty="0">
                <a:solidFill>
                  <a:srgbClr val="0070C0"/>
                </a:solidFill>
              </a:rPr>
              <a:t> (</a:t>
            </a:r>
            <a:r>
              <a:rPr lang="en-GB" sz="2800" b="1" dirty="0">
                <a:solidFill>
                  <a:srgbClr val="0070C0"/>
                </a:solidFill>
              </a:rPr>
              <a:t>C</a:t>
            </a:r>
            <a:r>
              <a:rPr lang="en-GB" sz="2800" dirty="0">
                <a:solidFill>
                  <a:srgbClr val="0070C0"/>
                </a:solidFill>
              </a:rPr>
              <a:t>RISPR-</a:t>
            </a:r>
            <a:r>
              <a:rPr lang="en-GB" sz="2800" b="1" dirty="0">
                <a:solidFill>
                  <a:srgbClr val="0070C0"/>
                </a:solidFill>
              </a:rPr>
              <a:t>A</a:t>
            </a:r>
            <a:r>
              <a:rPr lang="en-GB" sz="2800" dirty="0">
                <a:solidFill>
                  <a:srgbClr val="0070C0"/>
                </a:solidFill>
              </a:rPr>
              <a:t>ssociated </a:t>
            </a:r>
            <a:r>
              <a:rPr lang="en-GB" sz="2800" b="1" dirty="0">
                <a:solidFill>
                  <a:srgbClr val="0070C0"/>
                </a:solidFill>
              </a:rPr>
              <a:t>S</a:t>
            </a:r>
            <a:r>
              <a:rPr lang="en-GB" sz="2800" dirty="0">
                <a:solidFill>
                  <a:srgbClr val="0070C0"/>
                </a:solidFill>
              </a:rPr>
              <a:t>ystem) gene are transcribed…</a:t>
            </a:r>
          </a:p>
        </p:txBody>
      </p:sp>
    </p:spTree>
    <p:extLst>
      <p:ext uri="{BB962C8B-B14F-4D97-AF65-F5344CB8AC3E}">
        <p14:creationId xmlns:p14="http://schemas.microsoft.com/office/powerpoint/2010/main" val="557695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3.7037E-6 L -0.00903 -0.0525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" y="-26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3 0.00278 L -0.01042 -0.045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5" y="-24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3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todib\Desktop\ABE\images\Amgen Experience_Logo-01_sm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6" y="188640"/>
            <a:ext cx="2771800" cy="720080"/>
          </a:xfrm>
          <a:prstGeom prst="rect">
            <a:avLst/>
          </a:prstGeom>
          <a:noFill/>
        </p:spPr>
      </p:pic>
      <p:cxnSp>
        <p:nvCxnSpPr>
          <p:cNvPr id="4" name="Straight Connector 3"/>
          <p:cNvCxnSpPr/>
          <p:nvPr/>
        </p:nvCxnSpPr>
        <p:spPr>
          <a:xfrm>
            <a:off x="0" y="1268760"/>
            <a:ext cx="6156176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0" y="1196752"/>
            <a:ext cx="6156176" cy="0"/>
          </a:xfrm>
          <a:prstGeom prst="line">
            <a:avLst/>
          </a:prstGeom>
          <a:ln w="762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07504" y="179137"/>
            <a:ext cx="5979779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600" dirty="0">
                <a:solidFill>
                  <a:srgbClr val="0070C0"/>
                </a:solidFill>
                <a:latin typeface="Calibri" panose="020F0502020204030204" pitchFamily="34" charset="0"/>
              </a:rPr>
              <a:t>How does CRISPR work?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9" r="3964"/>
          <a:stretch/>
        </p:blipFill>
        <p:spPr>
          <a:xfrm rot="13995770">
            <a:off x="516652" y="3613911"/>
            <a:ext cx="1045896" cy="930859"/>
          </a:xfrm>
          <a:prstGeom prst="rect">
            <a:avLst/>
          </a:prstGeom>
        </p:spPr>
      </p:pic>
      <p:sp>
        <p:nvSpPr>
          <p:cNvPr id="12" name="Rounded Rectangle 11"/>
          <p:cNvSpPr/>
          <p:nvPr/>
        </p:nvSpPr>
        <p:spPr>
          <a:xfrm rot="19265570">
            <a:off x="1548608" y="2402280"/>
            <a:ext cx="1350028" cy="2743815"/>
          </a:xfrm>
          <a:prstGeom prst="roundRect">
            <a:avLst>
              <a:gd name="adj" fmla="val 50000"/>
            </a:avLst>
          </a:prstGeom>
          <a:noFill/>
          <a:ln w="1524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Freeform 12"/>
          <p:cNvSpPr/>
          <p:nvPr/>
        </p:nvSpPr>
        <p:spPr>
          <a:xfrm>
            <a:off x="2421229" y="4005330"/>
            <a:ext cx="386366" cy="605307"/>
          </a:xfrm>
          <a:custGeom>
            <a:avLst/>
            <a:gdLst>
              <a:gd name="connsiteX0" fmla="*/ 395601 w 550147"/>
              <a:gd name="connsiteY0" fmla="*/ 643943 h 1017431"/>
              <a:gd name="connsiteX1" fmla="*/ 73629 w 550147"/>
              <a:gd name="connsiteY1" fmla="*/ 798490 h 1017431"/>
              <a:gd name="connsiteX2" fmla="*/ 60750 w 550147"/>
              <a:gd name="connsiteY2" fmla="*/ 759853 h 1017431"/>
              <a:gd name="connsiteX3" fmla="*/ 73629 w 550147"/>
              <a:gd name="connsiteY3" fmla="*/ 605307 h 1017431"/>
              <a:gd name="connsiteX4" fmla="*/ 125145 w 550147"/>
              <a:gd name="connsiteY4" fmla="*/ 528034 h 1017431"/>
              <a:gd name="connsiteX5" fmla="*/ 202418 w 550147"/>
              <a:gd name="connsiteY5" fmla="*/ 502276 h 1017431"/>
              <a:gd name="connsiteX6" fmla="*/ 228176 w 550147"/>
              <a:gd name="connsiteY6" fmla="*/ 540912 h 1017431"/>
              <a:gd name="connsiteX7" fmla="*/ 241054 w 550147"/>
              <a:gd name="connsiteY7" fmla="*/ 605307 h 1017431"/>
              <a:gd name="connsiteX8" fmla="*/ 253933 w 550147"/>
              <a:gd name="connsiteY8" fmla="*/ 643943 h 1017431"/>
              <a:gd name="connsiteX9" fmla="*/ 279691 w 550147"/>
              <a:gd name="connsiteY9" fmla="*/ 811369 h 1017431"/>
              <a:gd name="connsiteX10" fmla="*/ 318328 w 550147"/>
              <a:gd name="connsiteY10" fmla="*/ 888642 h 1017431"/>
              <a:gd name="connsiteX11" fmla="*/ 356964 w 550147"/>
              <a:gd name="connsiteY11" fmla="*/ 901521 h 1017431"/>
              <a:gd name="connsiteX12" fmla="*/ 434237 w 550147"/>
              <a:gd name="connsiteY12" fmla="*/ 888642 h 1017431"/>
              <a:gd name="connsiteX13" fmla="*/ 447116 w 550147"/>
              <a:gd name="connsiteY13" fmla="*/ 850005 h 1017431"/>
              <a:gd name="connsiteX14" fmla="*/ 485753 w 550147"/>
              <a:gd name="connsiteY14" fmla="*/ 734096 h 1017431"/>
              <a:gd name="connsiteX15" fmla="*/ 498632 w 550147"/>
              <a:gd name="connsiteY15" fmla="*/ 669701 h 1017431"/>
              <a:gd name="connsiteX16" fmla="*/ 511511 w 550147"/>
              <a:gd name="connsiteY16" fmla="*/ 631065 h 1017431"/>
              <a:gd name="connsiteX17" fmla="*/ 498632 w 550147"/>
              <a:gd name="connsiteY17" fmla="*/ 553791 h 1017431"/>
              <a:gd name="connsiteX18" fmla="*/ 472874 w 550147"/>
              <a:gd name="connsiteY18" fmla="*/ 515155 h 1017431"/>
              <a:gd name="connsiteX19" fmla="*/ 434237 w 550147"/>
              <a:gd name="connsiteY19" fmla="*/ 502276 h 1017431"/>
              <a:gd name="connsiteX20" fmla="*/ 395601 w 550147"/>
              <a:gd name="connsiteY20" fmla="*/ 592428 h 1017431"/>
              <a:gd name="connsiteX21" fmla="*/ 369843 w 550147"/>
              <a:gd name="connsiteY21" fmla="*/ 631065 h 1017431"/>
              <a:gd name="connsiteX22" fmla="*/ 356964 w 550147"/>
              <a:gd name="connsiteY22" fmla="*/ 682580 h 1017431"/>
              <a:gd name="connsiteX23" fmla="*/ 344085 w 550147"/>
              <a:gd name="connsiteY23" fmla="*/ 888642 h 1017431"/>
              <a:gd name="connsiteX24" fmla="*/ 266812 w 550147"/>
              <a:gd name="connsiteY24" fmla="*/ 965915 h 1017431"/>
              <a:gd name="connsiteX25" fmla="*/ 125145 w 550147"/>
              <a:gd name="connsiteY25" fmla="*/ 953036 h 1017431"/>
              <a:gd name="connsiteX26" fmla="*/ 99387 w 550147"/>
              <a:gd name="connsiteY26" fmla="*/ 914400 h 1017431"/>
              <a:gd name="connsiteX27" fmla="*/ 73629 w 550147"/>
              <a:gd name="connsiteY27" fmla="*/ 824248 h 1017431"/>
              <a:gd name="connsiteX28" fmla="*/ 47871 w 550147"/>
              <a:gd name="connsiteY28" fmla="*/ 643943 h 1017431"/>
              <a:gd name="connsiteX29" fmla="*/ 34992 w 550147"/>
              <a:gd name="connsiteY29" fmla="*/ 605307 h 1017431"/>
              <a:gd name="connsiteX30" fmla="*/ 47871 w 550147"/>
              <a:gd name="connsiteY30" fmla="*/ 283335 h 1017431"/>
              <a:gd name="connsiteX31" fmla="*/ 73629 w 550147"/>
              <a:gd name="connsiteY31" fmla="*/ 321972 h 1017431"/>
              <a:gd name="connsiteX32" fmla="*/ 86508 w 550147"/>
              <a:gd name="connsiteY32" fmla="*/ 412124 h 1017431"/>
              <a:gd name="connsiteX33" fmla="*/ 99387 w 550147"/>
              <a:gd name="connsiteY33" fmla="*/ 682580 h 1017431"/>
              <a:gd name="connsiteX34" fmla="*/ 125145 w 550147"/>
              <a:gd name="connsiteY34" fmla="*/ 772732 h 1017431"/>
              <a:gd name="connsiteX35" fmla="*/ 138023 w 550147"/>
              <a:gd name="connsiteY35" fmla="*/ 824248 h 1017431"/>
              <a:gd name="connsiteX36" fmla="*/ 176660 w 550147"/>
              <a:gd name="connsiteY36" fmla="*/ 850005 h 1017431"/>
              <a:gd name="connsiteX37" fmla="*/ 292570 w 550147"/>
              <a:gd name="connsiteY37" fmla="*/ 965915 h 1017431"/>
              <a:gd name="connsiteX38" fmla="*/ 382722 w 550147"/>
              <a:gd name="connsiteY38" fmla="*/ 1017431 h 1017431"/>
              <a:gd name="connsiteX39" fmla="*/ 485753 w 550147"/>
              <a:gd name="connsiteY39" fmla="*/ 991673 h 1017431"/>
              <a:gd name="connsiteX40" fmla="*/ 511511 w 550147"/>
              <a:gd name="connsiteY40" fmla="*/ 862884 h 1017431"/>
              <a:gd name="connsiteX41" fmla="*/ 524390 w 550147"/>
              <a:gd name="connsiteY41" fmla="*/ 708338 h 1017431"/>
              <a:gd name="connsiteX42" fmla="*/ 537268 w 550147"/>
              <a:gd name="connsiteY42" fmla="*/ 631065 h 1017431"/>
              <a:gd name="connsiteX43" fmla="*/ 550147 w 550147"/>
              <a:gd name="connsiteY43" fmla="*/ 540912 h 1017431"/>
              <a:gd name="connsiteX44" fmla="*/ 537268 w 550147"/>
              <a:gd name="connsiteY44" fmla="*/ 360608 h 1017431"/>
              <a:gd name="connsiteX45" fmla="*/ 524390 w 550147"/>
              <a:gd name="connsiteY45" fmla="*/ 321972 h 1017431"/>
              <a:gd name="connsiteX46" fmla="*/ 485753 w 550147"/>
              <a:gd name="connsiteY46" fmla="*/ 218941 h 1017431"/>
              <a:gd name="connsiteX47" fmla="*/ 472874 w 550147"/>
              <a:gd name="connsiteY47" fmla="*/ 180304 h 1017431"/>
              <a:gd name="connsiteX48" fmla="*/ 459995 w 550147"/>
              <a:gd name="connsiteY48" fmla="*/ 115910 h 1017431"/>
              <a:gd name="connsiteX49" fmla="*/ 318328 w 550147"/>
              <a:gd name="connsiteY49" fmla="*/ 0 h 1017431"/>
              <a:gd name="connsiteX50" fmla="*/ 241054 w 550147"/>
              <a:gd name="connsiteY50" fmla="*/ 12879 h 1017431"/>
              <a:gd name="connsiteX51" fmla="*/ 202418 w 550147"/>
              <a:gd name="connsiteY51" fmla="*/ 25758 h 1017431"/>
              <a:gd name="connsiteX52" fmla="*/ 125145 w 550147"/>
              <a:gd name="connsiteY52" fmla="*/ 38636 h 1017431"/>
              <a:gd name="connsiteX53" fmla="*/ 86508 w 550147"/>
              <a:gd name="connsiteY53" fmla="*/ 64394 h 1017431"/>
              <a:gd name="connsiteX54" fmla="*/ 344085 w 550147"/>
              <a:gd name="connsiteY54" fmla="*/ 244698 h 1017431"/>
              <a:gd name="connsiteX55" fmla="*/ 356964 w 550147"/>
              <a:gd name="connsiteY55" fmla="*/ 283335 h 1017431"/>
              <a:gd name="connsiteX56" fmla="*/ 344085 w 550147"/>
              <a:gd name="connsiteY56" fmla="*/ 450760 h 1017431"/>
              <a:gd name="connsiteX57" fmla="*/ 292570 w 550147"/>
              <a:gd name="connsiteY57" fmla="*/ 489397 h 1017431"/>
              <a:gd name="connsiteX58" fmla="*/ 215297 w 550147"/>
              <a:gd name="connsiteY58" fmla="*/ 502276 h 1017431"/>
              <a:gd name="connsiteX59" fmla="*/ 163781 w 550147"/>
              <a:gd name="connsiteY59" fmla="*/ 515155 h 1017431"/>
              <a:gd name="connsiteX60" fmla="*/ 9235 w 550147"/>
              <a:gd name="connsiteY60" fmla="*/ 463639 h 1017431"/>
              <a:gd name="connsiteX61" fmla="*/ 34992 w 550147"/>
              <a:gd name="connsiteY61" fmla="*/ 296214 h 1017431"/>
              <a:gd name="connsiteX62" fmla="*/ 112266 w 550147"/>
              <a:gd name="connsiteY62" fmla="*/ 270456 h 1017431"/>
              <a:gd name="connsiteX63" fmla="*/ 138023 w 550147"/>
              <a:gd name="connsiteY63" fmla="*/ 450760 h 1017431"/>
              <a:gd name="connsiteX64" fmla="*/ 99387 w 550147"/>
              <a:gd name="connsiteY64" fmla="*/ 476518 h 1017431"/>
              <a:gd name="connsiteX65" fmla="*/ 22114 w 550147"/>
              <a:gd name="connsiteY65" fmla="*/ 502276 h 1017431"/>
              <a:gd name="connsiteX66" fmla="*/ 22114 w 550147"/>
              <a:gd name="connsiteY66" fmla="*/ 682580 h 1017431"/>
              <a:gd name="connsiteX67" fmla="*/ 73629 w 550147"/>
              <a:gd name="connsiteY67" fmla="*/ 695459 h 1017431"/>
              <a:gd name="connsiteX68" fmla="*/ 125145 w 550147"/>
              <a:gd name="connsiteY68" fmla="*/ 682580 h 1017431"/>
              <a:gd name="connsiteX69" fmla="*/ 150902 w 550147"/>
              <a:gd name="connsiteY69" fmla="*/ 643943 h 1017431"/>
              <a:gd name="connsiteX70" fmla="*/ 189539 w 550147"/>
              <a:gd name="connsiteY70" fmla="*/ 605307 h 1017431"/>
              <a:gd name="connsiteX71" fmla="*/ 215297 w 550147"/>
              <a:gd name="connsiteY71" fmla="*/ 566670 h 1017431"/>
              <a:gd name="connsiteX72" fmla="*/ 305449 w 550147"/>
              <a:gd name="connsiteY72" fmla="*/ 515155 h 1017431"/>
              <a:gd name="connsiteX73" fmla="*/ 395601 w 550147"/>
              <a:gd name="connsiteY73" fmla="*/ 528034 h 1017431"/>
              <a:gd name="connsiteX74" fmla="*/ 395601 w 550147"/>
              <a:gd name="connsiteY74" fmla="*/ 643943 h 10174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550147" h="1017431">
                <a:moveTo>
                  <a:pt x="395601" y="643943"/>
                </a:moveTo>
                <a:cubicBezTo>
                  <a:pt x="341939" y="689019"/>
                  <a:pt x="186127" y="759548"/>
                  <a:pt x="73629" y="798490"/>
                </a:cubicBezTo>
                <a:cubicBezTo>
                  <a:pt x="60800" y="802931"/>
                  <a:pt x="60750" y="773429"/>
                  <a:pt x="60750" y="759853"/>
                </a:cubicBezTo>
                <a:cubicBezTo>
                  <a:pt x="60750" y="708159"/>
                  <a:pt x="59793" y="655115"/>
                  <a:pt x="73629" y="605307"/>
                </a:cubicBezTo>
                <a:cubicBezTo>
                  <a:pt x="81915" y="575479"/>
                  <a:pt x="95777" y="537824"/>
                  <a:pt x="125145" y="528034"/>
                </a:cubicBezTo>
                <a:lnTo>
                  <a:pt x="202418" y="502276"/>
                </a:lnTo>
                <a:cubicBezTo>
                  <a:pt x="211004" y="515155"/>
                  <a:pt x="222741" y="526419"/>
                  <a:pt x="228176" y="540912"/>
                </a:cubicBezTo>
                <a:cubicBezTo>
                  <a:pt x="235862" y="561408"/>
                  <a:pt x="235745" y="584071"/>
                  <a:pt x="241054" y="605307"/>
                </a:cubicBezTo>
                <a:cubicBezTo>
                  <a:pt x="244346" y="618477"/>
                  <a:pt x="249640" y="631064"/>
                  <a:pt x="253933" y="643943"/>
                </a:cubicBezTo>
                <a:cubicBezTo>
                  <a:pt x="261753" y="706501"/>
                  <a:pt x="264941" y="752370"/>
                  <a:pt x="279691" y="811369"/>
                </a:cubicBezTo>
                <a:cubicBezTo>
                  <a:pt x="285524" y="834700"/>
                  <a:pt x="298655" y="872903"/>
                  <a:pt x="318328" y="888642"/>
                </a:cubicBezTo>
                <a:cubicBezTo>
                  <a:pt x="328928" y="897123"/>
                  <a:pt x="344085" y="897228"/>
                  <a:pt x="356964" y="901521"/>
                </a:cubicBezTo>
                <a:cubicBezTo>
                  <a:pt x="382722" y="897228"/>
                  <a:pt x="411565" y="901598"/>
                  <a:pt x="434237" y="888642"/>
                </a:cubicBezTo>
                <a:cubicBezTo>
                  <a:pt x="446024" y="881907"/>
                  <a:pt x="443823" y="863175"/>
                  <a:pt x="447116" y="850005"/>
                </a:cubicBezTo>
                <a:cubicBezTo>
                  <a:pt x="472082" y="750142"/>
                  <a:pt x="442907" y="819787"/>
                  <a:pt x="485753" y="734096"/>
                </a:cubicBezTo>
                <a:cubicBezTo>
                  <a:pt x="490046" y="712631"/>
                  <a:pt x="493323" y="690937"/>
                  <a:pt x="498632" y="669701"/>
                </a:cubicBezTo>
                <a:cubicBezTo>
                  <a:pt x="501925" y="656531"/>
                  <a:pt x="511511" y="644640"/>
                  <a:pt x="511511" y="631065"/>
                </a:cubicBezTo>
                <a:cubicBezTo>
                  <a:pt x="511511" y="604952"/>
                  <a:pt x="506890" y="578564"/>
                  <a:pt x="498632" y="553791"/>
                </a:cubicBezTo>
                <a:cubicBezTo>
                  <a:pt x="493737" y="539107"/>
                  <a:pt x="484961" y="524824"/>
                  <a:pt x="472874" y="515155"/>
                </a:cubicBezTo>
                <a:cubicBezTo>
                  <a:pt x="462273" y="506674"/>
                  <a:pt x="447116" y="506569"/>
                  <a:pt x="434237" y="502276"/>
                </a:cubicBezTo>
                <a:cubicBezTo>
                  <a:pt x="369572" y="599275"/>
                  <a:pt x="445501" y="475995"/>
                  <a:pt x="395601" y="592428"/>
                </a:cubicBezTo>
                <a:cubicBezTo>
                  <a:pt x="389504" y="606655"/>
                  <a:pt x="378429" y="618186"/>
                  <a:pt x="369843" y="631065"/>
                </a:cubicBezTo>
                <a:cubicBezTo>
                  <a:pt x="365550" y="648237"/>
                  <a:pt x="358725" y="664968"/>
                  <a:pt x="356964" y="682580"/>
                </a:cubicBezTo>
                <a:cubicBezTo>
                  <a:pt x="350116" y="751060"/>
                  <a:pt x="354818" y="820663"/>
                  <a:pt x="344085" y="888642"/>
                </a:cubicBezTo>
                <a:cubicBezTo>
                  <a:pt x="339025" y="920687"/>
                  <a:pt x="285498" y="951901"/>
                  <a:pt x="266812" y="965915"/>
                </a:cubicBezTo>
                <a:cubicBezTo>
                  <a:pt x="219590" y="961622"/>
                  <a:pt x="170465" y="966981"/>
                  <a:pt x="125145" y="953036"/>
                </a:cubicBezTo>
                <a:cubicBezTo>
                  <a:pt x="110351" y="948484"/>
                  <a:pt x="105136" y="928771"/>
                  <a:pt x="99387" y="914400"/>
                </a:cubicBezTo>
                <a:cubicBezTo>
                  <a:pt x="87780" y="885382"/>
                  <a:pt x="80657" y="854701"/>
                  <a:pt x="73629" y="824248"/>
                </a:cubicBezTo>
                <a:cubicBezTo>
                  <a:pt x="55529" y="745815"/>
                  <a:pt x="63367" y="729173"/>
                  <a:pt x="47871" y="643943"/>
                </a:cubicBezTo>
                <a:cubicBezTo>
                  <a:pt x="45443" y="630587"/>
                  <a:pt x="39285" y="618186"/>
                  <a:pt x="34992" y="605307"/>
                </a:cubicBezTo>
                <a:cubicBezTo>
                  <a:pt x="39285" y="497983"/>
                  <a:pt x="33358" y="389760"/>
                  <a:pt x="47871" y="283335"/>
                </a:cubicBezTo>
                <a:cubicBezTo>
                  <a:pt x="49962" y="267998"/>
                  <a:pt x="69181" y="307146"/>
                  <a:pt x="73629" y="321972"/>
                </a:cubicBezTo>
                <a:cubicBezTo>
                  <a:pt x="82352" y="351048"/>
                  <a:pt x="82215" y="382073"/>
                  <a:pt x="86508" y="412124"/>
                </a:cubicBezTo>
                <a:cubicBezTo>
                  <a:pt x="90801" y="502276"/>
                  <a:pt x="92190" y="592613"/>
                  <a:pt x="99387" y="682580"/>
                </a:cubicBezTo>
                <a:cubicBezTo>
                  <a:pt x="101624" y="710544"/>
                  <a:pt x="117355" y="745468"/>
                  <a:pt x="125145" y="772732"/>
                </a:cubicBezTo>
                <a:cubicBezTo>
                  <a:pt x="130008" y="789751"/>
                  <a:pt x="128205" y="809520"/>
                  <a:pt x="138023" y="824248"/>
                </a:cubicBezTo>
                <a:cubicBezTo>
                  <a:pt x="146609" y="837127"/>
                  <a:pt x="165250" y="839546"/>
                  <a:pt x="176660" y="850005"/>
                </a:cubicBezTo>
                <a:cubicBezTo>
                  <a:pt x="216939" y="886927"/>
                  <a:pt x="243698" y="941479"/>
                  <a:pt x="292570" y="965915"/>
                </a:cubicBezTo>
                <a:cubicBezTo>
                  <a:pt x="357929" y="998595"/>
                  <a:pt x="328111" y="981024"/>
                  <a:pt x="382722" y="1017431"/>
                </a:cubicBezTo>
                <a:cubicBezTo>
                  <a:pt x="417066" y="1008845"/>
                  <a:pt x="463090" y="1018869"/>
                  <a:pt x="485753" y="991673"/>
                </a:cubicBezTo>
                <a:cubicBezTo>
                  <a:pt x="513780" y="958040"/>
                  <a:pt x="511511" y="862884"/>
                  <a:pt x="511511" y="862884"/>
                </a:cubicBezTo>
                <a:cubicBezTo>
                  <a:pt x="515804" y="811369"/>
                  <a:pt x="518682" y="759716"/>
                  <a:pt x="524390" y="708338"/>
                </a:cubicBezTo>
                <a:cubicBezTo>
                  <a:pt x="527274" y="682385"/>
                  <a:pt x="533297" y="656874"/>
                  <a:pt x="537268" y="631065"/>
                </a:cubicBezTo>
                <a:cubicBezTo>
                  <a:pt x="541884" y="601062"/>
                  <a:pt x="545854" y="570963"/>
                  <a:pt x="550147" y="540912"/>
                </a:cubicBezTo>
                <a:cubicBezTo>
                  <a:pt x="545854" y="480811"/>
                  <a:pt x="544308" y="420450"/>
                  <a:pt x="537268" y="360608"/>
                </a:cubicBezTo>
                <a:cubicBezTo>
                  <a:pt x="535682" y="347126"/>
                  <a:pt x="528119" y="335025"/>
                  <a:pt x="524390" y="321972"/>
                </a:cubicBezTo>
                <a:cubicBezTo>
                  <a:pt x="490472" y="203256"/>
                  <a:pt x="537196" y="338974"/>
                  <a:pt x="485753" y="218941"/>
                </a:cubicBezTo>
                <a:cubicBezTo>
                  <a:pt x="480405" y="206463"/>
                  <a:pt x="476167" y="193474"/>
                  <a:pt x="472874" y="180304"/>
                </a:cubicBezTo>
                <a:cubicBezTo>
                  <a:pt x="467565" y="159068"/>
                  <a:pt x="472137" y="134123"/>
                  <a:pt x="459995" y="115910"/>
                </a:cubicBezTo>
                <a:cubicBezTo>
                  <a:pt x="408132" y="38115"/>
                  <a:pt x="384425" y="33049"/>
                  <a:pt x="318328" y="0"/>
                </a:cubicBezTo>
                <a:cubicBezTo>
                  <a:pt x="292570" y="4293"/>
                  <a:pt x="266545" y="7214"/>
                  <a:pt x="241054" y="12879"/>
                </a:cubicBezTo>
                <a:cubicBezTo>
                  <a:pt x="227802" y="15824"/>
                  <a:pt x="215670" y="22813"/>
                  <a:pt x="202418" y="25758"/>
                </a:cubicBezTo>
                <a:cubicBezTo>
                  <a:pt x="176927" y="31423"/>
                  <a:pt x="150903" y="34343"/>
                  <a:pt x="125145" y="38636"/>
                </a:cubicBezTo>
                <a:cubicBezTo>
                  <a:pt x="112266" y="47222"/>
                  <a:pt x="88554" y="49051"/>
                  <a:pt x="86508" y="64394"/>
                </a:cubicBezTo>
                <a:cubicBezTo>
                  <a:pt x="53691" y="310524"/>
                  <a:pt x="119314" y="232869"/>
                  <a:pt x="344085" y="244698"/>
                </a:cubicBezTo>
                <a:cubicBezTo>
                  <a:pt x="348378" y="257577"/>
                  <a:pt x="356964" y="269759"/>
                  <a:pt x="356964" y="283335"/>
                </a:cubicBezTo>
                <a:cubicBezTo>
                  <a:pt x="356964" y="339308"/>
                  <a:pt x="360780" y="397335"/>
                  <a:pt x="344085" y="450760"/>
                </a:cubicBezTo>
                <a:cubicBezTo>
                  <a:pt x="337683" y="471248"/>
                  <a:pt x="312499" y="481425"/>
                  <a:pt x="292570" y="489397"/>
                </a:cubicBezTo>
                <a:cubicBezTo>
                  <a:pt x="268325" y="499095"/>
                  <a:pt x="240903" y="497155"/>
                  <a:pt x="215297" y="502276"/>
                </a:cubicBezTo>
                <a:cubicBezTo>
                  <a:pt x="197940" y="505747"/>
                  <a:pt x="180953" y="510862"/>
                  <a:pt x="163781" y="515155"/>
                </a:cubicBezTo>
                <a:cubicBezTo>
                  <a:pt x="123551" y="511498"/>
                  <a:pt x="4196" y="544268"/>
                  <a:pt x="9235" y="463639"/>
                </a:cubicBezTo>
                <a:cubicBezTo>
                  <a:pt x="12757" y="407284"/>
                  <a:pt x="8420" y="346036"/>
                  <a:pt x="34992" y="296214"/>
                </a:cubicBezTo>
                <a:cubicBezTo>
                  <a:pt x="47769" y="272257"/>
                  <a:pt x="112266" y="270456"/>
                  <a:pt x="112266" y="270456"/>
                </a:cubicBezTo>
                <a:cubicBezTo>
                  <a:pt x="196355" y="298486"/>
                  <a:pt x="183476" y="280311"/>
                  <a:pt x="138023" y="450760"/>
                </a:cubicBezTo>
                <a:cubicBezTo>
                  <a:pt x="134035" y="465716"/>
                  <a:pt x="113531" y="470232"/>
                  <a:pt x="99387" y="476518"/>
                </a:cubicBezTo>
                <a:cubicBezTo>
                  <a:pt x="74576" y="487545"/>
                  <a:pt x="22114" y="502276"/>
                  <a:pt x="22114" y="502276"/>
                </a:cubicBezTo>
                <a:cubicBezTo>
                  <a:pt x="673" y="566599"/>
                  <a:pt x="-14462" y="594796"/>
                  <a:pt x="22114" y="682580"/>
                </a:cubicBezTo>
                <a:cubicBezTo>
                  <a:pt x="28922" y="698919"/>
                  <a:pt x="56457" y="691166"/>
                  <a:pt x="73629" y="695459"/>
                </a:cubicBezTo>
                <a:cubicBezTo>
                  <a:pt x="90801" y="691166"/>
                  <a:pt x="110417" y="692399"/>
                  <a:pt x="125145" y="682580"/>
                </a:cubicBezTo>
                <a:cubicBezTo>
                  <a:pt x="138024" y="673994"/>
                  <a:pt x="140993" y="655834"/>
                  <a:pt x="150902" y="643943"/>
                </a:cubicBezTo>
                <a:cubicBezTo>
                  <a:pt x="162562" y="629951"/>
                  <a:pt x="177879" y="619299"/>
                  <a:pt x="189539" y="605307"/>
                </a:cubicBezTo>
                <a:cubicBezTo>
                  <a:pt x="199448" y="593416"/>
                  <a:pt x="204352" y="577615"/>
                  <a:pt x="215297" y="566670"/>
                </a:cubicBezTo>
                <a:cubicBezTo>
                  <a:pt x="233503" y="548464"/>
                  <a:pt x="285243" y="525258"/>
                  <a:pt x="305449" y="515155"/>
                </a:cubicBezTo>
                <a:cubicBezTo>
                  <a:pt x="335500" y="519448"/>
                  <a:pt x="371640" y="509397"/>
                  <a:pt x="395601" y="528034"/>
                </a:cubicBezTo>
                <a:cubicBezTo>
                  <a:pt x="447429" y="568345"/>
                  <a:pt x="449263" y="598867"/>
                  <a:pt x="395601" y="643943"/>
                </a:cubicBez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Freeform 13"/>
          <p:cNvSpPr/>
          <p:nvPr/>
        </p:nvSpPr>
        <p:spPr>
          <a:xfrm>
            <a:off x="2910626" y="4958366"/>
            <a:ext cx="927279" cy="1094705"/>
          </a:xfrm>
          <a:custGeom>
            <a:avLst/>
            <a:gdLst>
              <a:gd name="connsiteX0" fmla="*/ 0 w 927279"/>
              <a:gd name="connsiteY0" fmla="*/ 0 h 1094705"/>
              <a:gd name="connsiteX1" fmla="*/ 360609 w 927279"/>
              <a:gd name="connsiteY1" fmla="*/ 206062 h 1094705"/>
              <a:gd name="connsiteX2" fmla="*/ 360609 w 927279"/>
              <a:gd name="connsiteY2" fmla="*/ 605307 h 1094705"/>
              <a:gd name="connsiteX3" fmla="*/ 927279 w 927279"/>
              <a:gd name="connsiteY3" fmla="*/ 1094705 h 1094705"/>
              <a:gd name="connsiteX4" fmla="*/ 927279 w 927279"/>
              <a:gd name="connsiteY4" fmla="*/ 1094705 h 1094705"/>
              <a:gd name="connsiteX5" fmla="*/ 927279 w 927279"/>
              <a:gd name="connsiteY5" fmla="*/ 1094705 h 1094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27279" h="1094705">
                <a:moveTo>
                  <a:pt x="0" y="0"/>
                </a:moveTo>
                <a:cubicBezTo>
                  <a:pt x="150254" y="52589"/>
                  <a:pt x="300508" y="105178"/>
                  <a:pt x="360609" y="206062"/>
                </a:cubicBezTo>
                <a:cubicBezTo>
                  <a:pt x="420710" y="306946"/>
                  <a:pt x="266164" y="457200"/>
                  <a:pt x="360609" y="605307"/>
                </a:cubicBezTo>
                <a:cubicBezTo>
                  <a:pt x="455054" y="753414"/>
                  <a:pt x="927279" y="1094705"/>
                  <a:pt x="927279" y="1094705"/>
                </a:cubicBezTo>
                <a:lnTo>
                  <a:pt x="927279" y="1094705"/>
                </a:lnTo>
                <a:lnTo>
                  <a:pt x="927279" y="1094705"/>
                </a:ln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Freeform 14"/>
          <p:cNvSpPr/>
          <p:nvPr/>
        </p:nvSpPr>
        <p:spPr>
          <a:xfrm>
            <a:off x="3335629" y="4559121"/>
            <a:ext cx="991673" cy="1210614"/>
          </a:xfrm>
          <a:custGeom>
            <a:avLst/>
            <a:gdLst>
              <a:gd name="connsiteX0" fmla="*/ 0 w 991673"/>
              <a:gd name="connsiteY0" fmla="*/ 0 h 1210614"/>
              <a:gd name="connsiteX1" fmla="*/ 90152 w 991673"/>
              <a:gd name="connsiteY1" fmla="*/ 347730 h 1210614"/>
              <a:gd name="connsiteX2" fmla="*/ 502276 w 991673"/>
              <a:gd name="connsiteY2" fmla="*/ 566671 h 1210614"/>
              <a:gd name="connsiteX3" fmla="*/ 695459 w 991673"/>
              <a:gd name="connsiteY3" fmla="*/ 1068947 h 1210614"/>
              <a:gd name="connsiteX4" fmla="*/ 991673 w 991673"/>
              <a:gd name="connsiteY4" fmla="*/ 1210614 h 1210614"/>
              <a:gd name="connsiteX5" fmla="*/ 991673 w 991673"/>
              <a:gd name="connsiteY5" fmla="*/ 1210614 h 1210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91673" h="1210614">
                <a:moveTo>
                  <a:pt x="0" y="0"/>
                </a:moveTo>
                <a:cubicBezTo>
                  <a:pt x="3219" y="126642"/>
                  <a:pt x="6439" y="253285"/>
                  <a:pt x="90152" y="347730"/>
                </a:cubicBezTo>
                <a:cubicBezTo>
                  <a:pt x="173865" y="442175"/>
                  <a:pt x="401392" y="446468"/>
                  <a:pt x="502276" y="566671"/>
                </a:cubicBezTo>
                <a:cubicBezTo>
                  <a:pt x="603160" y="686874"/>
                  <a:pt x="613893" y="961623"/>
                  <a:pt x="695459" y="1068947"/>
                </a:cubicBezTo>
                <a:cubicBezTo>
                  <a:pt x="777025" y="1176271"/>
                  <a:pt x="991673" y="1210614"/>
                  <a:pt x="991673" y="1210614"/>
                </a:cubicBezTo>
                <a:lnTo>
                  <a:pt x="991673" y="1210614"/>
                </a:ln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Freeform 15"/>
          <p:cNvSpPr/>
          <p:nvPr/>
        </p:nvSpPr>
        <p:spPr>
          <a:xfrm>
            <a:off x="3181083" y="4790941"/>
            <a:ext cx="888642" cy="1122335"/>
          </a:xfrm>
          <a:custGeom>
            <a:avLst/>
            <a:gdLst>
              <a:gd name="connsiteX0" fmla="*/ 0 w 888642"/>
              <a:gd name="connsiteY0" fmla="*/ 0 h 1122335"/>
              <a:gd name="connsiteX1" fmla="*/ 218941 w 888642"/>
              <a:gd name="connsiteY1" fmla="*/ 283335 h 1122335"/>
              <a:gd name="connsiteX2" fmla="*/ 257577 w 888642"/>
              <a:gd name="connsiteY2" fmla="*/ 579549 h 1122335"/>
              <a:gd name="connsiteX3" fmla="*/ 540912 w 888642"/>
              <a:gd name="connsiteY3" fmla="*/ 605307 h 1122335"/>
              <a:gd name="connsiteX4" fmla="*/ 669701 w 888642"/>
              <a:gd name="connsiteY4" fmla="*/ 1043189 h 1122335"/>
              <a:gd name="connsiteX5" fmla="*/ 888642 w 888642"/>
              <a:gd name="connsiteY5" fmla="*/ 1120462 h 1122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88642" h="1122335">
                <a:moveTo>
                  <a:pt x="0" y="0"/>
                </a:moveTo>
                <a:cubicBezTo>
                  <a:pt x="88006" y="93372"/>
                  <a:pt x="176012" y="186744"/>
                  <a:pt x="218941" y="283335"/>
                </a:cubicBezTo>
                <a:cubicBezTo>
                  <a:pt x="261870" y="379926"/>
                  <a:pt x="203915" y="525887"/>
                  <a:pt x="257577" y="579549"/>
                </a:cubicBezTo>
                <a:cubicBezTo>
                  <a:pt x="311239" y="633211"/>
                  <a:pt x="472225" y="528034"/>
                  <a:pt x="540912" y="605307"/>
                </a:cubicBezTo>
                <a:cubicBezTo>
                  <a:pt x="609599" y="682580"/>
                  <a:pt x="611746" y="957330"/>
                  <a:pt x="669701" y="1043189"/>
                </a:cubicBezTo>
                <a:cubicBezTo>
                  <a:pt x="727656" y="1129048"/>
                  <a:pt x="808149" y="1124755"/>
                  <a:pt x="888642" y="1120462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Freeform 16"/>
          <p:cNvSpPr/>
          <p:nvPr/>
        </p:nvSpPr>
        <p:spPr>
          <a:xfrm>
            <a:off x="3374266" y="4181464"/>
            <a:ext cx="558649" cy="228312"/>
          </a:xfrm>
          <a:custGeom>
            <a:avLst/>
            <a:gdLst>
              <a:gd name="connsiteX0" fmla="*/ 0 w 463639"/>
              <a:gd name="connsiteY0" fmla="*/ 29928 h 107201"/>
              <a:gd name="connsiteX1" fmla="*/ 244698 w 463639"/>
              <a:gd name="connsiteY1" fmla="*/ 4170 h 107201"/>
              <a:gd name="connsiteX2" fmla="*/ 463639 w 463639"/>
              <a:gd name="connsiteY2" fmla="*/ 107201 h 107201"/>
              <a:gd name="connsiteX3" fmla="*/ 463639 w 463639"/>
              <a:gd name="connsiteY3" fmla="*/ 107201 h 107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639" h="107201">
                <a:moveTo>
                  <a:pt x="0" y="29928"/>
                </a:moveTo>
                <a:cubicBezTo>
                  <a:pt x="83712" y="10609"/>
                  <a:pt x="167425" y="-8709"/>
                  <a:pt x="244698" y="4170"/>
                </a:cubicBezTo>
                <a:cubicBezTo>
                  <a:pt x="321971" y="17049"/>
                  <a:pt x="463639" y="107201"/>
                  <a:pt x="463639" y="107201"/>
                </a:cubicBezTo>
                <a:lnTo>
                  <a:pt x="463639" y="107201"/>
                </a:ln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Freeform 17"/>
          <p:cNvSpPr/>
          <p:nvPr/>
        </p:nvSpPr>
        <p:spPr>
          <a:xfrm>
            <a:off x="3219719" y="3657600"/>
            <a:ext cx="476519" cy="180304"/>
          </a:xfrm>
          <a:custGeom>
            <a:avLst/>
            <a:gdLst>
              <a:gd name="connsiteX0" fmla="*/ 0 w 476519"/>
              <a:gd name="connsiteY0" fmla="*/ 180304 h 180304"/>
              <a:gd name="connsiteX1" fmla="*/ 270457 w 476519"/>
              <a:gd name="connsiteY1" fmla="*/ 128789 h 180304"/>
              <a:gd name="connsiteX2" fmla="*/ 476519 w 476519"/>
              <a:gd name="connsiteY2" fmla="*/ 0 h 180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76519" h="180304">
                <a:moveTo>
                  <a:pt x="0" y="180304"/>
                </a:moveTo>
                <a:cubicBezTo>
                  <a:pt x="95518" y="169572"/>
                  <a:pt x="191037" y="158840"/>
                  <a:pt x="270457" y="128789"/>
                </a:cubicBezTo>
                <a:cubicBezTo>
                  <a:pt x="349877" y="98738"/>
                  <a:pt x="413198" y="49369"/>
                  <a:pt x="476519" y="0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Freeform 18"/>
          <p:cNvSpPr/>
          <p:nvPr/>
        </p:nvSpPr>
        <p:spPr>
          <a:xfrm>
            <a:off x="2846232" y="3130539"/>
            <a:ext cx="515155" cy="282363"/>
          </a:xfrm>
          <a:custGeom>
            <a:avLst/>
            <a:gdLst>
              <a:gd name="connsiteX0" fmla="*/ 0 w 515155"/>
              <a:gd name="connsiteY0" fmla="*/ 282363 h 282363"/>
              <a:gd name="connsiteX1" fmla="*/ 193183 w 515155"/>
              <a:gd name="connsiteY1" fmla="*/ 24785 h 282363"/>
              <a:gd name="connsiteX2" fmla="*/ 515155 w 515155"/>
              <a:gd name="connsiteY2" fmla="*/ 24785 h 282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15155" h="282363">
                <a:moveTo>
                  <a:pt x="0" y="282363"/>
                </a:moveTo>
                <a:cubicBezTo>
                  <a:pt x="53662" y="175039"/>
                  <a:pt x="107324" y="67715"/>
                  <a:pt x="193183" y="24785"/>
                </a:cubicBezTo>
                <a:cubicBezTo>
                  <a:pt x="279042" y="-18145"/>
                  <a:pt x="397098" y="3320"/>
                  <a:pt x="515155" y="24785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Freeform 19"/>
          <p:cNvSpPr/>
          <p:nvPr/>
        </p:nvSpPr>
        <p:spPr>
          <a:xfrm>
            <a:off x="2459866" y="2627290"/>
            <a:ext cx="515155" cy="270457"/>
          </a:xfrm>
          <a:custGeom>
            <a:avLst/>
            <a:gdLst>
              <a:gd name="connsiteX0" fmla="*/ 0 w 515155"/>
              <a:gd name="connsiteY0" fmla="*/ 270457 h 270457"/>
              <a:gd name="connsiteX1" fmla="*/ 373487 w 515155"/>
              <a:gd name="connsiteY1" fmla="*/ 206062 h 270457"/>
              <a:gd name="connsiteX2" fmla="*/ 515155 w 515155"/>
              <a:gd name="connsiteY2" fmla="*/ 0 h 270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15155" h="270457">
                <a:moveTo>
                  <a:pt x="0" y="270457"/>
                </a:moveTo>
                <a:cubicBezTo>
                  <a:pt x="143814" y="260797"/>
                  <a:pt x="287628" y="251138"/>
                  <a:pt x="373487" y="206062"/>
                </a:cubicBezTo>
                <a:cubicBezTo>
                  <a:pt x="459346" y="160986"/>
                  <a:pt x="487250" y="80493"/>
                  <a:pt x="515155" y="0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Freeform 20"/>
          <p:cNvSpPr/>
          <p:nvPr/>
        </p:nvSpPr>
        <p:spPr>
          <a:xfrm>
            <a:off x="2137894" y="2176530"/>
            <a:ext cx="412124" cy="425003"/>
          </a:xfrm>
          <a:custGeom>
            <a:avLst/>
            <a:gdLst>
              <a:gd name="connsiteX0" fmla="*/ 0 w 412124"/>
              <a:gd name="connsiteY0" fmla="*/ 425003 h 425003"/>
              <a:gd name="connsiteX1" fmla="*/ 90152 w 412124"/>
              <a:gd name="connsiteY1" fmla="*/ 128788 h 425003"/>
              <a:gd name="connsiteX2" fmla="*/ 412124 w 412124"/>
              <a:gd name="connsiteY2" fmla="*/ 0 h 425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12124" h="425003">
                <a:moveTo>
                  <a:pt x="0" y="425003"/>
                </a:moveTo>
                <a:cubicBezTo>
                  <a:pt x="10732" y="312312"/>
                  <a:pt x="21465" y="199622"/>
                  <a:pt x="90152" y="128788"/>
                </a:cubicBezTo>
                <a:cubicBezTo>
                  <a:pt x="158839" y="57954"/>
                  <a:pt x="285481" y="28977"/>
                  <a:pt x="412124" y="0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Freeform 21"/>
          <p:cNvSpPr/>
          <p:nvPr/>
        </p:nvSpPr>
        <p:spPr>
          <a:xfrm>
            <a:off x="1441310" y="2109059"/>
            <a:ext cx="258467" cy="437882"/>
          </a:xfrm>
          <a:custGeom>
            <a:avLst/>
            <a:gdLst>
              <a:gd name="connsiteX0" fmla="*/ 244699 w 258467"/>
              <a:gd name="connsiteY0" fmla="*/ 437882 h 437882"/>
              <a:gd name="connsiteX1" fmla="*/ 90152 w 258467"/>
              <a:gd name="connsiteY1" fmla="*/ 309093 h 437882"/>
              <a:gd name="connsiteX2" fmla="*/ 257578 w 258467"/>
              <a:gd name="connsiteY2" fmla="*/ 51515 h 437882"/>
              <a:gd name="connsiteX3" fmla="*/ 0 w 258467"/>
              <a:gd name="connsiteY3" fmla="*/ 0 h 437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8467" h="437882">
                <a:moveTo>
                  <a:pt x="244699" y="437882"/>
                </a:moveTo>
                <a:cubicBezTo>
                  <a:pt x="166352" y="405684"/>
                  <a:pt x="88006" y="373487"/>
                  <a:pt x="90152" y="309093"/>
                </a:cubicBezTo>
                <a:cubicBezTo>
                  <a:pt x="92298" y="244699"/>
                  <a:pt x="272603" y="103030"/>
                  <a:pt x="257578" y="51515"/>
                </a:cubicBezTo>
                <a:cubicBezTo>
                  <a:pt x="242553" y="0"/>
                  <a:pt x="121276" y="0"/>
                  <a:pt x="0" y="0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Freeform 22"/>
          <p:cNvSpPr/>
          <p:nvPr/>
        </p:nvSpPr>
        <p:spPr>
          <a:xfrm rot="13827129">
            <a:off x="449908" y="2810082"/>
            <a:ext cx="683407" cy="281470"/>
          </a:xfrm>
          <a:custGeom>
            <a:avLst/>
            <a:gdLst>
              <a:gd name="connsiteX0" fmla="*/ 515155 w 515155"/>
              <a:gd name="connsiteY0" fmla="*/ 119260 h 243638"/>
              <a:gd name="connsiteX1" fmla="*/ 296214 w 515155"/>
              <a:gd name="connsiteY1" fmla="*/ 3350 h 243638"/>
              <a:gd name="connsiteX2" fmla="*/ 51516 w 515155"/>
              <a:gd name="connsiteY2" fmla="*/ 235170 h 243638"/>
              <a:gd name="connsiteX3" fmla="*/ 0 w 515155"/>
              <a:gd name="connsiteY3" fmla="*/ 170775 h 243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5155" h="243638">
                <a:moveTo>
                  <a:pt x="515155" y="119260"/>
                </a:moveTo>
                <a:cubicBezTo>
                  <a:pt x="444321" y="51646"/>
                  <a:pt x="373487" y="-15968"/>
                  <a:pt x="296214" y="3350"/>
                </a:cubicBezTo>
                <a:cubicBezTo>
                  <a:pt x="218941" y="22668"/>
                  <a:pt x="100885" y="207266"/>
                  <a:pt x="51516" y="235170"/>
                </a:cubicBezTo>
                <a:cubicBezTo>
                  <a:pt x="2147" y="263074"/>
                  <a:pt x="1073" y="216924"/>
                  <a:pt x="0" y="170775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Freeform 23"/>
          <p:cNvSpPr/>
          <p:nvPr/>
        </p:nvSpPr>
        <p:spPr>
          <a:xfrm>
            <a:off x="641462" y="3618964"/>
            <a:ext cx="620669" cy="334850"/>
          </a:xfrm>
          <a:custGeom>
            <a:avLst/>
            <a:gdLst>
              <a:gd name="connsiteX0" fmla="*/ 620669 w 620669"/>
              <a:gd name="connsiteY0" fmla="*/ 0 h 334850"/>
              <a:gd name="connsiteX1" fmla="*/ 260060 w 620669"/>
              <a:gd name="connsiteY1" fmla="*/ 90152 h 334850"/>
              <a:gd name="connsiteX2" fmla="*/ 234302 w 620669"/>
              <a:gd name="connsiteY2" fmla="*/ 51515 h 334850"/>
              <a:gd name="connsiteX3" fmla="*/ 169908 w 620669"/>
              <a:gd name="connsiteY3" fmla="*/ 64394 h 334850"/>
              <a:gd name="connsiteX4" fmla="*/ 105514 w 620669"/>
              <a:gd name="connsiteY4" fmla="*/ 128788 h 334850"/>
              <a:gd name="connsiteX5" fmla="*/ 28240 w 620669"/>
              <a:gd name="connsiteY5" fmla="*/ 218940 h 334850"/>
              <a:gd name="connsiteX6" fmla="*/ 2483 w 620669"/>
              <a:gd name="connsiteY6" fmla="*/ 257577 h 334850"/>
              <a:gd name="connsiteX7" fmla="*/ 2483 w 620669"/>
              <a:gd name="connsiteY7" fmla="*/ 334850 h 334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20669" h="334850">
                <a:moveTo>
                  <a:pt x="620669" y="0"/>
                </a:moveTo>
                <a:cubicBezTo>
                  <a:pt x="500466" y="30051"/>
                  <a:pt x="382876" y="73777"/>
                  <a:pt x="260060" y="90152"/>
                </a:cubicBezTo>
                <a:cubicBezTo>
                  <a:pt x="244717" y="92198"/>
                  <a:pt x="249185" y="55767"/>
                  <a:pt x="234302" y="51515"/>
                </a:cubicBezTo>
                <a:cubicBezTo>
                  <a:pt x="213254" y="45501"/>
                  <a:pt x="191373" y="60101"/>
                  <a:pt x="169908" y="64394"/>
                </a:cubicBezTo>
                <a:cubicBezTo>
                  <a:pt x="99073" y="111617"/>
                  <a:pt x="159176" y="64394"/>
                  <a:pt x="105514" y="128788"/>
                </a:cubicBezTo>
                <a:cubicBezTo>
                  <a:pt x="11910" y="241113"/>
                  <a:pt x="124696" y="83900"/>
                  <a:pt x="28240" y="218940"/>
                </a:cubicBezTo>
                <a:cubicBezTo>
                  <a:pt x="19243" y="231535"/>
                  <a:pt x="5841" y="242467"/>
                  <a:pt x="2483" y="257577"/>
                </a:cubicBezTo>
                <a:cubicBezTo>
                  <a:pt x="-3104" y="282721"/>
                  <a:pt x="2483" y="309092"/>
                  <a:pt x="2483" y="334850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Freeform 24"/>
          <p:cNvSpPr/>
          <p:nvPr/>
        </p:nvSpPr>
        <p:spPr>
          <a:xfrm>
            <a:off x="1159089" y="4198513"/>
            <a:ext cx="463650" cy="502276"/>
          </a:xfrm>
          <a:custGeom>
            <a:avLst/>
            <a:gdLst>
              <a:gd name="connsiteX0" fmla="*/ 463650 w 463650"/>
              <a:gd name="connsiteY0" fmla="*/ 0 h 502276"/>
              <a:gd name="connsiteX1" fmla="*/ 296225 w 463650"/>
              <a:gd name="connsiteY1" fmla="*/ 283335 h 502276"/>
              <a:gd name="connsiteX2" fmla="*/ 257588 w 463650"/>
              <a:gd name="connsiteY2" fmla="*/ 309093 h 502276"/>
              <a:gd name="connsiteX3" fmla="*/ 180315 w 463650"/>
              <a:gd name="connsiteY3" fmla="*/ 283335 h 502276"/>
              <a:gd name="connsiteX4" fmla="*/ 103042 w 463650"/>
              <a:gd name="connsiteY4" fmla="*/ 296214 h 502276"/>
              <a:gd name="connsiteX5" fmla="*/ 51526 w 463650"/>
              <a:gd name="connsiteY5" fmla="*/ 373487 h 502276"/>
              <a:gd name="connsiteX6" fmla="*/ 25768 w 463650"/>
              <a:gd name="connsiteY6" fmla="*/ 412124 h 502276"/>
              <a:gd name="connsiteX7" fmla="*/ 11 w 463650"/>
              <a:gd name="connsiteY7" fmla="*/ 502276 h 502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3650" h="502276">
                <a:moveTo>
                  <a:pt x="463650" y="0"/>
                </a:moveTo>
                <a:cubicBezTo>
                  <a:pt x="407842" y="94445"/>
                  <a:pt x="357076" y="192058"/>
                  <a:pt x="296225" y="283335"/>
                </a:cubicBezTo>
                <a:cubicBezTo>
                  <a:pt x="287639" y="296214"/>
                  <a:pt x="273067" y="309093"/>
                  <a:pt x="257588" y="309093"/>
                </a:cubicBezTo>
                <a:cubicBezTo>
                  <a:pt x="230437" y="309093"/>
                  <a:pt x="180315" y="283335"/>
                  <a:pt x="180315" y="283335"/>
                </a:cubicBezTo>
                <a:cubicBezTo>
                  <a:pt x="154557" y="287628"/>
                  <a:pt x="124435" y="281239"/>
                  <a:pt x="103042" y="296214"/>
                </a:cubicBezTo>
                <a:cubicBezTo>
                  <a:pt x="77681" y="313967"/>
                  <a:pt x="68698" y="347729"/>
                  <a:pt x="51526" y="373487"/>
                </a:cubicBezTo>
                <a:cubicBezTo>
                  <a:pt x="42940" y="386366"/>
                  <a:pt x="30663" y="397440"/>
                  <a:pt x="25768" y="412124"/>
                </a:cubicBezTo>
                <a:cubicBezTo>
                  <a:pt x="-1347" y="493470"/>
                  <a:pt x="11" y="462246"/>
                  <a:pt x="11" y="502276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Freeform 28"/>
          <p:cNvSpPr/>
          <p:nvPr/>
        </p:nvSpPr>
        <p:spPr>
          <a:xfrm rot="8589535">
            <a:off x="2091588" y="5055746"/>
            <a:ext cx="463650" cy="502276"/>
          </a:xfrm>
          <a:custGeom>
            <a:avLst/>
            <a:gdLst>
              <a:gd name="connsiteX0" fmla="*/ 463650 w 463650"/>
              <a:gd name="connsiteY0" fmla="*/ 0 h 502276"/>
              <a:gd name="connsiteX1" fmla="*/ 296225 w 463650"/>
              <a:gd name="connsiteY1" fmla="*/ 283335 h 502276"/>
              <a:gd name="connsiteX2" fmla="*/ 257588 w 463650"/>
              <a:gd name="connsiteY2" fmla="*/ 309093 h 502276"/>
              <a:gd name="connsiteX3" fmla="*/ 180315 w 463650"/>
              <a:gd name="connsiteY3" fmla="*/ 283335 h 502276"/>
              <a:gd name="connsiteX4" fmla="*/ 103042 w 463650"/>
              <a:gd name="connsiteY4" fmla="*/ 296214 h 502276"/>
              <a:gd name="connsiteX5" fmla="*/ 51526 w 463650"/>
              <a:gd name="connsiteY5" fmla="*/ 373487 h 502276"/>
              <a:gd name="connsiteX6" fmla="*/ 25768 w 463650"/>
              <a:gd name="connsiteY6" fmla="*/ 412124 h 502276"/>
              <a:gd name="connsiteX7" fmla="*/ 11 w 463650"/>
              <a:gd name="connsiteY7" fmla="*/ 502276 h 502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3650" h="502276">
                <a:moveTo>
                  <a:pt x="463650" y="0"/>
                </a:moveTo>
                <a:cubicBezTo>
                  <a:pt x="407842" y="94445"/>
                  <a:pt x="357076" y="192058"/>
                  <a:pt x="296225" y="283335"/>
                </a:cubicBezTo>
                <a:cubicBezTo>
                  <a:pt x="287639" y="296214"/>
                  <a:pt x="273067" y="309093"/>
                  <a:pt x="257588" y="309093"/>
                </a:cubicBezTo>
                <a:cubicBezTo>
                  <a:pt x="230437" y="309093"/>
                  <a:pt x="180315" y="283335"/>
                  <a:pt x="180315" y="283335"/>
                </a:cubicBezTo>
                <a:cubicBezTo>
                  <a:pt x="154557" y="287628"/>
                  <a:pt x="124435" y="281239"/>
                  <a:pt x="103042" y="296214"/>
                </a:cubicBezTo>
                <a:cubicBezTo>
                  <a:pt x="77681" y="313967"/>
                  <a:pt x="68698" y="347729"/>
                  <a:pt x="51526" y="373487"/>
                </a:cubicBezTo>
                <a:cubicBezTo>
                  <a:pt x="42940" y="386366"/>
                  <a:pt x="30663" y="397440"/>
                  <a:pt x="25768" y="412124"/>
                </a:cubicBezTo>
                <a:cubicBezTo>
                  <a:pt x="-1347" y="493470"/>
                  <a:pt x="11" y="462246"/>
                  <a:pt x="11" y="502276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Freeform 29"/>
          <p:cNvSpPr/>
          <p:nvPr/>
        </p:nvSpPr>
        <p:spPr>
          <a:xfrm>
            <a:off x="1528111" y="4643370"/>
            <a:ext cx="513396" cy="323526"/>
          </a:xfrm>
          <a:custGeom>
            <a:avLst/>
            <a:gdLst>
              <a:gd name="connsiteX0" fmla="*/ 0 w 515155"/>
              <a:gd name="connsiteY0" fmla="*/ 270457 h 270457"/>
              <a:gd name="connsiteX1" fmla="*/ 373487 w 515155"/>
              <a:gd name="connsiteY1" fmla="*/ 206062 h 270457"/>
              <a:gd name="connsiteX2" fmla="*/ 515155 w 515155"/>
              <a:gd name="connsiteY2" fmla="*/ 0 h 270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15155" h="270457">
                <a:moveTo>
                  <a:pt x="0" y="270457"/>
                </a:moveTo>
                <a:cubicBezTo>
                  <a:pt x="143814" y="260797"/>
                  <a:pt x="287628" y="251138"/>
                  <a:pt x="373487" y="206062"/>
                </a:cubicBezTo>
                <a:cubicBezTo>
                  <a:pt x="459346" y="160986"/>
                  <a:pt x="487250" y="80493"/>
                  <a:pt x="515155" y="0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 rotWithShape="1">
          <a:blip r:embed="rId4"/>
          <a:srcRect t="56826" r="-4347"/>
          <a:stretch/>
        </p:blipFill>
        <p:spPr>
          <a:xfrm>
            <a:off x="2338552" y="3671837"/>
            <a:ext cx="139954" cy="215835"/>
          </a:xfrm>
          <a:prstGeom prst="rect">
            <a:avLst/>
          </a:prstGeom>
        </p:spPr>
      </p:pic>
      <p:sp>
        <p:nvSpPr>
          <p:cNvPr id="7" name="Freeform 6"/>
          <p:cNvSpPr/>
          <p:nvPr/>
        </p:nvSpPr>
        <p:spPr>
          <a:xfrm>
            <a:off x="2539051" y="4008009"/>
            <a:ext cx="204149" cy="76756"/>
          </a:xfrm>
          <a:custGeom>
            <a:avLst/>
            <a:gdLst>
              <a:gd name="connsiteX0" fmla="*/ 578 w 204149"/>
              <a:gd name="connsiteY0" fmla="*/ 13349 h 76756"/>
              <a:gd name="connsiteX1" fmla="*/ 30613 w 204149"/>
              <a:gd name="connsiteY1" fmla="*/ 10011 h 76756"/>
              <a:gd name="connsiteX2" fmla="*/ 50637 w 204149"/>
              <a:gd name="connsiteY2" fmla="*/ 3337 h 76756"/>
              <a:gd name="connsiteX3" fmla="*/ 60648 w 204149"/>
              <a:gd name="connsiteY3" fmla="*/ 0 h 76756"/>
              <a:gd name="connsiteX4" fmla="*/ 104032 w 204149"/>
              <a:gd name="connsiteY4" fmla="*/ 3337 h 76756"/>
              <a:gd name="connsiteX5" fmla="*/ 124056 w 204149"/>
              <a:gd name="connsiteY5" fmla="*/ 10011 h 76756"/>
              <a:gd name="connsiteX6" fmla="*/ 134067 w 204149"/>
              <a:gd name="connsiteY6" fmla="*/ 13349 h 76756"/>
              <a:gd name="connsiteX7" fmla="*/ 147416 w 204149"/>
              <a:gd name="connsiteY7" fmla="*/ 26698 h 76756"/>
              <a:gd name="connsiteX8" fmla="*/ 154091 w 204149"/>
              <a:gd name="connsiteY8" fmla="*/ 36709 h 76756"/>
              <a:gd name="connsiteX9" fmla="*/ 164102 w 204149"/>
              <a:gd name="connsiteY9" fmla="*/ 43384 h 76756"/>
              <a:gd name="connsiteX10" fmla="*/ 180788 w 204149"/>
              <a:gd name="connsiteY10" fmla="*/ 53395 h 76756"/>
              <a:gd name="connsiteX11" fmla="*/ 194137 w 204149"/>
              <a:gd name="connsiteY11" fmla="*/ 70082 h 76756"/>
              <a:gd name="connsiteX12" fmla="*/ 200812 w 204149"/>
              <a:gd name="connsiteY12" fmla="*/ 76756 h 76756"/>
              <a:gd name="connsiteX13" fmla="*/ 204149 w 204149"/>
              <a:gd name="connsiteY13" fmla="*/ 66744 h 76756"/>
              <a:gd name="connsiteX14" fmla="*/ 194137 w 204149"/>
              <a:gd name="connsiteY14" fmla="*/ 50058 h 76756"/>
              <a:gd name="connsiteX15" fmla="*/ 184126 w 204149"/>
              <a:gd name="connsiteY15" fmla="*/ 43384 h 76756"/>
              <a:gd name="connsiteX16" fmla="*/ 177451 w 204149"/>
              <a:gd name="connsiteY16" fmla="*/ 36709 h 76756"/>
              <a:gd name="connsiteX17" fmla="*/ 174114 w 204149"/>
              <a:gd name="connsiteY17" fmla="*/ 26698 h 76756"/>
              <a:gd name="connsiteX18" fmla="*/ 154091 w 204149"/>
              <a:gd name="connsiteY18" fmla="*/ 16686 h 76756"/>
              <a:gd name="connsiteX19" fmla="*/ 137404 w 204149"/>
              <a:gd name="connsiteY19" fmla="*/ 13349 h 76756"/>
              <a:gd name="connsiteX20" fmla="*/ 127393 w 204149"/>
              <a:gd name="connsiteY20" fmla="*/ 10011 h 76756"/>
              <a:gd name="connsiteX21" fmla="*/ 107369 w 204149"/>
              <a:gd name="connsiteY21" fmla="*/ 6674 h 76756"/>
              <a:gd name="connsiteX22" fmla="*/ 57311 w 204149"/>
              <a:gd name="connsiteY22" fmla="*/ 6674 h 76756"/>
              <a:gd name="connsiteX23" fmla="*/ 37288 w 204149"/>
              <a:gd name="connsiteY23" fmla="*/ 13349 h 76756"/>
              <a:gd name="connsiteX24" fmla="*/ 13927 w 204149"/>
              <a:gd name="connsiteY24" fmla="*/ 20023 h 76756"/>
              <a:gd name="connsiteX25" fmla="*/ 578 w 204149"/>
              <a:gd name="connsiteY25" fmla="*/ 13349 h 76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04149" h="76756">
                <a:moveTo>
                  <a:pt x="578" y="13349"/>
                </a:moveTo>
                <a:cubicBezTo>
                  <a:pt x="3359" y="11680"/>
                  <a:pt x="20735" y="11987"/>
                  <a:pt x="30613" y="10011"/>
                </a:cubicBezTo>
                <a:cubicBezTo>
                  <a:pt x="37512" y="8631"/>
                  <a:pt x="43962" y="5562"/>
                  <a:pt x="50637" y="3337"/>
                </a:cubicBezTo>
                <a:lnTo>
                  <a:pt x="60648" y="0"/>
                </a:lnTo>
                <a:cubicBezTo>
                  <a:pt x="75109" y="1112"/>
                  <a:pt x="89705" y="1075"/>
                  <a:pt x="104032" y="3337"/>
                </a:cubicBezTo>
                <a:cubicBezTo>
                  <a:pt x="110982" y="4434"/>
                  <a:pt x="117381" y="7786"/>
                  <a:pt x="124056" y="10011"/>
                </a:cubicBezTo>
                <a:lnTo>
                  <a:pt x="134067" y="13349"/>
                </a:lnTo>
                <a:cubicBezTo>
                  <a:pt x="138517" y="17799"/>
                  <a:pt x="143925" y="21462"/>
                  <a:pt x="147416" y="26698"/>
                </a:cubicBezTo>
                <a:cubicBezTo>
                  <a:pt x="149641" y="30035"/>
                  <a:pt x="151255" y="33873"/>
                  <a:pt x="154091" y="36709"/>
                </a:cubicBezTo>
                <a:cubicBezTo>
                  <a:pt x="156927" y="39545"/>
                  <a:pt x="160970" y="40878"/>
                  <a:pt x="164102" y="43384"/>
                </a:cubicBezTo>
                <a:cubicBezTo>
                  <a:pt x="177188" y="53853"/>
                  <a:pt x="163406" y="47601"/>
                  <a:pt x="180788" y="53395"/>
                </a:cubicBezTo>
                <a:cubicBezTo>
                  <a:pt x="196909" y="69516"/>
                  <a:pt x="177292" y="49026"/>
                  <a:pt x="194137" y="70082"/>
                </a:cubicBezTo>
                <a:cubicBezTo>
                  <a:pt x="196103" y="72539"/>
                  <a:pt x="198587" y="74531"/>
                  <a:pt x="200812" y="76756"/>
                </a:cubicBezTo>
                <a:cubicBezTo>
                  <a:pt x="201924" y="73419"/>
                  <a:pt x="204149" y="70262"/>
                  <a:pt x="204149" y="66744"/>
                </a:cubicBezTo>
                <a:cubicBezTo>
                  <a:pt x="204149" y="59262"/>
                  <a:pt x="199424" y="54288"/>
                  <a:pt x="194137" y="50058"/>
                </a:cubicBezTo>
                <a:cubicBezTo>
                  <a:pt x="191005" y="47553"/>
                  <a:pt x="187258" y="45889"/>
                  <a:pt x="184126" y="43384"/>
                </a:cubicBezTo>
                <a:cubicBezTo>
                  <a:pt x="181669" y="41418"/>
                  <a:pt x="179676" y="38934"/>
                  <a:pt x="177451" y="36709"/>
                </a:cubicBezTo>
                <a:cubicBezTo>
                  <a:pt x="176339" y="33372"/>
                  <a:pt x="175924" y="29714"/>
                  <a:pt x="174114" y="26698"/>
                </a:cubicBezTo>
                <a:cubicBezTo>
                  <a:pt x="168990" y="18157"/>
                  <a:pt x="163506" y="18778"/>
                  <a:pt x="154091" y="16686"/>
                </a:cubicBezTo>
                <a:cubicBezTo>
                  <a:pt x="148554" y="15456"/>
                  <a:pt x="142907" y="14725"/>
                  <a:pt x="137404" y="13349"/>
                </a:cubicBezTo>
                <a:cubicBezTo>
                  <a:pt x="133991" y="12496"/>
                  <a:pt x="130827" y="10774"/>
                  <a:pt x="127393" y="10011"/>
                </a:cubicBezTo>
                <a:cubicBezTo>
                  <a:pt x="120787" y="8543"/>
                  <a:pt x="114044" y="7786"/>
                  <a:pt x="107369" y="6674"/>
                </a:cubicBezTo>
                <a:cubicBezTo>
                  <a:pt x="86556" y="-264"/>
                  <a:pt x="93604" y="625"/>
                  <a:pt x="57311" y="6674"/>
                </a:cubicBezTo>
                <a:cubicBezTo>
                  <a:pt x="50371" y="7831"/>
                  <a:pt x="44113" y="11643"/>
                  <a:pt x="37288" y="13349"/>
                </a:cubicBezTo>
                <a:cubicBezTo>
                  <a:pt x="20526" y="17539"/>
                  <a:pt x="28290" y="15236"/>
                  <a:pt x="13927" y="20023"/>
                </a:cubicBezTo>
                <a:cubicBezTo>
                  <a:pt x="5494" y="28457"/>
                  <a:pt x="-2203" y="15018"/>
                  <a:pt x="578" y="13349"/>
                </a:cubicBezTo>
                <a:close/>
              </a:path>
            </a:pathLst>
          </a:custGeom>
          <a:ln w="285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4383634">
            <a:off x="1885324" y="3074753"/>
            <a:ext cx="134124" cy="499915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4"/>
          <a:srcRect t="56826" r="-4347"/>
          <a:stretch/>
        </p:blipFill>
        <p:spPr>
          <a:xfrm>
            <a:off x="2421229" y="4023948"/>
            <a:ext cx="139954" cy="215835"/>
          </a:xfrm>
          <a:prstGeom prst="rect">
            <a:avLst/>
          </a:prstGeom>
        </p:spPr>
      </p:pic>
      <p:sp>
        <p:nvSpPr>
          <p:cNvPr id="27" name="Freeform 26"/>
          <p:cNvSpPr/>
          <p:nvPr/>
        </p:nvSpPr>
        <p:spPr>
          <a:xfrm>
            <a:off x="2447166" y="3697399"/>
            <a:ext cx="204149" cy="76756"/>
          </a:xfrm>
          <a:custGeom>
            <a:avLst/>
            <a:gdLst>
              <a:gd name="connsiteX0" fmla="*/ 578 w 204149"/>
              <a:gd name="connsiteY0" fmla="*/ 13349 h 76756"/>
              <a:gd name="connsiteX1" fmla="*/ 30613 w 204149"/>
              <a:gd name="connsiteY1" fmla="*/ 10011 h 76756"/>
              <a:gd name="connsiteX2" fmla="*/ 50637 w 204149"/>
              <a:gd name="connsiteY2" fmla="*/ 3337 h 76756"/>
              <a:gd name="connsiteX3" fmla="*/ 60648 w 204149"/>
              <a:gd name="connsiteY3" fmla="*/ 0 h 76756"/>
              <a:gd name="connsiteX4" fmla="*/ 104032 w 204149"/>
              <a:gd name="connsiteY4" fmla="*/ 3337 h 76756"/>
              <a:gd name="connsiteX5" fmla="*/ 124056 w 204149"/>
              <a:gd name="connsiteY5" fmla="*/ 10011 h 76756"/>
              <a:gd name="connsiteX6" fmla="*/ 134067 w 204149"/>
              <a:gd name="connsiteY6" fmla="*/ 13349 h 76756"/>
              <a:gd name="connsiteX7" fmla="*/ 147416 w 204149"/>
              <a:gd name="connsiteY7" fmla="*/ 26698 h 76756"/>
              <a:gd name="connsiteX8" fmla="*/ 154091 w 204149"/>
              <a:gd name="connsiteY8" fmla="*/ 36709 h 76756"/>
              <a:gd name="connsiteX9" fmla="*/ 164102 w 204149"/>
              <a:gd name="connsiteY9" fmla="*/ 43384 h 76756"/>
              <a:gd name="connsiteX10" fmla="*/ 180788 w 204149"/>
              <a:gd name="connsiteY10" fmla="*/ 53395 h 76756"/>
              <a:gd name="connsiteX11" fmla="*/ 194137 w 204149"/>
              <a:gd name="connsiteY11" fmla="*/ 70082 h 76756"/>
              <a:gd name="connsiteX12" fmla="*/ 200812 w 204149"/>
              <a:gd name="connsiteY12" fmla="*/ 76756 h 76756"/>
              <a:gd name="connsiteX13" fmla="*/ 204149 w 204149"/>
              <a:gd name="connsiteY13" fmla="*/ 66744 h 76756"/>
              <a:gd name="connsiteX14" fmla="*/ 194137 w 204149"/>
              <a:gd name="connsiteY14" fmla="*/ 50058 h 76756"/>
              <a:gd name="connsiteX15" fmla="*/ 184126 w 204149"/>
              <a:gd name="connsiteY15" fmla="*/ 43384 h 76756"/>
              <a:gd name="connsiteX16" fmla="*/ 177451 w 204149"/>
              <a:gd name="connsiteY16" fmla="*/ 36709 h 76756"/>
              <a:gd name="connsiteX17" fmla="*/ 174114 w 204149"/>
              <a:gd name="connsiteY17" fmla="*/ 26698 h 76756"/>
              <a:gd name="connsiteX18" fmla="*/ 154091 w 204149"/>
              <a:gd name="connsiteY18" fmla="*/ 16686 h 76756"/>
              <a:gd name="connsiteX19" fmla="*/ 137404 w 204149"/>
              <a:gd name="connsiteY19" fmla="*/ 13349 h 76756"/>
              <a:gd name="connsiteX20" fmla="*/ 127393 w 204149"/>
              <a:gd name="connsiteY20" fmla="*/ 10011 h 76756"/>
              <a:gd name="connsiteX21" fmla="*/ 107369 w 204149"/>
              <a:gd name="connsiteY21" fmla="*/ 6674 h 76756"/>
              <a:gd name="connsiteX22" fmla="*/ 57311 w 204149"/>
              <a:gd name="connsiteY22" fmla="*/ 6674 h 76756"/>
              <a:gd name="connsiteX23" fmla="*/ 37288 w 204149"/>
              <a:gd name="connsiteY23" fmla="*/ 13349 h 76756"/>
              <a:gd name="connsiteX24" fmla="*/ 13927 w 204149"/>
              <a:gd name="connsiteY24" fmla="*/ 20023 h 76756"/>
              <a:gd name="connsiteX25" fmla="*/ 578 w 204149"/>
              <a:gd name="connsiteY25" fmla="*/ 13349 h 76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04149" h="76756">
                <a:moveTo>
                  <a:pt x="578" y="13349"/>
                </a:moveTo>
                <a:cubicBezTo>
                  <a:pt x="3359" y="11680"/>
                  <a:pt x="20735" y="11987"/>
                  <a:pt x="30613" y="10011"/>
                </a:cubicBezTo>
                <a:cubicBezTo>
                  <a:pt x="37512" y="8631"/>
                  <a:pt x="43962" y="5562"/>
                  <a:pt x="50637" y="3337"/>
                </a:cubicBezTo>
                <a:lnTo>
                  <a:pt x="60648" y="0"/>
                </a:lnTo>
                <a:cubicBezTo>
                  <a:pt x="75109" y="1112"/>
                  <a:pt x="89705" y="1075"/>
                  <a:pt x="104032" y="3337"/>
                </a:cubicBezTo>
                <a:cubicBezTo>
                  <a:pt x="110982" y="4434"/>
                  <a:pt x="117381" y="7786"/>
                  <a:pt x="124056" y="10011"/>
                </a:cubicBezTo>
                <a:lnTo>
                  <a:pt x="134067" y="13349"/>
                </a:lnTo>
                <a:cubicBezTo>
                  <a:pt x="138517" y="17799"/>
                  <a:pt x="143925" y="21462"/>
                  <a:pt x="147416" y="26698"/>
                </a:cubicBezTo>
                <a:cubicBezTo>
                  <a:pt x="149641" y="30035"/>
                  <a:pt x="151255" y="33873"/>
                  <a:pt x="154091" y="36709"/>
                </a:cubicBezTo>
                <a:cubicBezTo>
                  <a:pt x="156927" y="39545"/>
                  <a:pt x="160970" y="40878"/>
                  <a:pt x="164102" y="43384"/>
                </a:cubicBezTo>
                <a:cubicBezTo>
                  <a:pt x="177188" y="53853"/>
                  <a:pt x="163406" y="47601"/>
                  <a:pt x="180788" y="53395"/>
                </a:cubicBezTo>
                <a:cubicBezTo>
                  <a:pt x="196909" y="69516"/>
                  <a:pt x="177292" y="49026"/>
                  <a:pt x="194137" y="70082"/>
                </a:cubicBezTo>
                <a:cubicBezTo>
                  <a:pt x="196103" y="72539"/>
                  <a:pt x="198587" y="74531"/>
                  <a:pt x="200812" y="76756"/>
                </a:cubicBezTo>
                <a:cubicBezTo>
                  <a:pt x="201924" y="73419"/>
                  <a:pt x="204149" y="70262"/>
                  <a:pt x="204149" y="66744"/>
                </a:cubicBezTo>
                <a:cubicBezTo>
                  <a:pt x="204149" y="59262"/>
                  <a:pt x="199424" y="54288"/>
                  <a:pt x="194137" y="50058"/>
                </a:cubicBezTo>
                <a:cubicBezTo>
                  <a:pt x="191005" y="47553"/>
                  <a:pt x="187258" y="45889"/>
                  <a:pt x="184126" y="43384"/>
                </a:cubicBezTo>
                <a:cubicBezTo>
                  <a:pt x="181669" y="41418"/>
                  <a:pt x="179676" y="38934"/>
                  <a:pt x="177451" y="36709"/>
                </a:cubicBezTo>
                <a:cubicBezTo>
                  <a:pt x="176339" y="33372"/>
                  <a:pt x="175924" y="29714"/>
                  <a:pt x="174114" y="26698"/>
                </a:cubicBezTo>
                <a:cubicBezTo>
                  <a:pt x="168990" y="18157"/>
                  <a:pt x="163506" y="18778"/>
                  <a:pt x="154091" y="16686"/>
                </a:cubicBezTo>
                <a:cubicBezTo>
                  <a:pt x="148554" y="15456"/>
                  <a:pt x="142907" y="14725"/>
                  <a:pt x="137404" y="13349"/>
                </a:cubicBezTo>
                <a:cubicBezTo>
                  <a:pt x="133991" y="12496"/>
                  <a:pt x="130827" y="10774"/>
                  <a:pt x="127393" y="10011"/>
                </a:cubicBezTo>
                <a:cubicBezTo>
                  <a:pt x="120787" y="8543"/>
                  <a:pt x="114044" y="7786"/>
                  <a:pt x="107369" y="6674"/>
                </a:cubicBezTo>
                <a:cubicBezTo>
                  <a:pt x="86556" y="-264"/>
                  <a:pt x="93604" y="625"/>
                  <a:pt x="57311" y="6674"/>
                </a:cubicBezTo>
                <a:cubicBezTo>
                  <a:pt x="50371" y="7831"/>
                  <a:pt x="44113" y="11643"/>
                  <a:pt x="37288" y="13349"/>
                </a:cubicBezTo>
                <a:cubicBezTo>
                  <a:pt x="20526" y="17539"/>
                  <a:pt x="28290" y="15236"/>
                  <a:pt x="13927" y="20023"/>
                </a:cubicBezTo>
                <a:cubicBezTo>
                  <a:pt x="5494" y="28457"/>
                  <a:pt x="-2203" y="15018"/>
                  <a:pt x="578" y="13349"/>
                </a:cubicBezTo>
                <a:close/>
              </a:path>
            </a:pathLst>
          </a:custGeom>
          <a:ln w="285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Oval 27"/>
          <p:cNvSpPr/>
          <p:nvPr/>
        </p:nvSpPr>
        <p:spPr>
          <a:xfrm rot="1074360">
            <a:off x="2430244" y="3620199"/>
            <a:ext cx="285750" cy="173373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TextBox 30"/>
          <p:cNvSpPr txBox="1"/>
          <p:nvPr/>
        </p:nvSpPr>
        <p:spPr>
          <a:xfrm>
            <a:off x="3570210" y="1484785"/>
            <a:ext cx="549061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800" dirty="0">
                <a:solidFill>
                  <a:srgbClr val="0070C0"/>
                </a:solidFill>
              </a:rPr>
              <a:t>… and the </a:t>
            </a:r>
            <a:r>
              <a:rPr lang="en-GB" sz="2800" i="1" dirty="0" err="1">
                <a:solidFill>
                  <a:srgbClr val="0070C0"/>
                </a:solidFill>
              </a:rPr>
              <a:t>Cas</a:t>
            </a:r>
            <a:r>
              <a:rPr lang="en-GB" sz="2800" dirty="0">
                <a:solidFill>
                  <a:srgbClr val="0070C0"/>
                </a:solidFill>
              </a:rPr>
              <a:t> RNA is translated into a protein, specifically a nuclease</a:t>
            </a:r>
          </a:p>
        </p:txBody>
      </p:sp>
    </p:spTree>
    <p:extLst>
      <p:ext uri="{BB962C8B-B14F-4D97-AF65-F5344CB8AC3E}">
        <p14:creationId xmlns:p14="http://schemas.microsoft.com/office/powerpoint/2010/main" val="1025804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todib\Desktop\ABE\images\Amgen Experience_Logo-01_sm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6" y="188640"/>
            <a:ext cx="2771800" cy="720080"/>
          </a:xfrm>
          <a:prstGeom prst="rect">
            <a:avLst/>
          </a:prstGeom>
          <a:noFill/>
        </p:spPr>
      </p:pic>
      <p:cxnSp>
        <p:nvCxnSpPr>
          <p:cNvPr id="4" name="Straight Connector 3"/>
          <p:cNvCxnSpPr/>
          <p:nvPr/>
        </p:nvCxnSpPr>
        <p:spPr>
          <a:xfrm>
            <a:off x="0" y="1268760"/>
            <a:ext cx="6156176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0" y="1196752"/>
            <a:ext cx="6156176" cy="0"/>
          </a:xfrm>
          <a:prstGeom prst="line">
            <a:avLst/>
          </a:prstGeom>
          <a:ln w="762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07504" y="179137"/>
            <a:ext cx="5979779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600" dirty="0">
                <a:solidFill>
                  <a:srgbClr val="0070C0"/>
                </a:solidFill>
                <a:latin typeface="Calibri" panose="020F0502020204030204" pitchFamily="34" charset="0"/>
              </a:rPr>
              <a:t>How does CRISPR work?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9" r="3964"/>
          <a:stretch/>
        </p:blipFill>
        <p:spPr>
          <a:xfrm rot="13995770">
            <a:off x="516652" y="3613911"/>
            <a:ext cx="1045896" cy="930859"/>
          </a:xfrm>
          <a:prstGeom prst="rect">
            <a:avLst/>
          </a:prstGeom>
        </p:spPr>
      </p:pic>
      <p:sp>
        <p:nvSpPr>
          <p:cNvPr id="12" name="Rounded Rectangle 11"/>
          <p:cNvSpPr/>
          <p:nvPr/>
        </p:nvSpPr>
        <p:spPr>
          <a:xfrm rot="19265570">
            <a:off x="1548608" y="2402280"/>
            <a:ext cx="1350028" cy="2743815"/>
          </a:xfrm>
          <a:prstGeom prst="roundRect">
            <a:avLst>
              <a:gd name="adj" fmla="val 50000"/>
            </a:avLst>
          </a:prstGeom>
          <a:noFill/>
          <a:ln w="1524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Freeform 12"/>
          <p:cNvSpPr/>
          <p:nvPr/>
        </p:nvSpPr>
        <p:spPr>
          <a:xfrm>
            <a:off x="2421229" y="4005330"/>
            <a:ext cx="386366" cy="605307"/>
          </a:xfrm>
          <a:custGeom>
            <a:avLst/>
            <a:gdLst>
              <a:gd name="connsiteX0" fmla="*/ 395601 w 550147"/>
              <a:gd name="connsiteY0" fmla="*/ 643943 h 1017431"/>
              <a:gd name="connsiteX1" fmla="*/ 73629 w 550147"/>
              <a:gd name="connsiteY1" fmla="*/ 798490 h 1017431"/>
              <a:gd name="connsiteX2" fmla="*/ 60750 w 550147"/>
              <a:gd name="connsiteY2" fmla="*/ 759853 h 1017431"/>
              <a:gd name="connsiteX3" fmla="*/ 73629 w 550147"/>
              <a:gd name="connsiteY3" fmla="*/ 605307 h 1017431"/>
              <a:gd name="connsiteX4" fmla="*/ 125145 w 550147"/>
              <a:gd name="connsiteY4" fmla="*/ 528034 h 1017431"/>
              <a:gd name="connsiteX5" fmla="*/ 202418 w 550147"/>
              <a:gd name="connsiteY5" fmla="*/ 502276 h 1017431"/>
              <a:gd name="connsiteX6" fmla="*/ 228176 w 550147"/>
              <a:gd name="connsiteY6" fmla="*/ 540912 h 1017431"/>
              <a:gd name="connsiteX7" fmla="*/ 241054 w 550147"/>
              <a:gd name="connsiteY7" fmla="*/ 605307 h 1017431"/>
              <a:gd name="connsiteX8" fmla="*/ 253933 w 550147"/>
              <a:gd name="connsiteY8" fmla="*/ 643943 h 1017431"/>
              <a:gd name="connsiteX9" fmla="*/ 279691 w 550147"/>
              <a:gd name="connsiteY9" fmla="*/ 811369 h 1017431"/>
              <a:gd name="connsiteX10" fmla="*/ 318328 w 550147"/>
              <a:gd name="connsiteY10" fmla="*/ 888642 h 1017431"/>
              <a:gd name="connsiteX11" fmla="*/ 356964 w 550147"/>
              <a:gd name="connsiteY11" fmla="*/ 901521 h 1017431"/>
              <a:gd name="connsiteX12" fmla="*/ 434237 w 550147"/>
              <a:gd name="connsiteY12" fmla="*/ 888642 h 1017431"/>
              <a:gd name="connsiteX13" fmla="*/ 447116 w 550147"/>
              <a:gd name="connsiteY13" fmla="*/ 850005 h 1017431"/>
              <a:gd name="connsiteX14" fmla="*/ 485753 w 550147"/>
              <a:gd name="connsiteY14" fmla="*/ 734096 h 1017431"/>
              <a:gd name="connsiteX15" fmla="*/ 498632 w 550147"/>
              <a:gd name="connsiteY15" fmla="*/ 669701 h 1017431"/>
              <a:gd name="connsiteX16" fmla="*/ 511511 w 550147"/>
              <a:gd name="connsiteY16" fmla="*/ 631065 h 1017431"/>
              <a:gd name="connsiteX17" fmla="*/ 498632 w 550147"/>
              <a:gd name="connsiteY17" fmla="*/ 553791 h 1017431"/>
              <a:gd name="connsiteX18" fmla="*/ 472874 w 550147"/>
              <a:gd name="connsiteY18" fmla="*/ 515155 h 1017431"/>
              <a:gd name="connsiteX19" fmla="*/ 434237 w 550147"/>
              <a:gd name="connsiteY19" fmla="*/ 502276 h 1017431"/>
              <a:gd name="connsiteX20" fmla="*/ 395601 w 550147"/>
              <a:gd name="connsiteY20" fmla="*/ 592428 h 1017431"/>
              <a:gd name="connsiteX21" fmla="*/ 369843 w 550147"/>
              <a:gd name="connsiteY21" fmla="*/ 631065 h 1017431"/>
              <a:gd name="connsiteX22" fmla="*/ 356964 w 550147"/>
              <a:gd name="connsiteY22" fmla="*/ 682580 h 1017431"/>
              <a:gd name="connsiteX23" fmla="*/ 344085 w 550147"/>
              <a:gd name="connsiteY23" fmla="*/ 888642 h 1017431"/>
              <a:gd name="connsiteX24" fmla="*/ 266812 w 550147"/>
              <a:gd name="connsiteY24" fmla="*/ 965915 h 1017431"/>
              <a:gd name="connsiteX25" fmla="*/ 125145 w 550147"/>
              <a:gd name="connsiteY25" fmla="*/ 953036 h 1017431"/>
              <a:gd name="connsiteX26" fmla="*/ 99387 w 550147"/>
              <a:gd name="connsiteY26" fmla="*/ 914400 h 1017431"/>
              <a:gd name="connsiteX27" fmla="*/ 73629 w 550147"/>
              <a:gd name="connsiteY27" fmla="*/ 824248 h 1017431"/>
              <a:gd name="connsiteX28" fmla="*/ 47871 w 550147"/>
              <a:gd name="connsiteY28" fmla="*/ 643943 h 1017431"/>
              <a:gd name="connsiteX29" fmla="*/ 34992 w 550147"/>
              <a:gd name="connsiteY29" fmla="*/ 605307 h 1017431"/>
              <a:gd name="connsiteX30" fmla="*/ 47871 w 550147"/>
              <a:gd name="connsiteY30" fmla="*/ 283335 h 1017431"/>
              <a:gd name="connsiteX31" fmla="*/ 73629 w 550147"/>
              <a:gd name="connsiteY31" fmla="*/ 321972 h 1017431"/>
              <a:gd name="connsiteX32" fmla="*/ 86508 w 550147"/>
              <a:gd name="connsiteY32" fmla="*/ 412124 h 1017431"/>
              <a:gd name="connsiteX33" fmla="*/ 99387 w 550147"/>
              <a:gd name="connsiteY33" fmla="*/ 682580 h 1017431"/>
              <a:gd name="connsiteX34" fmla="*/ 125145 w 550147"/>
              <a:gd name="connsiteY34" fmla="*/ 772732 h 1017431"/>
              <a:gd name="connsiteX35" fmla="*/ 138023 w 550147"/>
              <a:gd name="connsiteY35" fmla="*/ 824248 h 1017431"/>
              <a:gd name="connsiteX36" fmla="*/ 176660 w 550147"/>
              <a:gd name="connsiteY36" fmla="*/ 850005 h 1017431"/>
              <a:gd name="connsiteX37" fmla="*/ 292570 w 550147"/>
              <a:gd name="connsiteY37" fmla="*/ 965915 h 1017431"/>
              <a:gd name="connsiteX38" fmla="*/ 382722 w 550147"/>
              <a:gd name="connsiteY38" fmla="*/ 1017431 h 1017431"/>
              <a:gd name="connsiteX39" fmla="*/ 485753 w 550147"/>
              <a:gd name="connsiteY39" fmla="*/ 991673 h 1017431"/>
              <a:gd name="connsiteX40" fmla="*/ 511511 w 550147"/>
              <a:gd name="connsiteY40" fmla="*/ 862884 h 1017431"/>
              <a:gd name="connsiteX41" fmla="*/ 524390 w 550147"/>
              <a:gd name="connsiteY41" fmla="*/ 708338 h 1017431"/>
              <a:gd name="connsiteX42" fmla="*/ 537268 w 550147"/>
              <a:gd name="connsiteY42" fmla="*/ 631065 h 1017431"/>
              <a:gd name="connsiteX43" fmla="*/ 550147 w 550147"/>
              <a:gd name="connsiteY43" fmla="*/ 540912 h 1017431"/>
              <a:gd name="connsiteX44" fmla="*/ 537268 w 550147"/>
              <a:gd name="connsiteY44" fmla="*/ 360608 h 1017431"/>
              <a:gd name="connsiteX45" fmla="*/ 524390 w 550147"/>
              <a:gd name="connsiteY45" fmla="*/ 321972 h 1017431"/>
              <a:gd name="connsiteX46" fmla="*/ 485753 w 550147"/>
              <a:gd name="connsiteY46" fmla="*/ 218941 h 1017431"/>
              <a:gd name="connsiteX47" fmla="*/ 472874 w 550147"/>
              <a:gd name="connsiteY47" fmla="*/ 180304 h 1017431"/>
              <a:gd name="connsiteX48" fmla="*/ 459995 w 550147"/>
              <a:gd name="connsiteY48" fmla="*/ 115910 h 1017431"/>
              <a:gd name="connsiteX49" fmla="*/ 318328 w 550147"/>
              <a:gd name="connsiteY49" fmla="*/ 0 h 1017431"/>
              <a:gd name="connsiteX50" fmla="*/ 241054 w 550147"/>
              <a:gd name="connsiteY50" fmla="*/ 12879 h 1017431"/>
              <a:gd name="connsiteX51" fmla="*/ 202418 w 550147"/>
              <a:gd name="connsiteY51" fmla="*/ 25758 h 1017431"/>
              <a:gd name="connsiteX52" fmla="*/ 125145 w 550147"/>
              <a:gd name="connsiteY52" fmla="*/ 38636 h 1017431"/>
              <a:gd name="connsiteX53" fmla="*/ 86508 w 550147"/>
              <a:gd name="connsiteY53" fmla="*/ 64394 h 1017431"/>
              <a:gd name="connsiteX54" fmla="*/ 344085 w 550147"/>
              <a:gd name="connsiteY54" fmla="*/ 244698 h 1017431"/>
              <a:gd name="connsiteX55" fmla="*/ 356964 w 550147"/>
              <a:gd name="connsiteY55" fmla="*/ 283335 h 1017431"/>
              <a:gd name="connsiteX56" fmla="*/ 344085 w 550147"/>
              <a:gd name="connsiteY56" fmla="*/ 450760 h 1017431"/>
              <a:gd name="connsiteX57" fmla="*/ 292570 w 550147"/>
              <a:gd name="connsiteY57" fmla="*/ 489397 h 1017431"/>
              <a:gd name="connsiteX58" fmla="*/ 215297 w 550147"/>
              <a:gd name="connsiteY58" fmla="*/ 502276 h 1017431"/>
              <a:gd name="connsiteX59" fmla="*/ 163781 w 550147"/>
              <a:gd name="connsiteY59" fmla="*/ 515155 h 1017431"/>
              <a:gd name="connsiteX60" fmla="*/ 9235 w 550147"/>
              <a:gd name="connsiteY60" fmla="*/ 463639 h 1017431"/>
              <a:gd name="connsiteX61" fmla="*/ 34992 w 550147"/>
              <a:gd name="connsiteY61" fmla="*/ 296214 h 1017431"/>
              <a:gd name="connsiteX62" fmla="*/ 112266 w 550147"/>
              <a:gd name="connsiteY62" fmla="*/ 270456 h 1017431"/>
              <a:gd name="connsiteX63" fmla="*/ 138023 w 550147"/>
              <a:gd name="connsiteY63" fmla="*/ 450760 h 1017431"/>
              <a:gd name="connsiteX64" fmla="*/ 99387 w 550147"/>
              <a:gd name="connsiteY64" fmla="*/ 476518 h 1017431"/>
              <a:gd name="connsiteX65" fmla="*/ 22114 w 550147"/>
              <a:gd name="connsiteY65" fmla="*/ 502276 h 1017431"/>
              <a:gd name="connsiteX66" fmla="*/ 22114 w 550147"/>
              <a:gd name="connsiteY66" fmla="*/ 682580 h 1017431"/>
              <a:gd name="connsiteX67" fmla="*/ 73629 w 550147"/>
              <a:gd name="connsiteY67" fmla="*/ 695459 h 1017431"/>
              <a:gd name="connsiteX68" fmla="*/ 125145 w 550147"/>
              <a:gd name="connsiteY68" fmla="*/ 682580 h 1017431"/>
              <a:gd name="connsiteX69" fmla="*/ 150902 w 550147"/>
              <a:gd name="connsiteY69" fmla="*/ 643943 h 1017431"/>
              <a:gd name="connsiteX70" fmla="*/ 189539 w 550147"/>
              <a:gd name="connsiteY70" fmla="*/ 605307 h 1017431"/>
              <a:gd name="connsiteX71" fmla="*/ 215297 w 550147"/>
              <a:gd name="connsiteY71" fmla="*/ 566670 h 1017431"/>
              <a:gd name="connsiteX72" fmla="*/ 305449 w 550147"/>
              <a:gd name="connsiteY72" fmla="*/ 515155 h 1017431"/>
              <a:gd name="connsiteX73" fmla="*/ 395601 w 550147"/>
              <a:gd name="connsiteY73" fmla="*/ 528034 h 1017431"/>
              <a:gd name="connsiteX74" fmla="*/ 395601 w 550147"/>
              <a:gd name="connsiteY74" fmla="*/ 643943 h 10174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550147" h="1017431">
                <a:moveTo>
                  <a:pt x="395601" y="643943"/>
                </a:moveTo>
                <a:cubicBezTo>
                  <a:pt x="341939" y="689019"/>
                  <a:pt x="186127" y="759548"/>
                  <a:pt x="73629" y="798490"/>
                </a:cubicBezTo>
                <a:cubicBezTo>
                  <a:pt x="60800" y="802931"/>
                  <a:pt x="60750" y="773429"/>
                  <a:pt x="60750" y="759853"/>
                </a:cubicBezTo>
                <a:cubicBezTo>
                  <a:pt x="60750" y="708159"/>
                  <a:pt x="59793" y="655115"/>
                  <a:pt x="73629" y="605307"/>
                </a:cubicBezTo>
                <a:cubicBezTo>
                  <a:pt x="81915" y="575479"/>
                  <a:pt x="95777" y="537824"/>
                  <a:pt x="125145" y="528034"/>
                </a:cubicBezTo>
                <a:lnTo>
                  <a:pt x="202418" y="502276"/>
                </a:lnTo>
                <a:cubicBezTo>
                  <a:pt x="211004" y="515155"/>
                  <a:pt x="222741" y="526419"/>
                  <a:pt x="228176" y="540912"/>
                </a:cubicBezTo>
                <a:cubicBezTo>
                  <a:pt x="235862" y="561408"/>
                  <a:pt x="235745" y="584071"/>
                  <a:pt x="241054" y="605307"/>
                </a:cubicBezTo>
                <a:cubicBezTo>
                  <a:pt x="244346" y="618477"/>
                  <a:pt x="249640" y="631064"/>
                  <a:pt x="253933" y="643943"/>
                </a:cubicBezTo>
                <a:cubicBezTo>
                  <a:pt x="261753" y="706501"/>
                  <a:pt x="264941" y="752370"/>
                  <a:pt x="279691" y="811369"/>
                </a:cubicBezTo>
                <a:cubicBezTo>
                  <a:pt x="285524" y="834700"/>
                  <a:pt x="298655" y="872903"/>
                  <a:pt x="318328" y="888642"/>
                </a:cubicBezTo>
                <a:cubicBezTo>
                  <a:pt x="328928" y="897123"/>
                  <a:pt x="344085" y="897228"/>
                  <a:pt x="356964" y="901521"/>
                </a:cubicBezTo>
                <a:cubicBezTo>
                  <a:pt x="382722" y="897228"/>
                  <a:pt x="411565" y="901598"/>
                  <a:pt x="434237" y="888642"/>
                </a:cubicBezTo>
                <a:cubicBezTo>
                  <a:pt x="446024" y="881907"/>
                  <a:pt x="443823" y="863175"/>
                  <a:pt x="447116" y="850005"/>
                </a:cubicBezTo>
                <a:cubicBezTo>
                  <a:pt x="472082" y="750142"/>
                  <a:pt x="442907" y="819787"/>
                  <a:pt x="485753" y="734096"/>
                </a:cubicBezTo>
                <a:cubicBezTo>
                  <a:pt x="490046" y="712631"/>
                  <a:pt x="493323" y="690937"/>
                  <a:pt x="498632" y="669701"/>
                </a:cubicBezTo>
                <a:cubicBezTo>
                  <a:pt x="501925" y="656531"/>
                  <a:pt x="511511" y="644640"/>
                  <a:pt x="511511" y="631065"/>
                </a:cubicBezTo>
                <a:cubicBezTo>
                  <a:pt x="511511" y="604952"/>
                  <a:pt x="506890" y="578564"/>
                  <a:pt x="498632" y="553791"/>
                </a:cubicBezTo>
                <a:cubicBezTo>
                  <a:pt x="493737" y="539107"/>
                  <a:pt x="484961" y="524824"/>
                  <a:pt x="472874" y="515155"/>
                </a:cubicBezTo>
                <a:cubicBezTo>
                  <a:pt x="462273" y="506674"/>
                  <a:pt x="447116" y="506569"/>
                  <a:pt x="434237" y="502276"/>
                </a:cubicBezTo>
                <a:cubicBezTo>
                  <a:pt x="369572" y="599275"/>
                  <a:pt x="445501" y="475995"/>
                  <a:pt x="395601" y="592428"/>
                </a:cubicBezTo>
                <a:cubicBezTo>
                  <a:pt x="389504" y="606655"/>
                  <a:pt x="378429" y="618186"/>
                  <a:pt x="369843" y="631065"/>
                </a:cubicBezTo>
                <a:cubicBezTo>
                  <a:pt x="365550" y="648237"/>
                  <a:pt x="358725" y="664968"/>
                  <a:pt x="356964" y="682580"/>
                </a:cubicBezTo>
                <a:cubicBezTo>
                  <a:pt x="350116" y="751060"/>
                  <a:pt x="354818" y="820663"/>
                  <a:pt x="344085" y="888642"/>
                </a:cubicBezTo>
                <a:cubicBezTo>
                  <a:pt x="339025" y="920687"/>
                  <a:pt x="285498" y="951901"/>
                  <a:pt x="266812" y="965915"/>
                </a:cubicBezTo>
                <a:cubicBezTo>
                  <a:pt x="219590" y="961622"/>
                  <a:pt x="170465" y="966981"/>
                  <a:pt x="125145" y="953036"/>
                </a:cubicBezTo>
                <a:cubicBezTo>
                  <a:pt x="110351" y="948484"/>
                  <a:pt x="105136" y="928771"/>
                  <a:pt x="99387" y="914400"/>
                </a:cubicBezTo>
                <a:cubicBezTo>
                  <a:pt x="87780" y="885382"/>
                  <a:pt x="80657" y="854701"/>
                  <a:pt x="73629" y="824248"/>
                </a:cubicBezTo>
                <a:cubicBezTo>
                  <a:pt x="55529" y="745815"/>
                  <a:pt x="63367" y="729173"/>
                  <a:pt x="47871" y="643943"/>
                </a:cubicBezTo>
                <a:cubicBezTo>
                  <a:pt x="45443" y="630587"/>
                  <a:pt x="39285" y="618186"/>
                  <a:pt x="34992" y="605307"/>
                </a:cubicBezTo>
                <a:cubicBezTo>
                  <a:pt x="39285" y="497983"/>
                  <a:pt x="33358" y="389760"/>
                  <a:pt x="47871" y="283335"/>
                </a:cubicBezTo>
                <a:cubicBezTo>
                  <a:pt x="49962" y="267998"/>
                  <a:pt x="69181" y="307146"/>
                  <a:pt x="73629" y="321972"/>
                </a:cubicBezTo>
                <a:cubicBezTo>
                  <a:pt x="82352" y="351048"/>
                  <a:pt x="82215" y="382073"/>
                  <a:pt x="86508" y="412124"/>
                </a:cubicBezTo>
                <a:cubicBezTo>
                  <a:pt x="90801" y="502276"/>
                  <a:pt x="92190" y="592613"/>
                  <a:pt x="99387" y="682580"/>
                </a:cubicBezTo>
                <a:cubicBezTo>
                  <a:pt x="101624" y="710544"/>
                  <a:pt x="117355" y="745468"/>
                  <a:pt x="125145" y="772732"/>
                </a:cubicBezTo>
                <a:cubicBezTo>
                  <a:pt x="130008" y="789751"/>
                  <a:pt x="128205" y="809520"/>
                  <a:pt x="138023" y="824248"/>
                </a:cubicBezTo>
                <a:cubicBezTo>
                  <a:pt x="146609" y="837127"/>
                  <a:pt x="165250" y="839546"/>
                  <a:pt x="176660" y="850005"/>
                </a:cubicBezTo>
                <a:cubicBezTo>
                  <a:pt x="216939" y="886927"/>
                  <a:pt x="243698" y="941479"/>
                  <a:pt x="292570" y="965915"/>
                </a:cubicBezTo>
                <a:cubicBezTo>
                  <a:pt x="357929" y="998595"/>
                  <a:pt x="328111" y="981024"/>
                  <a:pt x="382722" y="1017431"/>
                </a:cubicBezTo>
                <a:cubicBezTo>
                  <a:pt x="417066" y="1008845"/>
                  <a:pt x="463090" y="1018869"/>
                  <a:pt x="485753" y="991673"/>
                </a:cubicBezTo>
                <a:cubicBezTo>
                  <a:pt x="513780" y="958040"/>
                  <a:pt x="511511" y="862884"/>
                  <a:pt x="511511" y="862884"/>
                </a:cubicBezTo>
                <a:cubicBezTo>
                  <a:pt x="515804" y="811369"/>
                  <a:pt x="518682" y="759716"/>
                  <a:pt x="524390" y="708338"/>
                </a:cubicBezTo>
                <a:cubicBezTo>
                  <a:pt x="527274" y="682385"/>
                  <a:pt x="533297" y="656874"/>
                  <a:pt x="537268" y="631065"/>
                </a:cubicBezTo>
                <a:cubicBezTo>
                  <a:pt x="541884" y="601062"/>
                  <a:pt x="545854" y="570963"/>
                  <a:pt x="550147" y="540912"/>
                </a:cubicBezTo>
                <a:cubicBezTo>
                  <a:pt x="545854" y="480811"/>
                  <a:pt x="544308" y="420450"/>
                  <a:pt x="537268" y="360608"/>
                </a:cubicBezTo>
                <a:cubicBezTo>
                  <a:pt x="535682" y="347126"/>
                  <a:pt x="528119" y="335025"/>
                  <a:pt x="524390" y="321972"/>
                </a:cubicBezTo>
                <a:cubicBezTo>
                  <a:pt x="490472" y="203256"/>
                  <a:pt x="537196" y="338974"/>
                  <a:pt x="485753" y="218941"/>
                </a:cubicBezTo>
                <a:cubicBezTo>
                  <a:pt x="480405" y="206463"/>
                  <a:pt x="476167" y="193474"/>
                  <a:pt x="472874" y="180304"/>
                </a:cubicBezTo>
                <a:cubicBezTo>
                  <a:pt x="467565" y="159068"/>
                  <a:pt x="472137" y="134123"/>
                  <a:pt x="459995" y="115910"/>
                </a:cubicBezTo>
                <a:cubicBezTo>
                  <a:pt x="408132" y="38115"/>
                  <a:pt x="384425" y="33049"/>
                  <a:pt x="318328" y="0"/>
                </a:cubicBezTo>
                <a:cubicBezTo>
                  <a:pt x="292570" y="4293"/>
                  <a:pt x="266545" y="7214"/>
                  <a:pt x="241054" y="12879"/>
                </a:cubicBezTo>
                <a:cubicBezTo>
                  <a:pt x="227802" y="15824"/>
                  <a:pt x="215670" y="22813"/>
                  <a:pt x="202418" y="25758"/>
                </a:cubicBezTo>
                <a:cubicBezTo>
                  <a:pt x="176927" y="31423"/>
                  <a:pt x="150903" y="34343"/>
                  <a:pt x="125145" y="38636"/>
                </a:cubicBezTo>
                <a:cubicBezTo>
                  <a:pt x="112266" y="47222"/>
                  <a:pt x="88554" y="49051"/>
                  <a:pt x="86508" y="64394"/>
                </a:cubicBezTo>
                <a:cubicBezTo>
                  <a:pt x="53691" y="310524"/>
                  <a:pt x="119314" y="232869"/>
                  <a:pt x="344085" y="244698"/>
                </a:cubicBezTo>
                <a:cubicBezTo>
                  <a:pt x="348378" y="257577"/>
                  <a:pt x="356964" y="269759"/>
                  <a:pt x="356964" y="283335"/>
                </a:cubicBezTo>
                <a:cubicBezTo>
                  <a:pt x="356964" y="339308"/>
                  <a:pt x="360780" y="397335"/>
                  <a:pt x="344085" y="450760"/>
                </a:cubicBezTo>
                <a:cubicBezTo>
                  <a:pt x="337683" y="471248"/>
                  <a:pt x="312499" y="481425"/>
                  <a:pt x="292570" y="489397"/>
                </a:cubicBezTo>
                <a:cubicBezTo>
                  <a:pt x="268325" y="499095"/>
                  <a:pt x="240903" y="497155"/>
                  <a:pt x="215297" y="502276"/>
                </a:cubicBezTo>
                <a:cubicBezTo>
                  <a:pt x="197940" y="505747"/>
                  <a:pt x="180953" y="510862"/>
                  <a:pt x="163781" y="515155"/>
                </a:cubicBezTo>
                <a:cubicBezTo>
                  <a:pt x="123551" y="511498"/>
                  <a:pt x="4196" y="544268"/>
                  <a:pt x="9235" y="463639"/>
                </a:cubicBezTo>
                <a:cubicBezTo>
                  <a:pt x="12757" y="407284"/>
                  <a:pt x="8420" y="346036"/>
                  <a:pt x="34992" y="296214"/>
                </a:cubicBezTo>
                <a:cubicBezTo>
                  <a:pt x="47769" y="272257"/>
                  <a:pt x="112266" y="270456"/>
                  <a:pt x="112266" y="270456"/>
                </a:cubicBezTo>
                <a:cubicBezTo>
                  <a:pt x="196355" y="298486"/>
                  <a:pt x="183476" y="280311"/>
                  <a:pt x="138023" y="450760"/>
                </a:cubicBezTo>
                <a:cubicBezTo>
                  <a:pt x="134035" y="465716"/>
                  <a:pt x="113531" y="470232"/>
                  <a:pt x="99387" y="476518"/>
                </a:cubicBezTo>
                <a:cubicBezTo>
                  <a:pt x="74576" y="487545"/>
                  <a:pt x="22114" y="502276"/>
                  <a:pt x="22114" y="502276"/>
                </a:cubicBezTo>
                <a:cubicBezTo>
                  <a:pt x="673" y="566599"/>
                  <a:pt x="-14462" y="594796"/>
                  <a:pt x="22114" y="682580"/>
                </a:cubicBezTo>
                <a:cubicBezTo>
                  <a:pt x="28922" y="698919"/>
                  <a:pt x="56457" y="691166"/>
                  <a:pt x="73629" y="695459"/>
                </a:cubicBezTo>
                <a:cubicBezTo>
                  <a:pt x="90801" y="691166"/>
                  <a:pt x="110417" y="692399"/>
                  <a:pt x="125145" y="682580"/>
                </a:cubicBezTo>
                <a:cubicBezTo>
                  <a:pt x="138024" y="673994"/>
                  <a:pt x="140993" y="655834"/>
                  <a:pt x="150902" y="643943"/>
                </a:cubicBezTo>
                <a:cubicBezTo>
                  <a:pt x="162562" y="629951"/>
                  <a:pt x="177879" y="619299"/>
                  <a:pt x="189539" y="605307"/>
                </a:cubicBezTo>
                <a:cubicBezTo>
                  <a:pt x="199448" y="593416"/>
                  <a:pt x="204352" y="577615"/>
                  <a:pt x="215297" y="566670"/>
                </a:cubicBezTo>
                <a:cubicBezTo>
                  <a:pt x="233503" y="548464"/>
                  <a:pt x="285243" y="525258"/>
                  <a:pt x="305449" y="515155"/>
                </a:cubicBezTo>
                <a:cubicBezTo>
                  <a:pt x="335500" y="519448"/>
                  <a:pt x="371640" y="509397"/>
                  <a:pt x="395601" y="528034"/>
                </a:cubicBezTo>
                <a:cubicBezTo>
                  <a:pt x="447429" y="568345"/>
                  <a:pt x="449263" y="598867"/>
                  <a:pt x="395601" y="643943"/>
                </a:cubicBez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Freeform 13"/>
          <p:cNvSpPr/>
          <p:nvPr/>
        </p:nvSpPr>
        <p:spPr>
          <a:xfrm>
            <a:off x="2910626" y="4958366"/>
            <a:ext cx="927279" cy="1094705"/>
          </a:xfrm>
          <a:custGeom>
            <a:avLst/>
            <a:gdLst>
              <a:gd name="connsiteX0" fmla="*/ 0 w 927279"/>
              <a:gd name="connsiteY0" fmla="*/ 0 h 1094705"/>
              <a:gd name="connsiteX1" fmla="*/ 360609 w 927279"/>
              <a:gd name="connsiteY1" fmla="*/ 206062 h 1094705"/>
              <a:gd name="connsiteX2" fmla="*/ 360609 w 927279"/>
              <a:gd name="connsiteY2" fmla="*/ 605307 h 1094705"/>
              <a:gd name="connsiteX3" fmla="*/ 927279 w 927279"/>
              <a:gd name="connsiteY3" fmla="*/ 1094705 h 1094705"/>
              <a:gd name="connsiteX4" fmla="*/ 927279 w 927279"/>
              <a:gd name="connsiteY4" fmla="*/ 1094705 h 1094705"/>
              <a:gd name="connsiteX5" fmla="*/ 927279 w 927279"/>
              <a:gd name="connsiteY5" fmla="*/ 1094705 h 1094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27279" h="1094705">
                <a:moveTo>
                  <a:pt x="0" y="0"/>
                </a:moveTo>
                <a:cubicBezTo>
                  <a:pt x="150254" y="52589"/>
                  <a:pt x="300508" y="105178"/>
                  <a:pt x="360609" y="206062"/>
                </a:cubicBezTo>
                <a:cubicBezTo>
                  <a:pt x="420710" y="306946"/>
                  <a:pt x="266164" y="457200"/>
                  <a:pt x="360609" y="605307"/>
                </a:cubicBezTo>
                <a:cubicBezTo>
                  <a:pt x="455054" y="753414"/>
                  <a:pt x="927279" y="1094705"/>
                  <a:pt x="927279" y="1094705"/>
                </a:cubicBezTo>
                <a:lnTo>
                  <a:pt x="927279" y="1094705"/>
                </a:lnTo>
                <a:lnTo>
                  <a:pt x="927279" y="1094705"/>
                </a:ln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Freeform 14"/>
          <p:cNvSpPr/>
          <p:nvPr/>
        </p:nvSpPr>
        <p:spPr>
          <a:xfrm>
            <a:off x="3335629" y="4559121"/>
            <a:ext cx="991673" cy="1210614"/>
          </a:xfrm>
          <a:custGeom>
            <a:avLst/>
            <a:gdLst>
              <a:gd name="connsiteX0" fmla="*/ 0 w 991673"/>
              <a:gd name="connsiteY0" fmla="*/ 0 h 1210614"/>
              <a:gd name="connsiteX1" fmla="*/ 90152 w 991673"/>
              <a:gd name="connsiteY1" fmla="*/ 347730 h 1210614"/>
              <a:gd name="connsiteX2" fmla="*/ 502276 w 991673"/>
              <a:gd name="connsiteY2" fmla="*/ 566671 h 1210614"/>
              <a:gd name="connsiteX3" fmla="*/ 695459 w 991673"/>
              <a:gd name="connsiteY3" fmla="*/ 1068947 h 1210614"/>
              <a:gd name="connsiteX4" fmla="*/ 991673 w 991673"/>
              <a:gd name="connsiteY4" fmla="*/ 1210614 h 1210614"/>
              <a:gd name="connsiteX5" fmla="*/ 991673 w 991673"/>
              <a:gd name="connsiteY5" fmla="*/ 1210614 h 1210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91673" h="1210614">
                <a:moveTo>
                  <a:pt x="0" y="0"/>
                </a:moveTo>
                <a:cubicBezTo>
                  <a:pt x="3219" y="126642"/>
                  <a:pt x="6439" y="253285"/>
                  <a:pt x="90152" y="347730"/>
                </a:cubicBezTo>
                <a:cubicBezTo>
                  <a:pt x="173865" y="442175"/>
                  <a:pt x="401392" y="446468"/>
                  <a:pt x="502276" y="566671"/>
                </a:cubicBezTo>
                <a:cubicBezTo>
                  <a:pt x="603160" y="686874"/>
                  <a:pt x="613893" y="961623"/>
                  <a:pt x="695459" y="1068947"/>
                </a:cubicBezTo>
                <a:cubicBezTo>
                  <a:pt x="777025" y="1176271"/>
                  <a:pt x="991673" y="1210614"/>
                  <a:pt x="991673" y="1210614"/>
                </a:cubicBezTo>
                <a:lnTo>
                  <a:pt x="991673" y="1210614"/>
                </a:ln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Freeform 15"/>
          <p:cNvSpPr/>
          <p:nvPr/>
        </p:nvSpPr>
        <p:spPr>
          <a:xfrm>
            <a:off x="3181083" y="4790941"/>
            <a:ext cx="888642" cy="1122335"/>
          </a:xfrm>
          <a:custGeom>
            <a:avLst/>
            <a:gdLst>
              <a:gd name="connsiteX0" fmla="*/ 0 w 888642"/>
              <a:gd name="connsiteY0" fmla="*/ 0 h 1122335"/>
              <a:gd name="connsiteX1" fmla="*/ 218941 w 888642"/>
              <a:gd name="connsiteY1" fmla="*/ 283335 h 1122335"/>
              <a:gd name="connsiteX2" fmla="*/ 257577 w 888642"/>
              <a:gd name="connsiteY2" fmla="*/ 579549 h 1122335"/>
              <a:gd name="connsiteX3" fmla="*/ 540912 w 888642"/>
              <a:gd name="connsiteY3" fmla="*/ 605307 h 1122335"/>
              <a:gd name="connsiteX4" fmla="*/ 669701 w 888642"/>
              <a:gd name="connsiteY4" fmla="*/ 1043189 h 1122335"/>
              <a:gd name="connsiteX5" fmla="*/ 888642 w 888642"/>
              <a:gd name="connsiteY5" fmla="*/ 1120462 h 1122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88642" h="1122335">
                <a:moveTo>
                  <a:pt x="0" y="0"/>
                </a:moveTo>
                <a:cubicBezTo>
                  <a:pt x="88006" y="93372"/>
                  <a:pt x="176012" y="186744"/>
                  <a:pt x="218941" y="283335"/>
                </a:cubicBezTo>
                <a:cubicBezTo>
                  <a:pt x="261870" y="379926"/>
                  <a:pt x="203915" y="525887"/>
                  <a:pt x="257577" y="579549"/>
                </a:cubicBezTo>
                <a:cubicBezTo>
                  <a:pt x="311239" y="633211"/>
                  <a:pt x="472225" y="528034"/>
                  <a:pt x="540912" y="605307"/>
                </a:cubicBezTo>
                <a:cubicBezTo>
                  <a:pt x="609599" y="682580"/>
                  <a:pt x="611746" y="957330"/>
                  <a:pt x="669701" y="1043189"/>
                </a:cubicBezTo>
                <a:cubicBezTo>
                  <a:pt x="727656" y="1129048"/>
                  <a:pt x="808149" y="1124755"/>
                  <a:pt x="888642" y="1120462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Freeform 16"/>
          <p:cNvSpPr/>
          <p:nvPr/>
        </p:nvSpPr>
        <p:spPr>
          <a:xfrm>
            <a:off x="3374266" y="4181464"/>
            <a:ext cx="558649" cy="228312"/>
          </a:xfrm>
          <a:custGeom>
            <a:avLst/>
            <a:gdLst>
              <a:gd name="connsiteX0" fmla="*/ 0 w 463639"/>
              <a:gd name="connsiteY0" fmla="*/ 29928 h 107201"/>
              <a:gd name="connsiteX1" fmla="*/ 244698 w 463639"/>
              <a:gd name="connsiteY1" fmla="*/ 4170 h 107201"/>
              <a:gd name="connsiteX2" fmla="*/ 463639 w 463639"/>
              <a:gd name="connsiteY2" fmla="*/ 107201 h 107201"/>
              <a:gd name="connsiteX3" fmla="*/ 463639 w 463639"/>
              <a:gd name="connsiteY3" fmla="*/ 107201 h 107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639" h="107201">
                <a:moveTo>
                  <a:pt x="0" y="29928"/>
                </a:moveTo>
                <a:cubicBezTo>
                  <a:pt x="83712" y="10609"/>
                  <a:pt x="167425" y="-8709"/>
                  <a:pt x="244698" y="4170"/>
                </a:cubicBezTo>
                <a:cubicBezTo>
                  <a:pt x="321971" y="17049"/>
                  <a:pt x="463639" y="107201"/>
                  <a:pt x="463639" y="107201"/>
                </a:cubicBezTo>
                <a:lnTo>
                  <a:pt x="463639" y="107201"/>
                </a:ln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Freeform 17"/>
          <p:cNvSpPr/>
          <p:nvPr/>
        </p:nvSpPr>
        <p:spPr>
          <a:xfrm>
            <a:off x="3219719" y="3657600"/>
            <a:ext cx="476519" cy="180304"/>
          </a:xfrm>
          <a:custGeom>
            <a:avLst/>
            <a:gdLst>
              <a:gd name="connsiteX0" fmla="*/ 0 w 476519"/>
              <a:gd name="connsiteY0" fmla="*/ 180304 h 180304"/>
              <a:gd name="connsiteX1" fmla="*/ 270457 w 476519"/>
              <a:gd name="connsiteY1" fmla="*/ 128789 h 180304"/>
              <a:gd name="connsiteX2" fmla="*/ 476519 w 476519"/>
              <a:gd name="connsiteY2" fmla="*/ 0 h 180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76519" h="180304">
                <a:moveTo>
                  <a:pt x="0" y="180304"/>
                </a:moveTo>
                <a:cubicBezTo>
                  <a:pt x="95518" y="169572"/>
                  <a:pt x="191037" y="158840"/>
                  <a:pt x="270457" y="128789"/>
                </a:cubicBezTo>
                <a:cubicBezTo>
                  <a:pt x="349877" y="98738"/>
                  <a:pt x="413198" y="49369"/>
                  <a:pt x="476519" y="0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Freeform 18"/>
          <p:cNvSpPr/>
          <p:nvPr/>
        </p:nvSpPr>
        <p:spPr>
          <a:xfrm>
            <a:off x="2846232" y="3130539"/>
            <a:ext cx="515155" cy="282363"/>
          </a:xfrm>
          <a:custGeom>
            <a:avLst/>
            <a:gdLst>
              <a:gd name="connsiteX0" fmla="*/ 0 w 515155"/>
              <a:gd name="connsiteY0" fmla="*/ 282363 h 282363"/>
              <a:gd name="connsiteX1" fmla="*/ 193183 w 515155"/>
              <a:gd name="connsiteY1" fmla="*/ 24785 h 282363"/>
              <a:gd name="connsiteX2" fmla="*/ 515155 w 515155"/>
              <a:gd name="connsiteY2" fmla="*/ 24785 h 282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15155" h="282363">
                <a:moveTo>
                  <a:pt x="0" y="282363"/>
                </a:moveTo>
                <a:cubicBezTo>
                  <a:pt x="53662" y="175039"/>
                  <a:pt x="107324" y="67715"/>
                  <a:pt x="193183" y="24785"/>
                </a:cubicBezTo>
                <a:cubicBezTo>
                  <a:pt x="279042" y="-18145"/>
                  <a:pt x="397098" y="3320"/>
                  <a:pt x="515155" y="24785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Freeform 19"/>
          <p:cNvSpPr/>
          <p:nvPr/>
        </p:nvSpPr>
        <p:spPr>
          <a:xfrm>
            <a:off x="2459866" y="2627290"/>
            <a:ext cx="515155" cy="270457"/>
          </a:xfrm>
          <a:custGeom>
            <a:avLst/>
            <a:gdLst>
              <a:gd name="connsiteX0" fmla="*/ 0 w 515155"/>
              <a:gd name="connsiteY0" fmla="*/ 270457 h 270457"/>
              <a:gd name="connsiteX1" fmla="*/ 373487 w 515155"/>
              <a:gd name="connsiteY1" fmla="*/ 206062 h 270457"/>
              <a:gd name="connsiteX2" fmla="*/ 515155 w 515155"/>
              <a:gd name="connsiteY2" fmla="*/ 0 h 270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15155" h="270457">
                <a:moveTo>
                  <a:pt x="0" y="270457"/>
                </a:moveTo>
                <a:cubicBezTo>
                  <a:pt x="143814" y="260797"/>
                  <a:pt x="287628" y="251138"/>
                  <a:pt x="373487" y="206062"/>
                </a:cubicBezTo>
                <a:cubicBezTo>
                  <a:pt x="459346" y="160986"/>
                  <a:pt x="487250" y="80493"/>
                  <a:pt x="515155" y="0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Freeform 20"/>
          <p:cNvSpPr/>
          <p:nvPr/>
        </p:nvSpPr>
        <p:spPr>
          <a:xfrm>
            <a:off x="2137894" y="2176530"/>
            <a:ext cx="412124" cy="425003"/>
          </a:xfrm>
          <a:custGeom>
            <a:avLst/>
            <a:gdLst>
              <a:gd name="connsiteX0" fmla="*/ 0 w 412124"/>
              <a:gd name="connsiteY0" fmla="*/ 425003 h 425003"/>
              <a:gd name="connsiteX1" fmla="*/ 90152 w 412124"/>
              <a:gd name="connsiteY1" fmla="*/ 128788 h 425003"/>
              <a:gd name="connsiteX2" fmla="*/ 412124 w 412124"/>
              <a:gd name="connsiteY2" fmla="*/ 0 h 425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12124" h="425003">
                <a:moveTo>
                  <a:pt x="0" y="425003"/>
                </a:moveTo>
                <a:cubicBezTo>
                  <a:pt x="10732" y="312312"/>
                  <a:pt x="21465" y="199622"/>
                  <a:pt x="90152" y="128788"/>
                </a:cubicBezTo>
                <a:cubicBezTo>
                  <a:pt x="158839" y="57954"/>
                  <a:pt x="285481" y="28977"/>
                  <a:pt x="412124" y="0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Freeform 21"/>
          <p:cNvSpPr/>
          <p:nvPr/>
        </p:nvSpPr>
        <p:spPr>
          <a:xfrm>
            <a:off x="1441310" y="2109059"/>
            <a:ext cx="258467" cy="437882"/>
          </a:xfrm>
          <a:custGeom>
            <a:avLst/>
            <a:gdLst>
              <a:gd name="connsiteX0" fmla="*/ 244699 w 258467"/>
              <a:gd name="connsiteY0" fmla="*/ 437882 h 437882"/>
              <a:gd name="connsiteX1" fmla="*/ 90152 w 258467"/>
              <a:gd name="connsiteY1" fmla="*/ 309093 h 437882"/>
              <a:gd name="connsiteX2" fmla="*/ 257578 w 258467"/>
              <a:gd name="connsiteY2" fmla="*/ 51515 h 437882"/>
              <a:gd name="connsiteX3" fmla="*/ 0 w 258467"/>
              <a:gd name="connsiteY3" fmla="*/ 0 h 437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8467" h="437882">
                <a:moveTo>
                  <a:pt x="244699" y="437882"/>
                </a:moveTo>
                <a:cubicBezTo>
                  <a:pt x="166352" y="405684"/>
                  <a:pt x="88006" y="373487"/>
                  <a:pt x="90152" y="309093"/>
                </a:cubicBezTo>
                <a:cubicBezTo>
                  <a:pt x="92298" y="244699"/>
                  <a:pt x="272603" y="103030"/>
                  <a:pt x="257578" y="51515"/>
                </a:cubicBezTo>
                <a:cubicBezTo>
                  <a:pt x="242553" y="0"/>
                  <a:pt x="121276" y="0"/>
                  <a:pt x="0" y="0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Freeform 22"/>
          <p:cNvSpPr/>
          <p:nvPr/>
        </p:nvSpPr>
        <p:spPr>
          <a:xfrm rot="13827129">
            <a:off x="449908" y="2810082"/>
            <a:ext cx="683407" cy="281470"/>
          </a:xfrm>
          <a:custGeom>
            <a:avLst/>
            <a:gdLst>
              <a:gd name="connsiteX0" fmla="*/ 515155 w 515155"/>
              <a:gd name="connsiteY0" fmla="*/ 119260 h 243638"/>
              <a:gd name="connsiteX1" fmla="*/ 296214 w 515155"/>
              <a:gd name="connsiteY1" fmla="*/ 3350 h 243638"/>
              <a:gd name="connsiteX2" fmla="*/ 51516 w 515155"/>
              <a:gd name="connsiteY2" fmla="*/ 235170 h 243638"/>
              <a:gd name="connsiteX3" fmla="*/ 0 w 515155"/>
              <a:gd name="connsiteY3" fmla="*/ 170775 h 243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5155" h="243638">
                <a:moveTo>
                  <a:pt x="515155" y="119260"/>
                </a:moveTo>
                <a:cubicBezTo>
                  <a:pt x="444321" y="51646"/>
                  <a:pt x="373487" y="-15968"/>
                  <a:pt x="296214" y="3350"/>
                </a:cubicBezTo>
                <a:cubicBezTo>
                  <a:pt x="218941" y="22668"/>
                  <a:pt x="100885" y="207266"/>
                  <a:pt x="51516" y="235170"/>
                </a:cubicBezTo>
                <a:cubicBezTo>
                  <a:pt x="2147" y="263074"/>
                  <a:pt x="1073" y="216924"/>
                  <a:pt x="0" y="170775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Freeform 23"/>
          <p:cNvSpPr/>
          <p:nvPr/>
        </p:nvSpPr>
        <p:spPr>
          <a:xfrm>
            <a:off x="641462" y="3618964"/>
            <a:ext cx="620669" cy="334850"/>
          </a:xfrm>
          <a:custGeom>
            <a:avLst/>
            <a:gdLst>
              <a:gd name="connsiteX0" fmla="*/ 620669 w 620669"/>
              <a:gd name="connsiteY0" fmla="*/ 0 h 334850"/>
              <a:gd name="connsiteX1" fmla="*/ 260060 w 620669"/>
              <a:gd name="connsiteY1" fmla="*/ 90152 h 334850"/>
              <a:gd name="connsiteX2" fmla="*/ 234302 w 620669"/>
              <a:gd name="connsiteY2" fmla="*/ 51515 h 334850"/>
              <a:gd name="connsiteX3" fmla="*/ 169908 w 620669"/>
              <a:gd name="connsiteY3" fmla="*/ 64394 h 334850"/>
              <a:gd name="connsiteX4" fmla="*/ 105514 w 620669"/>
              <a:gd name="connsiteY4" fmla="*/ 128788 h 334850"/>
              <a:gd name="connsiteX5" fmla="*/ 28240 w 620669"/>
              <a:gd name="connsiteY5" fmla="*/ 218940 h 334850"/>
              <a:gd name="connsiteX6" fmla="*/ 2483 w 620669"/>
              <a:gd name="connsiteY6" fmla="*/ 257577 h 334850"/>
              <a:gd name="connsiteX7" fmla="*/ 2483 w 620669"/>
              <a:gd name="connsiteY7" fmla="*/ 334850 h 334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20669" h="334850">
                <a:moveTo>
                  <a:pt x="620669" y="0"/>
                </a:moveTo>
                <a:cubicBezTo>
                  <a:pt x="500466" y="30051"/>
                  <a:pt x="382876" y="73777"/>
                  <a:pt x="260060" y="90152"/>
                </a:cubicBezTo>
                <a:cubicBezTo>
                  <a:pt x="244717" y="92198"/>
                  <a:pt x="249185" y="55767"/>
                  <a:pt x="234302" y="51515"/>
                </a:cubicBezTo>
                <a:cubicBezTo>
                  <a:pt x="213254" y="45501"/>
                  <a:pt x="191373" y="60101"/>
                  <a:pt x="169908" y="64394"/>
                </a:cubicBezTo>
                <a:cubicBezTo>
                  <a:pt x="99073" y="111617"/>
                  <a:pt x="159176" y="64394"/>
                  <a:pt x="105514" y="128788"/>
                </a:cubicBezTo>
                <a:cubicBezTo>
                  <a:pt x="11910" y="241113"/>
                  <a:pt x="124696" y="83900"/>
                  <a:pt x="28240" y="218940"/>
                </a:cubicBezTo>
                <a:cubicBezTo>
                  <a:pt x="19243" y="231535"/>
                  <a:pt x="5841" y="242467"/>
                  <a:pt x="2483" y="257577"/>
                </a:cubicBezTo>
                <a:cubicBezTo>
                  <a:pt x="-3104" y="282721"/>
                  <a:pt x="2483" y="309092"/>
                  <a:pt x="2483" y="334850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Freeform 24"/>
          <p:cNvSpPr/>
          <p:nvPr/>
        </p:nvSpPr>
        <p:spPr>
          <a:xfrm>
            <a:off x="1159089" y="4198513"/>
            <a:ext cx="463650" cy="502276"/>
          </a:xfrm>
          <a:custGeom>
            <a:avLst/>
            <a:gdLst>
              <a:gd name="connsiteX0" fmla="*/ 463650 w 463650"/>
              <a:gd name="connsiteY0" fmla="*/ 0 h 502276"/>
              <a:gd name="connsiteX1" fmla="*/ 296225 w 463650"/>
              <a:gd name="connsiteY1" fmla="*/ 283335 h 502276"/>
              <a:gd name="connsiteX2" fmla="*/ 257588 w 463650"/>
              <a:gd name="connsiteY2" fmla="*/ 309093 h 502276"/>
              <a:gd name="connsiteX3" fmla="*/ 180315 w 463650"/>
              <a:gd name="connsiteY3" fmla="*/ 283335 h 502276"/>
              <a:gd name="connsiteX4" fmla="*/ 103042 w 463650"/>
              <a:gd name="connsiteY4" fmla="*/ 296214 h 502276"/>
              <a:gd name="connsiteX5" fmla="*/ 51526 w 463650"/>
              <a:gd name="connsiteY5" fmla="*/ 373487 h 502276"/>
              <a:gd name="connsiteX6" fmla="*/ 25768 w 463650"/>
              <a:gd name="connsiteY6" fmla="*/ 412124 h 502276"/>
              <a:gd name="connsiteX7" fmla="*/ 11 w 463650"/>
              <a:gd name="connsiteY7" fmla="*/ 502276 h 502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3650" h="502276">
                <a:moveTo>
                  <a:pt x="463650" y="0"/>
                </a:moveTo>
                <a:cubicBezTo>
                  <a:pt x="407842" y="94445"/>
                  <a:pt x="357076" y="192058"/>
                  <a:pt x="296225" y="283335"/>
                </a:cubicBezTo>
                <a:cubicBezTo>
                  <a:pt x="287639" y="296214"/>
                  <a:pt x="273067" y="309093"/>
                  <a:pt x="257588" y="309093"/>
                </a:cubicBezTo>
                <a:cubicBezTo>
                  <a:pt x="230437" y="309093"/>
                  <a:pt x="180315" y="283335"/>
                  <a:pt x="180315" y="283335"/>
                </a:cubicBezTo>
                <a:cubicBezTo>
                  <a:pt x="154557" y="287628"/>
                  <a:pt x="124435" y="281239"/>
                  <a:pt x="103042" y="296214"/>
                </a:cubicBezTo>
                <a:cubicBezTo>
                  <a:pt x="77681" y="313967"/>
                  <a:pt x="68698" y="347729"/>
                  <a:pt x="51526" y="373487"/>
                </a:cubicBezTo>
                <a:cubicBezTo>
                  <a:pt x="42940" y="386366"/>
                  <a:pt x="30663" y="397440"/>
                  <a:pt x="25768" y="412124"/>
                </a:cubicBezTo>
                <a:cubicBezTo>
                  <a:pt x="-1347" y="493470"/>
                  <a:pt x="11" y="462246"/>
                  <a:pt x="11" y="502276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Freeform 28"/>
          <p:cNvSpPr/>
          <p:nvPr/>
        </p:nvSpPr>
        <p:spPr>
          <a:xfrm rot="8589535">
            <a:off x="2091588" y="5055746"/>
            <a:ext cx="463650" cy="502276"/>
          </a:xfrm>
          <a:custGeom>
            <a:avLst/>
            <a:gdLst>
              <a:gd name="connsiteX0" fmla="*/ 463650 w 463650"/>
              <a:gd name="connsiteY0" fmla="*/ 0 h 502276"/>
              <a:gd name="connsiteX1" fmla="*/ 296225 w 463650"/>
              <a:gd name="connsiteY1" fmla="*/ 283335 h 502276"/>
              <a:gd name="connsiteX2" fmla="*/ 257588 w 463650"/>
              <a:gd name="connsiteY2" fmla="*/ 309093 h 502276"/>
              <a:gd name="connsiteX3" fmla="*/ 180315 w 463650"/>
              <a:gd name="connsiteY3" fmla="*/ 283335 h 502276"/>
              <a:gd name="connsiteX4" fmla="*/ 103042 w 463650"/>
              <a:gd name="connsiteY4" fmla="*/ 296214 h 502276"/>
              <a:gd name="connsiteX5" fmla="*/ 51526 w 463650"/>
              <a:gd name="connsiteY5" fmla="*/ 373487 h 502276"/>
              <a:gd name="connsiteX6" fmla="*/ 25768 w 463650"/>
              <a:gd name="connsiteY6" fmla="*/ 412124 h 502276"/>
              <a:gd name="connsiteX7" fmla="*/ 11 w 463650"/>
              <a:gd name="connsiteY7" fmla="*/ 502276 h 502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3650" h="502276">
                <a:moveTo>
                  <a:pt x="463650" y="0"/>
                </a:moveTo>
                <a:cubicBezTo>
                  <a:pt x="407842" y="94445"/>
                  <a:pt x="357076" y="192058"/>
                  <a:pt x="296225" y="283335"/>
                </a:cubicBezTo>
                <a:cubicBezTo>
                  <a:pt x="287639" y="296214"/>
                  <a:pt x="273067" y="309093"/>
                  <a:pt x="257588" y="309093"/>
                </a:cubicBezTo>
                <a:cubicBezTo>
                  <a:pt x="230437" y="309093"/>
                  <a:pt x="180315" y="283335"/>
                  <a:pt x="180315" y="283335"/>
                </a:cubicBezTo>
                <a:cubicBezTo>
                  <a:pt x="154557" y="287628"/>
                  <a:pt x="124435" y="281239"/>
                  <a:pt x="103042" y="296214"/>
                </a:cubicBezTo>
                <a:cubicBezTo>
                  <a:pt x="77681" y="313967"/>
                  <a:pt x="68698" y="347729"/>
                  <a:pt x="51526" y="373487"/>
                </a:cubicBezTo>
                <a:cubicBezTo>
                  <a:pt x="42940" y="386366"/>
                  <a:pt x="30663" y="397440"/>
                  <a:pt x="25768" y="412124"/>
                </a:cubicBezTo>
                <a:cubicBezTo>
                  <a:pt x="-1347" y="493470"/>
                  <a:pt x="11" y="462246"/>
                  <a:pt x="11" y="502276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Freeform 29"/>
          <p:cNvSpPr/>
          <p:nvPr/>
        </p:nvSpPr>
        <p:spPr>
          <a:xfrm>
            <a:off x="1528111" y="4643370"/>
            <a:ext cx="513396" cy="323526"/>
          </a:xfrm>
          <a:custGeom>
            <a:avLst/>
            <a:gdLst>
              <a:gd name="connsiteX0" fmla="*/ 0 w 515155"/>
              <a:gd name="connsiteY0" fmla="*/ 270457 h 270457"/>
              <a:gd name="connsiteX1" fmla="*/ 373487 w 515155"/>
              <a:gd name="connsiteY1" fmla="*/ 206062 h 270457"/>
              <a:gd name="connsiteX2" fmla="*/ 515155 w 515155"/>
              <a:gd name="connsiteY2" fmla="*/ 0 h 270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15155" h="270457">
                <a:moveTo>
                  <a:pt x="0" y="270457"/>
                </a:moveTo>
                <a:cubicBezTo>
                  <a:pt x="143814" y="260797"/>
                  <a:pt x="287628" y="251138"/>
                  <a:pt x="373487" y="206062"/>
                </a:cubicBezTo>
                <a:cubicBezTo>
                  <a:pt x="459346" y="160986"/>
                  <a:pt x="487250" y="80493"/>
                  <a:pt x="515155" y="0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Freeform 6"/>
          <p:cNvSpPr/>
          <p:nvPr/>
        </p:nvSpPr>
        <p:spPr>
          <a:xfrm>
            <a:off x="2539051" y="4008009"/>
            <a:ext cx="204149" cy="76756"/>
          </a:xfrm>
          <a:custGeom>
            <a:avLst/>
            <a:gdLst>
              <a:gd name="connsiteX0" fmla="*/ 578 w 204149"/>
              <a:gd name="connsiteY0" fmla="*/ 13349 h 76756"/>
              <a:gd name="connsiteX1" fmla="*/ 30613 w 204149"/>
              <a:gd name="connsiteY1" fmla="*/ 10011 h 76756"/>
              <a:gd name="connsiteX2" fmla="*/ 50637 w 204149"/>
              <a:gd name="connsiteY2" fmla="*/ 3337 h 76756"/>
              <a:gd name="connsiteX3" fmla="*/ 60648 w 204149"/>
              <a:gd name="connsiteY3" fmla="*/ 0 h 76756"/>
              <a:gd name="connsiteX4" fmla="*/ 104032 w 204149"/>
              <a:gd name="connsiteY4" fmla="*/ 3337 h 76756"/>
              <a:gd name="connsiteX5" fmla="*/ 124056 w 204149"/>
              <a:gd name="connsiteY5" fmla="*/ 10011 h 76756"/>
              <a:gd name="connsiteX6" fmla="*/ 134067 w 204149"/>
              <a:gd name="connsiteY6" fmla="*/ 13349 h 76756"/>
              <a:gd name="connsiteX7" fmla="*/ 147416 w 204149"/>
              <a:gd name="connsiteY7" fmla="*/ 26698 h 76756"/>
              <a:gd name="connsiteX8" fmla="*/ 154091 w 204149"/>
              <a:gd name="connsiteY8" fmla="*/ 36709 h 76756"/>
              <a:gd name="connsiteX9" fmla="*/ 164102 w 204149"/>
              <a:gd name="connsiteY9" fmla="*/ 43384 h 76756"/>
              <a:gd name="connsiteX10" fmla="*/ 180788 w 204149"/>
              <a:gd name="connsiteY10" fmla="*/ 53395 h 76756"/>
              <a:gd name="connsiteX11" fmla="*/ 194137 w 204149"/>
              <a:gd name="connsiteY11" fmla="*/ 70082 h 76756"/>
              <a:gd name="connsiteX12" fmla="*/ 200812 w 204149"/>
              <a:gd name="connsiteY12" fmla="*/ 76756 h 76756"/>
              <a:gd name="connsiteX13" fmla="*/ 204149 w 204149"/>
              <a:gd name="connsiteY13" fmla="*/ 66744 h 76756"/>
              <a:gd name="connsiteX14" fmla="*/ 194137 w 204149"/>
              <a:gd name="connsiteY14" fmla="*/ 50058 h 76756"/>
              <a:gd name="connsiteX15" fmla="*/ 184126 w 204149"/>
              <a:gd name="connsiteY15" fmla="*/ 43384 h 76756"/>
              <a:gd name="connsiteX16" fmla="*/ 177451 w 204149"/>
              <a:gd name="connsiteY16" fmla="*/ 36709 h 76756"/>
              <a:gd name="connsiteX17" fmla="*/ 174114 w 204149"/>
              <a:gd name="connsiteY17" fmla="*/ 26698 h 76756"/>
              <a:gd name="connsiteX18" fmla="*/ 154091 w 204149"/>
              <a:gd name="connsiteY18" fmla="*/ 16686 h 76756"/>
              <a:gd name="connsiteX19" fmla="*/ 137404 w 204149"/>
              <a:gd name="connsiteY19" fmla="*/ 13349 h 76756"/>
              <a:gd name="connsiteX20" fmla="*/ 127393 w 204149"/>
              <a:gd name="connsiteY20" fmla="*/ 10011 h 76756"/>
              <a:gd name="connsiteX21" fmla="*/ 107369 w 204149"/>
              <a:gd name="connsiteY21" fmla="*/ 6674 h 76756"/>
              <a:gd name="connsiteX22" fmla="*/ 57311 w 204149"/>
              <a:gd name="connsiteY22" fmla="*/ 6674 h 76756"/>
              <a:gd name="connsiteX23" fmla="*/ 37288 w 204149"/>
              <a:gd name="connsiteY23" fmla="*/ 13349 h 76756"/>
              <a:gd name="connsiteX24" fmla="*/ 13927 w 204149"/>
              <a:gd name="connsiteY24" fmla="*/ 20023 h 76756"/>
              <a:gd name="connsiteX25" fmla="*/ 578 w 204149"/>
              <a:gd name="connsiteY25" fmla="*/ 13349 h 76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04149" h="76756">
                <a:moveTo>
                  <a:pt x="578" y="13349"/>
                </a:moveTo>
                <a:cubicBezTo>
                  <a:pt x="3359" y="11680"/>
                  <a:pt x="20735" y="11987"/>
                  <a:pt x="30613" y="10011"/>
                </a:cubicBezTo>
                <a:cubicBezTo>
                  <a:pt x="37512" y="8631"/>
                  <a:pt x="43962" y="5562"/>
                  <a:pt x="50637" y="3337"/>
                </a:cubicBezTo>
                <a:lnTo>
                  <a:pt x="60648" y="0"/>
                </a:lnTo>
                <a:cubicBezTo>
                  <a:pt x="75109" y="1112"/>
                  <a:pt x="89705" y="1075"/>
                  <a:pt x="104032" y="3337"/>
                </a:cubicBezTo>
                <a:cubicBezTo>
                  <a:pt x="110982" y="4434"/>
                  <a:pt x="117381" y="7786"/>
                  <a:pt x="124056" y="10011"/>
                </a:cubicBezTo>
                <a:lnTo>
                  <a:pt x="134067" y="13349"/>
                </a:lnTo>
                <a:cubicBezTo>
                  <a:pt x="138517" y="17799"/>
                  <a:pt x="143925" y="21462"/>
                  <a:pt x="147416" y="26698"/>
                </a:cubicBezTo>
                <a:cubicBezTo>
                  <a:pt x="149641" y="30035"/>
                  <a:pt x="151255" y="33873"/>
                  <a:pt x="154091" y="36709"/>
                </a:cubicBezTo>
                <a:cubicBezTo>
                  <a:pt x="156927" y="39545"/>
                  <a:pt x="160970" y="40878"/>
                  <a:pt x="164102" y="43384"/>
                </a:cubicBezTo>
                <a:cubicBezTo>
                  <a:pt x="177188" y="53853"/>
                  <a:pt x="163406" y="47601"/>
                  <a:pt x="180788" y="53395"/>
                </a:cubicBezTo>
                <a:cubicBezTo>
                  <a:pt x="196909" y="69516"/>
                  <a:pt x="177292" y="49026"/>
                  <a:pt x="194137" y="70082"/>
                </a:cubicBezTo>
                <a:cubicBezTo>
                  <a:pt x="196103" y="72539"/>
                  <a:pt x="198587" y="74531"/>
                  <a:pt x="200812" y="76756"/>
                </a:cubicBezTo>
                <a:cubicBezTo>
                  <a:pt x="201924" y="73419"/>
                  <a:pt x="204149" y="70262"/>
                  <a:pt x="204149" y="66744"/>
                </a:cubicBezTo>
                <a:cubicBezTo>
                  <a:pt x="204149" y="59262"/>
                  <a:pt x="199424" y="54288"/>
                  <a:pt x="194137" y="50058"/>
                </a:cubicBezTo>
                <a:cubicBezTo>
                  <a:pt x="191005" y="47553"/>
                  <a:pt x="187258" y="45889"/>
                  <a:pt x="184126" y="43384"/>
                </a:cubicBezTo>
                <a:cubicBezTo>
                  <a:pt x="181669" y="41418"/>
                  <a:pt x="179676" y="38934"/>
                  <a:pt x="177451" y="36709"/>
                </a:cubicBezTo>
                <a:cubicBezTo>
                  <a:pt x="176339" y="33372"/>
                  <a:pt x="175924" y="29714"/>
                  <a:pt x="174114" y="26698"/>
                </a:cubicBezTo>
                <a:cubicBezTo>
                  <a:pt x="168990" y="18157"/>
                  <a:pt x="163506" y="18778"/>
                  <a:pt x="154091" y="16686"/>
                </a:cubicBezTo>
                <a:cubicBezTo>
                  <a:pt x="148554" y="15456"/>
                  <a:pt x="142907" y="14725"/>
                  <a:pt x="137404" y="13349"/>
                </a:cubicBezTo>
                <a:cubicBezTo>
                  <a:pt x="133991" y="12496"/>
                  <a:pt x="130827" y="10774"/>
                  <a:pt x="127393" y="10011"/>
                </a:cubicBezTo>
                <a:cubicBezTo>
                  <a:pt x="120787" y="8543"/>
                  <a:pt x="114044" y="7786"/>
                  <a:pt x="107369" y="6674"/>
                </a:cubicBezTo>
                <a:cubicBezTo>
                  <a:pt x="86556" y="-264"/>
                  <a:pt x="93604" y="625"/>
                  <a:pt x="57311" y="6674"/>
                </a:cubicBezTo>
                <a:cubicBezTo>
                  <a:pt x="50371" y="7831"/>
                  <a:pt x="44113" y="11643"/>
                  <a:pt x="37288" y="13349"/>
                </a:cubicBezTo>
                <a:cubicBezTo>
                  <a:pt x="20526" y="17539"/>
                  <a:pt x="28290" y="15236"/>
                  <a:pt x="13927" y="20023"/>
                </a:cubicBezTo>
                <a:cubicBezTo>
                  <a:pt x="5494" y="28457"/>
                  <a:pt x="-2203" y="15018"/>
                  <a:pt x="578" y="13349"/>
                </a:cubicBezTo>
                <a:close/>
              </a:path>
            </a:pathLst>
          </a:custGeom>
          <a:ln w="285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4383634">
            <a:off x="1885324" y="3074753"/>
            <a:ext cx="134124" cy="499915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4"/>
          <a:srcRect t="56826" r="-4347"/>
          <a:stretch/>
        </p:blipFill>
        <p:spPr>
          <a:xfrm>
            <a:off x="2421229" y="4023948"/>
            <a:ext cx="139954" cy="215835"/>
          </a:xfrm>
          <a:prstGeom prst="rect">
            <a:avLst/>
          </a:prstGeom>
        </p:spPr>
      </p:pic>
      <p:sp>
        <p:nvSpPr>
          <p:cNvPr id="27" name="Freeform 26"/>
          <p:cNvSpPr/>
          <p:nvPr/>
        </p:nvSpPr>
        <p:spPr>
          <a:xfrm>
            <a:off x="2447166" y="3697399"/>
            <a:ext cx="204149" cy="76756"/>
          </a:xfrm>
          <a:custGeom>
            <a:avLst/>
            <a:gdLst>
              <a:gd name="connsiteX0" fmla="*/ 578 w 204149"/>
              <a:gd name="connsiteY0" fmla="*/ 13349 h 76756"/>
              <a:gd name="connsiteX1" fmla="*/ 30613 w 204149"/>
              <a:gd name="connsiteY1" fmla="*/ 10011 h 76756"/>
              <a:gd name="connsiteX2" fmla="*/ 50637 w 204149"/>
              <a:gd name="connsiteY2" fmla="*/ 3337 h 76756"/>
              <a:gd name="connsiteX3" fmla="*/ 60648 w 204149"/>
              <a:gd name="connsiteY3" fmla="*/ 0 h 76756"/>
              <a:gd name="connsiteX4" fmla="*/ 104032 w 204149"/>
              <a:gd name="connsiteY4" fmla="*/ 3337 h 76756"/>
              <a:gd name="connsiteX5" fmla="*/ 124056 w 204149"/>
              <a:gd name="connsiteY5" fmla="*/ 10011 h 76756"/>
              <a:gd name="connsiteX6" fmla="*/ 134067 w 204149"/>
              <a:gd name="connsiteY6" fmla="*/ 13349 h 76756"/>
              <a:gd name="connsiteX7" fmla="*/ 147416 w 204149"/>
              <a:gd name="connsiteY7" fmla="*/ 26698 h 76756"/>
              <a:gd name="connsiteX8" fmla="*/ 154091 w 204149"/>
              <a:gd name="connsiteY8" fmla="*/ 36709 h 76756"/>
              <a:gd name="connsiteX9" fmla="*/ 164102 w 204149"/>
              <a:gd name="connsiteY9" fmla="*/ 43384 h 76756"/>
              <a:gd name="connsiteX10" fmla="*/ 180788 w 204149"/>
              <a:gd name="connsiteY10" fmla="*/ 53395 h 76756"/>
              <a:gd name="connsiteX11" fmla="*/ 194137 w 204149"/>
              <a:gd name="connsiteY11" fmla="*/ 70082 h 76756"/>
              <a:gd name="connsiteX12" fmla="*/ 200812 w 204149"/>
              <a:gd name="connsiteY12" fmla="*/ 76756 h 76756"/>
              <a:gd name="connsiteX13" fmla="*/ 204149 w 204149"/>
              <a:gd name="connsiteY13" fmla="*/ 66744 h 76756"/>
              <a:gd name="connsiteX14" fmla="*/ 194137 w 204149"/>
              <a:gd name="connsiteY14" fmla="*/ 50058 h 76756"/>
              <a:gd name="connsiteX15" fmla="*/ 184126 w 204149"/>
              <a:gd name="connsiteY15" fmla="*/ 43384 h 76756"/>
              <a:gd name="connsiteX16" fmla="*/ 177451 w 204149"/>
              <a:gd name="connsiteY16" fmla="*/ 36709 h 76756"/>
              <a:gd name="connsiteX17" fmla="*/ 174114 w 204149"/>
              <a:gd name="connsiteY17" fmla="*/ 26698 h 76756"/>
              <a:gd name="connsiteX18" fmla="*/ 154091 w 204149"/>
              <a:gd name="connsiteY18" fmla="*/ 16686 h 76756"/>
              <a:gd name="connsiteX19" fmla="*/ 137404 w 204149"/>
              <a:gd name="connsiteY19" fmla="*/ 13349 h 76756"/>
              <a:gd name="connsiteX20" fmla="*/ 127393 w 204149"/>
              <a:gd name="connsiteY20" fmla="*/ 10011 h 76756"/>
              <a:gd name="connsiteX21" fmla="*/ 107369 w 204149"/>
              <a:gd name="connsiteY21" fmla="*/ 6674 h 76756"/>
              <a:gd name="connsiteX22" fmla="*/ 57311 w 204149"/>
              <a:gd name="connsiteY22" fmla="*/ 6674 h 76756"/>
              <a:gd name="connsiteX23" fmla="*/ 37288 w 204149"/>
              <a:gd name="connsiteY23" fmla="*/ 13349 h 76756"/>
              <a:gd name="connsiteX24" fmla="*/ 13927 w 204149"/>
              <a:gd name="connsiteY24" fmla="*/ 20023 h 76756"/>
              <a:gd name="connsiteX25" fmla="*/ 578 w 204149"/>
              <a:gd name="connsiteY25" fmla="*/ 13349 h 76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04149" h="76756">
                <a:moveTo>
                  <a:pt x="578" y="13349"/>
                </a:moveTo>
                <a:cubicBezTo>
                  <a:pt x="3359" y="11680"/>
                  <a:pt x="20735" y="11987"/>
                  <a:pt x="30613" y="10011"/>
                </a:cubicBezTo>
                <a:cubicBezTo>
                  <a:pt x="37512" y="8631"/>
                  <a:pt x="43962" y="5562"/>
                  <a:pt x="50637" y="3337"/>
                </a:cubicBezTo>
                <a:lnTo>
                  <a:pt x="60648" y="0"/>
                </a:lnTo>
                <a:cubicBezTo>
                  <a:pt x="75109" y="1112"/>
                  <a:pt x="89705" y="1075"/>
                  <a:pt x="104032" y="3337"/>
                </a:cubicBezTo>
                <a:cubicBezTo>
                  <a:pt x="110982" y="4434"/>
                  <a:pt x="117381" y="7786"/>
                  <a:pt x="124056" y="10011"/>
                </a:cubicBezTo>
                <a:lnTo>
                  <a:pt x="134067" y="13349"/>
                </a:lnTo>
                <a:cubicBezTo>
                  <a:pt x="138517" y="17799"/>
                  <a:pt x="143925" y="21462"/>
                  <a:pt x="147416" y="26698"/>
                </a:cubicBezTo>
                <a:cubicBezTo>
                  <a:pt x="149641" y="30035"/>
                  <a:pt x="151255" y="33873"/>
                  <a:pt x="154091" y="36709"/>
                </a:cubicBezTo>
                <a:cubicBezTo>
                  <a:pt x="156927" y="39545"/>
                  <a:pt x="160970" y="40878"/>
                  <a:pt x="164102" y="43384"/>
                </a:cubicBezTo>
                <a:cubicBezTo>
                  <a:pt x="177188" y="53853"/>
                  <a:pt x="163406" y="47601"/>
                  <a:pt x="180788" y="53395"/>
                </a:cubicBezTo>
                <a:cubicBezTo>
                  <a:pt x="196909" y="69516"/>
                  <a:pt x="177292" y="49026"/>
                  <a:pt x="194137" y="70082"/>
                </a:cubicBezTo>
                <a:cubicBezTo>
                  <a:pt x="196103" y="72539"/>
                  <a:pt x="198587" y="74531"/>
                  <a:pt x="200812" y="76756"/>
                </a:cubicBezTo>
                <a:cubicBezTo>
                  <a:pt x="201924" y="73419"/>
                  <a:pt x="204149" y="70262"/>
                  <a:pt x="204149" y="66744"/>
                </a:cubicBezTo>
                <a:cubicBezTo>
                  <a:pt x="204149" y="59262"/>
                  <a:pt x="199424" y="54288"/>
                  <a:pt x="194137" y="50058"/>
                </a:cubicBezTo>
                <a:cubicBezTo>
                  <a:pt x="191005" y="47553"/>
                  <a:pt x="187258" y="45889"/>
                  <a:pt x="184126" y="43384"/>
                </a:cubicBezTo>
                <a:cubicBezTo>
                  <a:pt x="181669" y="41418"/>
                  <a:pt x="179676" y="38934"/>
                  <a:pt x="177451" y="36709"/>
                </a:cubicBezTo>
                <a:cubicBezTo>
                  <a:pt x="176339" y="33372"/>
                  <a:pt x="175924" y="29714"/>
                  <a:pt x="174114" y="26698"/>
                </a:cubicBezTo>
                <a:cubicBezTo>
                  <a:pt x="168990" y="18157"/>
                  <a:pt x="163506" y="18778"/>
                  <a:pt x="154091" y="16686"/>
                </a:cubicBezTo>
                <a:cubicBezTo>
                  <a:pt x="148554" y="15456"/>
                  <a:pt x="142907" y="14725"/>
                  <a:pt x="137404" y="13349"/>
                </a:cubicBezTo>
                <a:cubicBezTo>
                  <a:pt x="133991" y="12496"/>
                  <a:pt x="130827" y="10774"/>
                  <a:pt x="127393" y="10011"/>
                </a:cubicBezTo>
                <a:cubicBezTo>
                  <a:pt x="120787" y="8543"/>
                  <a:pt x="114044" y="7786"/>
                  <a:pt x="107369" y="6674"/>
                </a:cubicBezTo>
                <a:cubicBezTo>
                  <a:pt x="86556" y="-264"/>
                  <a:pt x="93604" y="625"/>
                  <a:pt x="57311" y="6674"/>
                </a:cubicBezTo>
                <a:cubicBezTo>
                  <a:pt x="50371" y="7831"/>
                  <a:pt x="44113" y="11643"/>
                  <a:pt x="37288" y="13349"/>
                </a:cubicBezTo>
                <a:cubicBezTo>
                  <a:pt x="20526" y="17539"/>
                  <a:pt x="28290" y="15236"/>
                  <a:pt x="13927" y="20023"/>
                </a:cubicBezTo>
                <a:cubicBezTo>
                  <a:pt x="5494" y="28457"/>
                  <a:pt x="-2203" y="15018"/>
                  <a:pt x="578" y="13349"/>
                </a:cubicBezTo>
                <a:close/>
              </a:path>
            </a:pathLst>
          </a:custGeom>
          <a:ln w="285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" name="Group 1"/>
          <p:cNvGrpSpPr/>
          <p:nvPr/>
        </p:nvGrpSpPr>
        <p:grpSpPr>
          <a:xfrm>
            <a:off x="2338552" y="3620199"/>
            <a:ext cx="377442" cy="267473"/>
            <a:chOff x="2338552" y="3620199"/>
            <a:chExt cx="377442" cy="267473"/>
          </a:xfrm>
        </p:grpSpPr>
        <p:pic>
          <p:nvPicPr>
            <p:cNvPr id="34" name="Picture 33"/>
            <p:cNvPicPr>
              <a:picLocks noChangeAspect="1"/>
            </p:cNvPicPr>
            <p:nvPr/>
          </p:nvPicPr>
          <p:blipFill rotWithShape="1">
            <a:blip r:embed="rId4"/>
            <a:srcRect t="56826" r="-4347"/>
            <a:stretch/>
          </p:blipFill>
          <p:spPr>
            <a:xfrm>
              <a:off x="2338552" y="3671837"/>
              <a:ext cx="139954" cy="215835"/>
            </a:xfrm>
            <a:prstGeom prst="rect">
              <a:avLst/>
            </a:prstGeom>
          </p:spPr>
        </p:pic>
        <p:sp>
          <p:nvSpPr>
            <p:cNvPr id="28" name="Oval 27"/>
            <p:cNvSpPr/>
            <p:nvPr/>
          </p:nvSpPr>
          <p:spPr>
            <a:xfrm rot="1074360">
              <a:off x="2430244" y="3620199"/>
              <a:ext cx="285750" cy="173373"/>
            </a:xfrm>
            <a:prstGeom prst="ellipse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1" name="TextBox 30"/>
          <p:cNvSpPr txBox="1"/>
          <p:nvPr/>
        </p:nvSpPr>
        <p:spPr>
          <a:xfrm>
            <a:off x="4433777" y="1484785"/>
            <a:ext cx="46270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800" dirty="0">
                <a:solidFill>
                  <a:srgbClr val="0070C0"/>
                </a:solidFill>
              </a:rPr>
              <a:t>The RNA guides the nuclease to the familiar DNA…</a:t>
            </a:r>
          </a:p>
        </p:txBody>
      </p:sp>
    </p:spTree>
    <p:extLst>
      <p:ext uri="{BB962C8B-B14F-4D97-AF65-F5344CB8AC3E}">
        <p14:creationId xmlns:p14="http://schemas.microsoft.com/office/powerpoint/2010/main" val="1258654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2.22222E-6 L -0.07986 -0.0622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93" y="-31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todib\Desktop\ABE\images\Amgen Experience_Logo-01_sm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6" y="188640"/>
            <a:ext cx="2771800" cy="720080"/>
          </a:xfrm>
          <a:prstGeom prst="rect">
            <a:avLst/>
          </a:prstGeom>
          <a:noFill/>
        </p:spPr>
      </p:pic>
      <p:cxnSp>
        <p:nvCxnSpPr>
          <p:cNvPr id="4" name="Straight Connector 3"/>
          <p:cNvCxnSpPr/>
          <p:nvPr/>
        </p:nvCxnSpPr>
        <p:spPr>
          <a:xfrm>
            <a:off x="0" y="1268760"/>
            <a:ext cx="6156176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0" y="1196752"/>
            <a:ext cx="6156176" cy="0"/>
          </a:xfrm>
          <a:prstGeom prst="line">
            <a:avLst/>
          </a:prstGeom>
          <a:ln w="762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07504" y="179137"/>
            <a:ext cx="5979779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600" dirty="0">
                <a:solidFill>
                  <a:srgbClr val="0070C0"/>
                </a:solidFill>
                <a:latin typeface="Calibri" panose="020F0502020204030204" pitchFamily="34" charset="0"/>
              </a:rPr>
              <a:t>How does CRISPR work?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9" r="3964"/>
          <a:stretch/>
        </p:blipFill>
        <p:spPr>
          <a:xfrm rot="13995770">
            <a:off x="516652" y="3613911"/>
            <a:ext cx="1045896" cy="930859"/>
          </a:xfrm>
          <a:prstGeom prst="rect">
            <a:avLst/>
          </a:prstGeom>
        </p:spPr>
      </p:pic>
      <p:sp>
        <p:nvSpPr>
          <p:cNvPr id="12" name="Rounded Rectangle 11"/>
          <p:cNvSpPr/>
          <p:nvPr/>
        </p:nvSpPr>
        <p:spPr>
          <a:xfrm rot="19265570">
            <a:off x="1548608" y="2402280"/>
            <a:ext cx="1350028" cy="2743815"/>
          </a:xfrm>
          <a:prstGeom prst="roundRect">
            <a:avLst>
              <a:gd name="adj" fmla="val 50000"/>
            </a:avLst>
          </a:prstGeom>
          <a:noFill/>
          <a:ln w="1524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Freeform 12"/>
          <p:cNvSpPr/>
          <p:nvPr/>
        </p:nvSpPr>
        <p:spPr>
          <a:xfrm>
            <a:off x="2421229" y="4005330"/>
            <a:ext cx="386366" cy="605307"/>
          </a:xfrm>
          <a:custGeom>
            <a:avLst/>
            <a:gdLst>
              <a:gd name="connsiteX0" fmla="*/ 395601 w 550147"/>
              <a:gd name="connsiteY0" fmla="*/ 643943 h 1017431"/>
              <a:gd name="connsiteX1" fmla="*/ 73629 w 550147"/>
              <a:gd name="connsiteY1" fmla="*/ 798490 h 1017431"/>
              <a:gd name="connsiteX2" fmla="*/ 60750 w 550147"/>
              <a:gd name="connsiteY2" fmla="*/ 759853 h 1017431"/>
              <a:gd name="connsiteX3" fmla="*/ 73629 w 550147"/>
              <a:gd name="connsiteY3" fmla="*/ 605307 h 1017431"/>
              <a:gd name="connsiteX4" fmla="*/ 125145 w 550147"/>
              <a:gd name="connsiteY4" fmla="*/ 528034 h 1017431"/>
              <a:gd name="connsiteX5" fmla="*/ 202418 w 550147"/>
              <a:gd name="connsiteY5" fmla="*/ 502276 h 1017431"/>
              <a:gd name="connsiteX6" fmla="*/ 228176 w 550147"/>
              <a:gd name="connsiteY6" fmla="*/ 540912 h 1017431"/>
              <a:gd name="connsiteX7" fmla="*/ 241054 w 550147"/>
              <a:gd name="connsiteY7" fmla="*/ 605307 h 1017431"/>
              <a:gd name="connsiteX8" fmla="*/ 253933 w 550147"/>
              <a:gd name="connsiteY8" fmla="*/ 643943 h 1017431"/>
              <a:gd name="connsiteX9" fmla="*/ 279691 w 550147"/>
              <a:gd name="connsiteY9" fmla="*/ 811369 h 1017431"/>
              <a:gd name="connsiteX10" fmla="*/ 318328 w 550147"/>
              <a:gd name="connsiteY10" fmla="*/ 888642 h 1017431"/>
              <a:gd name="connsiteX11" fmla="*/ 356964 w 550147"/>
              <a:gd name="connsiteY11" fmla="*/ 901521 h 1017431"/>
              <a:gd name="connsiteX12" fmla="*/ 434237 w 550147"/>
              <a:gd name="connsiteY12" fmla="*/ 888642 h 1017431"/>
              <a:gd name="connsiteX13" fmla="*/ 447116 w 550147"/>
              <a:gd name="connsiteY13" fmla="*/ 850005 h 1017431"/>
              <a:gd name="connsiteX14" fmla="*/ 485753 w 550147"/>
              <a:gd name="connsiteY14" fmla="*/ 734096 h 1017431"/>
              <a:gd name="connsiteX15" fmla="*/ 498632 w 550147"/>
              <a:gd name="connsiteY15" fmla="*/ 669701 h 1017431"/>
              <a:gd name="connsiteX16" fmla="*/ 511511 w 550147"/>
              <a:gd name="connsiteY16" fmla="*/ 631065 h 1017431"/>
              <a:gd name="connsiteX17" fmla="*/ 498632 w 550147"/>
              <a:gd name="connsiteY17" fmla="*/ 553791 h 1017431"/>
              <a:gd name="connsiteX18" fmla="*/ 472874 w 550147"/>
              <a:gd name="connsiteY18" fmla="*/ 515155 h 1017431"/>
              <a:gd name="connsiteX19" fmla="*/ 434237 w 550147"/>
              <a:gd name="connsiteY19" fmla="*/ 502276 h 1017431"/>
              <a:gd name="connsiteX20" fmla="*/ 395601 w 550147"/>
              <a:gd name="connsiteY20" fmla="*/ 592428 h 1017431"/>
              <a:gd name="connsiteX21" fmla="*/ 369843 w 550147"/>
              <a:gd name="connsiteY21" fmla="*/ 631065 h 1017431"/>
              <a:gd name="connsiteX22" fmla="*/ 356964 w 550147"/>
              <a:gd name="connsiteY22" fmla="*/ 682580 h 1017431"/>
              <a:gd name="connsiteX23" fmla="*/ 344085 w 550147"/>
              <a:gd name="connsiteY23" fmla="*/ 888642 h 1017431"/>
              <a:gd name="connsiteX24" fmla="*/ 266812 w 550147"/>
              <a:gd name="connsiteY24" fmla="*/ 965915 h 1017431"/>
              <a:gd name="connsiteX25" fmla="*/ 125145 w 550147"/>
              <a:gd name="connsiteY25" fmla="*/ 953036 h 1017431"/>
              <a:gd name="connsiteX26" fmla="*/ 99387 w 550147"/>
              <a:gd name="connsiteY26" fmla="*/ 914400 h 1017431"/>
              <a:gd name="connsiteX27" fmla="*/ 73629 w 550147"/>
              <a:gd name="connsiteY27" fmla="*/ 824248 h 1017431"/>
              <a:gd name="connsiteX28" fmla="*/ 47871 w 550147"/>
              <a:gd name="connsiteY28" fmla="*/ 643943 h 1017431"/>
              <a:gd name="connsiteX29" fmla="*/ 34992 w 550147"/>
              <a:gd name="connsiteY29" fmla="*/ 605307 h 1017431"/>
              <a:gd name="connsiteX30" fmla="*/ 47871 w 550147"/>
              <a:gd name="connsiteY30" fmla="*/ 283335 h 1017431"/>
              <a:gd name="connsiteX31" fmla="*/ 73629 w 550147"/>
              <a:gd name="connsiteY31" fmla="*/ 321972 h 1017431"/>
              <a:gd name="connsiteX32" fmla="*/ 86508 w 550147"/>
              <a:gd name="connsiteY32" fmla="*/ 412124 h 1017431"/>
              <a:gd name="connsiteX33" fmla="*/ 99387 w 550147"/>
              <a:gd name="connsiteY33" fmla="*/ 682580 h 1017431"/>
              <a:gd name="connsiteX34" fmla="*/ 125145 w 550147"/>
              <a:gd name="connsiteY34" fmla="*/ 772732 h 1017431"/>
              <a:gd name="connsiteX35" fmla="*/ 138023 w 550147"/>
              <a:gd name="connsiteY35" fmla="*/ 824248 h 1017431"/>
              <a:gd name="connsiteX36" fmla="*/ 176660 w 550147"/>
              <a:gd name="connsiteY36" fmla="*/ 850005 h 1017431"/>
              <a:gd name="connsiteX37" fmla="*/ 292570 w 550147"/>
              <a:gd name="connsiteY37" fmla="*/ 965915 h 1017431"/>
              <a:gd name="connsiteX38" fmla="*/ 382722 w 550147"/>
              <a:gd name="connsiteY38" fmla="*/ 1017431 h 1017431"/>
              <a:gd name="connsiteX39" fmla="*/ 485753 w 550147"/>
              <a:gd name="connsiteY39" fmla="*/ 991673 h 1017431"/>
              <a:gd name="connsiteX40" fmla="*/ 511511 w 550147"/>
              <a:gd name="connsiteY40" fmla="*/ 862884 h 1017431"/>
              <a:gd name="connsiteX41" fmla="*/ 524390 w 550147"/>
              <a:gd name="connsiteY41" fmla="*/ 708338 h 1017431"/>
              <a:gd name="connsiteX42" fmla="*/ 537268 w 550147"/>
              <a:gd name="connsiteY42" fmla="*/ 631065 h 1017431"/>
              <a:gd name="connsiteX43" fmla="*/ 550147 w 550147"/>
              <a:gd name="connsiteY43" fmla="*/ 540912 h 1017431"/>
              <a:gd name="connsiteX44" fmla="*/ 537268 w 550147"/>
              <a:gd name="connsiteY44" fmla="*/ 360608 h 1017431"/>
              <a:gd name="connsiteX45" fmla="*/ 524390 w 550147"/>
              <a:gd name="connsiteY45" fmla="*/ 321972 h 1017431"/>
              <a:gd name="connsiteX46" fmla="*/ 485753 w 550147"/>
              <a:gd name="connsiteY46" fmla="*/ 218941 h 1017431"/>
              <a:gd name="connsiteX47" fmla="*/ 472874 w 550147"/>
              <a:gd name="connsiteY47" fmla="*/ 180304 h 1017431"/>
              <a:gd name="connsiteX48" fmla="*/ 459995 w 550147"/>
              <a:gd name="connsiteY48" fmla="*/ 115910 h 1017431"/>
              <a:gd name="connsiteX49" fmla="*/ 318328 w 550147"/>
              <a:gd name="connsiteY49" fmla="*/ 0 h 1017431"/>
              <a:gd name="connsiteX50" fmla="*/ 241054 w 550147"/>
              <a:gd name="connsiteY50" fmla="*/ 12879 h 1017431"/>
              <a:gd name="connsiteX51" fmla="*/ 202418 w 550147"/>
              <a:gd name="connsiteY51" fmla="*/ 25758 h 1017431"/>
              <a:gd name="connsiteX52" fmla="*/ 125145 w 550147"/>
              <a:gd name="connsiteY52" fmla="*/ 38636 h 1017431"/>
              <a:gd name="connsiteX53" fmla="*/ 86508 w 550147"/>
              <a:gd name="connsiteY53" fmla="*/ 64394 h 1017431"/>
              <a:gd name="connsiteX54" fmla="*/ 344085 w 550147"/>
              <a:gd name="connsiteY54" fmla="*/ 244698 h 1017431"/>
              <a:gd name="connsiteX55" fmla="*/ 356964 w 550147"/>
              <a:gd name="connsiteY55" fmla="*/ 283335 h 1017431"/>
              <a:gd name="connsiteX56" fmla="*/ 344085 w 550147"/>
              <a:gd name="connsiteY56" fmla="*/ 450760 h 1017431"/>
              <a:gd name="connsiteX57" fmla="*/ 292570 w 550147"/>
              <a:gd name="connsiteY57" fmla="*/ 489397 h 1017431"/>
              <a:gd name="connsiteX58" fmla="*/ 215297 w 550147"/>
              <a:gd name="connsiteY58" fmla="*/ 502276 h 1017431"/>
              <a:gd name="connsiteX59" fmla="*/ 163781 w 550147"/>
              <a:gd name="connsiteY59" fmla="*/ 515155 h 1017431"/>
              <a:gd name="connsiteX60" fmla="*/ 9235 w 550147"/>
              <a:gd name="connsiteY60" fmla="*/ 463639 h 1017431"/>
              <a:gd name="connsiteX61" fmla="*/ 34992 w 550147"/>
              <a:gd name="connsiteY61" fmla="*/ 296214 h 1017431"/>
              <a:gd name="connsiteX62" fmla="*/ 112266 w 550147"/>
              <a:gd name="connsiteY62" fmla="*/ 270456 h 1017431"/>
              <a:gd name="connsiteX63" fmla="*/ 138023 w 550147"/>
              <a:gd name="connsiteY63" fmla="*/ 450760 h 1017431"/>
              <a:gd name="connsiteX64" fmla="*/ 99387 w 550147"/>
              <a:gd name="connsiteY64" fmla="*/ 476518 h 1017431"/>
              <a:gd name="connsiteX65" fmla="*/ 22114 w 550147"/>
              <a:gd name="connsiteY65" fmla="*/ 502276 h 1017431"/>
              <a:gd name="connsiteX66" fmla="*/ 22114 w 550147"/>
              <a:gd name="connsiteY66" fmla="*/ 682580 h 1017431"/>
              <a:gd name="connsiteX67" fmla="*/ 73629 w 550147"/>
              <a:gd name="connsiteY67" fmla="*/ 695459 h 1017431"/>
              <a:gd name="connsiteX68" fmla="*/ 125145 w 550147"/>
              <a:gd name="connsiteY68" fmla="*/ 682580 h 1017431"/>
              <a:gd name="connsiteX69" fmla="*/ 150902 w 550147"/>
              <a:gd name="connsiteY69" fmla="*/ 643943 h 1017431"/>
              <a:gd name="connsiteX70" fmla="*/ 189539 w 550147"/>
              <a:gd name="connsiteY70" fmla="*/ 605307 h 1017431"/>
              <a:gd name="connsiteX71" fmla="*/ 215297 w 550147"/>
              <a:gd name="connsiteY71" fmla="*/ 566670 h 1017431"/>
              <a:gd name="connsiteX72" fmla="*/ 305449 w 550147"/>
              <a:gd name="connsiteY72" fmla="*/ 515155 h 1017431"/>
              <a:gd name="connsiteX73" fmla="*/ 395601 w 550147"/>
              <a:gd name="connsiteY73" fmla="*/ 528034 h 1017431"/>
              <a:gd name="connsiteX74" fmla="*/ 395601 w 550147"/>
              <a:gd name="connsiteY74" fmla="*/ 643943 h 10174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550147" h="1017431">
                <a:moveTo>
                  <a:pt x="395601" y="643943"/>
                </a:moveTo>
                <a:cubicBezTo>
                  <a:pt x="341939" y="689019"/>
                  <a:pt x="186127" y="759548"/>
                  <a:pt x="73629" y="798490"/>
                </a:cubicBezTo>
                <a:cubicBezTo>
                  <a:pt x="60800" y="802931"/>
                  <a:pt x="60750" y="773429"/>
                  <a:pt x="60750" y="759853"/>
                </a:cubicBezTo>
                <a:cubicBezTo>
                  <a:pt x="60750" y="708159"/>
                  <a:pt x="59793" y="655115"/>
                  <a:pt x="73629" y="605307"/>
                </a:cubicBezTo>
                <a:cubicBezTo>
                  <a:pt x="81915" y="575479"/>
                  <a:pt x="95777" y="537824"/>
                  <a:pt x="125145" y="528034"/>
                </a:cubicBezTo>
                <a:lnTo>
                  <a:pt x="202418" y="502276"/>
                </a:lnTo>
                <a:cubicBezTo>
                  <a:pt x="211004" y="515155"/>
                  <a:pt x="222741" y="526419"/>
                  <a:pt x="228176" y="540912"/>
                </a:cubicBezTo>
                <a:cubicBezTo>
                  <a:pt x="235862" y="561408"/>
                  <a:pt x="235745" y="584071"/>
                  <a:pt x="241054" y="605307"/>
                </a:cubicBezTo>
                <a:cubicBezTo>
                  <a:pt x="244346" y="618477"/>
                  <a:pt x="249640" y="631064"/>
                  <a:pt x="253933" y="643943"/>
                </a:cubicBezTo>
                <a:cubicBezTo>
                  <a:pt x="261753" y="706501"/>
                  <a:pt x="264941" y="752370"/>
                  <a:pt x="279691" y="811369"/>
                </a:cubicBezTo>
                <a:cubicBezTo>
                  <a:pt x="285524" y="834700"/>
                  <a:pt x="298655" y="872903"/>
                  <a:pt x="318328" y="888642"/>
                </a:cubicBezTo>
                <a:cubicBezTo>
                  <a:pt x="328928" y="897123"/>
                  <a:pt x="344085" y="897228"/>
                  <a:pt x="356964" y="901521"/>
                </a:cubicBezTo>
                <a:cubicBezTo>
                  <a:pt x="382722" y="897228"/>
                  <a:pt x="411565" y="901598"/>
                  <a:pt x="434237" y="888642"/>
                </a:cubicBezTo>
                <a:cubicBezTo>
                  <a:pt x="446024" y="881907"/>
                  <a:pt x="443823" y="863175"/>
                  <a:pt x="447116" y="850005"/>
                </a:cubicBezTo>
                <a:cubicBezTo>
                  <a:pt x="472082" y="750142"/>
                  <a:pt x="442907" y="819787"/>
                  <a:pt x="485753" y="734096"/>
                </a:cubicBezTo>
                <a:cubicBezTo>
                  <a:pt x="490046" y="712631"/>
                  <a:pt x="493323" y="690937"/>
                  <a:pt x="498632" y="669701"/>
                </a:cubicBezTo>
                <a:cubicBezTo>
                  <a:pt x="501925" y="656531"/>
                  <a:pt x="511511" y="644640"/>
                  <a:pt x="511511" y="631065"/>
                </a:cubicBezTo>
                <a:cubicBezTo>
                  <a:pt x="511511" y="604952"/>
                  <a:pt x="506890" y="578564"/>
                  <a:pt x="498632" y="553791"/>
                </a:cubicBezTo>
                <a:cubicBezTo>
                  <a:pt x="493737" y="539107"/>
                  <a:pt x="484961" y="524824"/>
                  <a:pt x="472874" y="515155"/>
                </a:cubicBezTo>
                <a:cubicBezTo>
                  <a:pt x="462273" y="506674"/>
                  <a:pt x="447116" y="506569"/>
                  <a:pt x="434237" y="502276"/>
                </a:cubicBezTo>
                <a:cubicBezTo>
                  <a:pt x="369572" y="599275"/>
                  <a:pt x="445501" y="475995"/>
                  <a:pt x="395601" y="592428"/>
                </a:cubicBezTo>
                <a:cubicBezTo>
                  <a:pt x="389504" y="606655"/>
                  <a:pt x="378429" y="618186"/>
                  <a:pt x="369843" y="631065"/>
                </a:cubicBezTo>
                <a:cubicBezTo>
                  <a:pt x="365550" y="648237"/>
                  <a:pt x="358725" y="664968"/>
                  <a:pt x="356964" y="682580"/>
                </a:cubicBezTo>
                <a:cubicBezTo>
                  <a:pt x="350116" y="751060"/>
                  <a:pt x="354818" y="820663"/>
                  <a:pt x="344085" y="888642"/>
                </a:cubicBezTo>
                <a:cubicBezTo>
                  <a:pt x="339025" y="920687"/>
                  <a:pt x="285498" y="951901"/>
                  <a:pt x="266812" y="965915"/>
                </a:cubicBezTo>
                <a:cubicBezTo>
                  <a:pt x="219590" y="961622"/>
                  <a:pt x="170465" y="966981"/>
                  <a:pt x="125145" y="953036"/>
                </a:cubicBezTo>
                <a:cubicBezTo>
                  <a:pt x="110351" y="948484"/>
                  <a:pt x="105136" y="928771"/>
                  <a:pt x="99387" y="914400"/>
                </a:cubicBezTo>
                <a:cubicBezTo>
                  <a:pt x="87780" y="885382"/>
                  <a:pt x="80657" y="854701"/>
                  <a:pt x="73629" y="824248"/>
                </a:cubicBezTo>
                <a:cubicBezTo>
                  <a:pt x="55529" y="745815"/>
                  <a:pt x="63367" y="729173"/>
                  <a:pt x="47871" y="643943"/>
                </a:cubicBezTo>
                <a:cubicBezTo>
                  <a:pt x="45443" y="630587"/>
                  <a:pt x="39285" y="618186"/>
                  <a:pt x="34992" y="605307"/>
                </a:cubicBezTo>
                <a:cubicBezTo>
                  <a:pt x="39285" y="497983"/>
                  <a:pt x="33358" y="389760"/>
                  <a:pt x="47871" y="283335"/>
                </a:cubicBezTo>
                <a:cubicBezTo>
                  <a:pt x="49962" y="267998"/>
                  <a:pt x="69181" y="307146"/>
                  <a:pt x="73629" y="321972"/>
                </a:cubicBezTo>
                <a:cubicBezTo>
                  <a:pt x="82352" y="351048"/>
                  <a:pt x="82215" y="382073"/>
                  <a:pt x="86508" y="412124"/>
                </a:cubicBezTo>
                <a:cubicBezTo>
                  <a:pt x="90801" y="502276"/>
                  <a:pt x="92190" y="592613"/>
                  <a:pt x="99387" y="682580"/>
                </a:cubicBezTo>
                <a:cubicBezTo>
                  <a:pt x="101624" y="710544"/>
                  <a:pt x="117355" y="745468"/>
                  <a:pt x="125145" y="772732"/>
                </a:cubicBezTo>
                <a:cubicBezTo>
                  <a:pt x="130008" y="789751"/>
                  <a:pt x="128205" y="809520"/>
                  <a:pt x="138023" y="824248"/>
                </a:cubicBezTo>
                <a:cubicBezTo>
                  <a:pt x="146609" y="837127"/>
                  <a:pt x="165250" y="839546"/>
                  <a:pt x="176660" y="850005"/>
                </a:cubicBezTo>
                <a:cubicBezTo>
                  <a:pt x="216939" y="886927"/>
                  <a:pt x="243698" y="941479"/>
                  <a:pt x="292570" y="965915"/>
                </a:cubicBezTo>
                <a:cubicBezTo>
                  <a:pt x="357929" y="998595"/>
                  <a:pt x="328111" y="981024"/>
                  <a:pt x="382722" y="1017431"/>
                </a:cubicBezTo>
                <a:cubicBezTo>
                  <a:pt x="417066" y="1008845"/>
                  <a:pt x="463090" y="1018869"/>
                  <a:pt x="485753" y="991673"/>
                </a:cubicBezTo>
                <a:cubicBezTo>
                  <a:pt x="513780" y="958040"/>
                  <a:pt x="511511" y="862884"/>
                  <a:pt x="511511" y="862884"/>
                </a:cubicBezTo>
                <a:cubicBezTo>
                  <a:pt x="515804" y="811369"/>
                  <a:pt x="518682" y="759716"/>
                  <a:pt x="524390" y="708338"/>
                </a:cubicBezTo>
                <a:cubicBezTo>
                  <a:pt x="527274" y="682385"/>
                  <a:pt x="533297" y="656874"/>
                  <a:pt x="537268" y="631065"/>
                </a:cubicBezTo>
                <a:cubicBezTo>
                  <a:pt x="541884" y="601062"/>
                  <a:pt x="545854" y="570963"/>
                  <a:pt x="550147" y="540912"/>
                </a:cubicBezTo>
                <a:cubicBezTo>
                  <a:pt x="545854" y="480811"/>
                  <a:pt x="544308" y="420450"/>
                  <a:pt x="537268" y="360608"/>
                </a:cubicBezTo>
                <a:cubicBezTo>
                  <a:pt x="535682" y="347126"/>
                  <a:pt x="528119" y="335025"/>
                  <a:pt x="524390" y="321972"/>
                </a:cubicBezTo>
                <a:cubicBezTo>
                  <a:pt x="490472" y="203256"/>
                  <a:pt x="537196" y="338974"/>
                  <a:pt x="485753" y="218941"/>
                </a:cubicBezTo>
                <a:cubicBezTo>
                  <a:pt x="480405" y="206463"/>
                  <a:pt x="476167" y="193474"/>
                  <a:pt x="472874" y="180304"/>
                </a:cubicBezTo>
                <a:cubicBezTo>
                  <a:pt x="467565" y="159068"/>
                  <a:pt x="472137" y="134123"/>
                  <a:pt x="459995" y="115910"/>
                </a:cubicBezTo>
                <a:cubicBezTo>
                  <a:pt x="408132" y="38115"/>
                  <a:pt x="384425" y="33049"/>
                  <a:pt x="318328" y="0"/>
                </a:cubicBezTo>
                <a:cubicBezTo>
                  <a:pt x="292570" y="4293"/>
                  <a:pt x="266545" y="7214"/>
                  <a:pt x="241054" y="12879"/>
                </a:cubicBezTo>
                <a:cubicBezTo>
                  <a:pt x="227802" y="15824"/>
                  <a:pt x="215670" y="22813"/>
                  <a:pt x="202418" y="25758"/>
                </a:cubicBezTo>
                <a:cubicBezTo>
                  <a:pt x="176927" y="31423"/>
                  <a:pt x="150903" y="34343"/>
                  <a:pt x="125145" y="38636"/>
                </a:cubicBezTo>
                <a:cubicBezTo>
                  <a:pt x="112266" y="47222"/>
                  <a:pt x="88554" y="49051"/>
                  <a:pt x="86508" y="64394"/>
                </a:cubicBezTo>
                <a:cubicBezTo>
                  <a:pt x="53691" y="310524"/>
                  <a:pt x="119314" y="232869"/>
                  <a:pt x="344085" y="244698"/>
                </a:cubicBezTo>
                <a:cubicBezTo>
                  <a:pt x="348378" y="257577"/>
                  <a:pt x="356964" y="269759"/>
                  <a:pt x="356964" y="283335"/>
                </a:cubicBezTo>
                <a:cubicBezTo>
                  <a:pt x="356964" y="339308"/>
                  <a:pt x="360780" y="397335"/>
                  <a:pt x="344085" y="450760"/>
                </a:cubicBezTo>
                <a:cubicBezTo>
                  <a:pt x="337683" y="471248"/>
                  <a:pt x="312499" y="481425"/>
                  <a:pt x="292570" y="489397"/>
                </a:cubicBezTo>
                <a:cubicBezTo>
                  <a:pt x="268325" y="499095"/>
                  <a:pt x="240903" y="497155"/>
                  <a:pt x="215297" y="502276"/>
                </a:cubicBezTo>
                <a:cubicBezTo>
                  <a:pt x="197940" y="505747"/>
                  <a:pt x="180953" y="510862"/>
                  <a:pt x="163781" y="515155"/>
                </a:cubicBezTo>
                <a:cubicBezTo>
                  <a:pt x="123551" y="511498"/>
                  <a:pt x="4196" y="544268"/>
                  <a:pt x="9235" y="463639"/>
                </a:cubicBezTo>
                <a:cubicBezTo>
                  <a:pt x="12757" y="407284"/>
                  <a:pt x="8420" y="346036"/>
                  <a:pt x="34992" y="296214"/>
                </a:cubicBezTo>
                <a:cubicBezTo>
                  <a:pt x="47769" y="272257"/>
                  <a:pt x="112266" y="270456"/>
                  <a:pt x="112266" y="270456"/>
                </a:cubicBezTo>
                <a:cubicBezTo>
                  <a:pt x="196355" y="298486"/>
                  <a:pt x="183476" y="280311"/>
                  <a:pt x="138023" y="450760"/>
                </a:cubicBezTo>
                <a:cubicBezTo>
                  <a:pt x="134035" y="465716"/>
                  <a:pt x="113531" y="470232"/>
                  <a:pt x="99387" y="476518"/>
                </a:cubicBezTo>
                <a:cubicBezTo>
                  <a:pt x="74576" y="487545"/>
                  <a:pt x="22114" y="502276"/>
                  <a:pt x="22114" y="502276"/>
                </a:cubicBezTo>
                <a:cubicBezTo>
                  <a:pt x="673" y="566599"/>
                  <a:pt x="-14462" y="594796"/>
                  <a:pt x="22114" y="682580"/>
                </a:cubicBezTo>
                <a:cubicBezTo>
                  <a:pt x="28922" y="698919"/>
                  <a:pt x="56457" y="691166"/>
                  <a:pt x="73629" y="695459"/>
                </a:cubicBezTo>
                <a:cubicBezTo>
                  <a:pt x="90801" y="691166"/>
                  <a:pt x="110417" y="692399"/>
                  <a:pt x="125145" y="682580"/>
                </a:cubicBezTo>
                <a:cubicBezTo>
                  <a:pt x="138024" y="673994"/>
                  <a:pt x="140993" y="655834"/>
                  <a:pt x="150902" y="643943"/>
                </a:cubicBezTo>
                <a:cubicBezTo>
                  <a:pt x="162562" y="629951"/>
                  <a:pt x="177879" y="619299"/>
                  <a:pt x="189539" y="605307"/>
                </a:cubicBezTo>
                <a:cubicBezTo>
                  <a:pt x="199448" y="593416"/>
                  <a:pt x="204352" y="577615"/>
                  <a:pt x="215297" y="566670"/>
                </a:cubicBezTo>
                <a:cubicBezTo>
                  <a:pt x="233503" y="548464"/>
                  <a:pt x="285243" y="525258"/>
                  <a:pt x="305449" y="515155"/>
                </a:cubicBezTo>
                <a:cubicBezTo>
                  <a:pt x="335500" y="519448"/>
                  <a:pt x="371640" y="509397"/>
                  <a:pt x="395601" y="528034"/>
                </a:cubicBezTo>
                <a:cubicBezTo>
                  <a:pt x="447429" y="568345"/>
                  <a:pt x="449263" y="598867"/>
                  <a:pt x="395601" y="643943"/>
                </a:cubicBez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Freeform 13"/>
          <p:cNvSpPr/>
          <p:nvPr/>
        </p:nvSpPr>
        <p:spPr>
          <a:xfrm>
            <a:off x="2910626" y="4958366"/>
            <a:ext cx="927279" cy="1094705"/>
          </a:xfrm>
          <a:custGeom>
            <a:avLst/>
            <a:gdLst>
              <a:gd name="connsiteX0" fmla="*/ 0 w 927279"/>
              <a:gd name="connsiteY0" fmla="*/ 0 h 1094705"/>
              <a:gd name="connsiteX1" fmla="*/ 360609 w 927279"/>
              <a:gd name="connsiteY1" fmla="*/ 206062 h 1094705"/>
              <a:gd name="connsiteX2" fmla="*/ 360609 w 927279"/>
              <a:gd name="connsiteY2" fmla="*/ 605307 h 1094705"/>
              <a:gd name="connsiteX3" fmla="*/ 927279 w 927279"/>
              <a:gd name="connsiteY3" fmla="*/ 1094705 h 1094705"/>
              <a:gd name="connsiteX4" fmla="*/ 927279 w 927279"/>
              <a:gd name="connsiteY4" fmla="*/ 1094705 h 1094705"/>
              <a:gd name="connsiteX5" fmla="*/ 927279 w 927279"/>
              <a:gd name="connsiteY5" fmla="*/ 1094705 h 1094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27279" h="1094705">
                <a:moveTo>
                  <a:pt x="0" y="0"/>
                </a:moveTo>
                <a:cubicBezTo>
                  <a:pt x="150254" y="52589"/>
                  <a:pt x="300508" y="105178"/>
                  <a:pt x="360609" y="206062"/>
                </a:cubicBezTo>
                <a:cubicBezTo>
                  <a:pt x="420710" y="306946"/>
                  <a:pt x="266164" y="457200"/>
                  <a:pt x="360609" y="605307"/>
                </a:cubicBezTo>
                <a:cubicBezTo>
                  <a:pt x="455054" y="753414"/>
                  <a:pt x="927279" y="1094705"/>
                  <a:pt x="927279" y="1094705"/>
                </a:cubicBezTo>
                <a:lnTo>
                  <a:pt x="927279" y="1094705"/>
                </a:lnTo>
                <a:lnTo>
                  <a:pt x="927279" y="1094705"/>
                </a:ln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Freeform 14"/>
          <p:cNvSpPr/>
          <p:nvPr/>
        </p:nvSpPr>
        <p:spPr>
          <a:xfrm>
            <a:off x="3335629" y="4559121"/>
            <a:ext cx="991673" cy="1210614"/>
          </a:xfrm>
          <a:custGeom>
            <a:avLst/>
            <a:gdLst>
              <a:gd name="connsiteX0" fmla="*/ 0 w 991673"/>
              <a:gd name="connsiteY0" fmla="*/ 0 h 1210614"/>
              <a:gd name="connsiteX1" fmla="*/ 90152 w 991673"/>
              <a:gd name="connsiteY1" fmla="*/ 347730 h 1210614"/>
              <a:gd name="connsiteX2" fmla="*/ 502276 w 991673"/>
              <a:gd name="connsiteY2" fmla="*/ 566671 h 1210614"/>
              <a:gd name="connsiteX3" fmla="*/ 695459 w 991673"/>
              <a:gd name="connsiteY3" fmla="*/ 1068947 h 1210614"/>
              <a:gd name="connsiteX4" fmla="*/ 991673 w 991673"/>
              <a:gd name="connsiteY4" fmla="*/ 1210614 h 1210614"/>
              <a:gd name="connsiteX5" fmla="*/ 991673 w 991673"/>
              <a:gd name="connsiteY5" fmla="*/ 1210614 h 1210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91673" h="1210614">
                <a:moveTo>
                  <a:pt x="0" y="0"/>
                </a:moveTo>
                <a:cubicBezTo>
                  <a:pt x="3219" y="126642"/>
                  <a:pt x="6439" y="253285"/>
                  <a:pt x="90152" y="347730"/>
                </a:cubicBezTo>
                <a:cubicBezTo>
                  <a:pt x="173865" y="442175"/>
                  <a:pt x="401392" y="446468"/>
                  <a:pt x="502276" y="566671"/>
                </a:cubicBezTo>
                <a:cubicBezTo>
                  <a:pt x="603160" y="686874"/>
                  <a:pt x="613893" y="961623"/>
                  <a:pt x="695459" y="1068947"/>
                </a:cubicBezTo>
                <a:cubicBezTo>
                  <a:pt x="777025" y="1176271"/>
                  <a:pt x="991673" y="1210614"/>
                  <a:pt x="991673" y="1210614"/>
                </a:cubicBezTo>
                <a:lnTo>
                  <a:pt x="991673" y="1210614"/>
                </a:ln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Freeform 15"/>
          <p:cNvSpPr/>
          <p:nvPr/>
        </p:nvSpPr>
        <p:spPr>
          <a:xfrm>
            <a:off x="3181083" y="4790941"/>
            <a:ext cx="888642" cy="1122335"/>
          </a:xfrm>
          <a:custGeom>
            <a:avLst/>
            <a:gdLst>
              <a:gd name="connsiteX0" fmla="*/ 0 w 888642"/>
              <a:gd name="connsiteY0" fmla="*/ 0 h 1122335"/>
              <a:gd name="connsiteX1" fmla="*/ 218941 w 888642"/>
              <a:gd name="connsiteY1" fmla="*/ 283335 h 1122335"/>
              <a:gd name="connsiteX2" fmla="*/ 257577 w 888642"/>
              <a:gd name="connsiteY2" fmla="*/ 579549 h 1122335"/>
              <a:gd name="connsiteX3" fmla="*/ 540912 w 888642"/>
              <a:gd name="connsiteY3" fmla="*/ 605307 h 1122335"/>
              <a:gd name="connsiteX4" fmla="*/ 669701 w 888642"/>
              <a:gd name="connsiteY4" fmla="*/ 1043189 h 1122335"/>
              <a:gd name="connsiteX5" fmla="*/ 888642 w 888642"/>
              <a:gd name="connsiteY5" fmla="*/ 1120462 h 1122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88642" h="1122335">
                <a:moveTo>
                  <a:pt x="0" y="0"/>
                </a:moveTo>
                <a:cubicBezTo>
                  <a:pt x="88006" y="93372"/>
                  <a:pt x="176012" y="186744"/>
                  <a:pt x="218941" y="283335"/>
                </a:cubicBezTo>
                <a:cubicBezTo>
                  <a:pt x="261870" y="379926"/>
                  <a:pt x="203915" y="525887"/>
                  <a:pt x="257577" y="579549"/>
                </a:cubicBezTo>
                <a:cubicBezTo>
                  <a:pt x="311239" y="633211"/>
                  <a:pt x="472225" y="528034"/>
                  <a:pt x="540912" y="605307"/>
                </a:cubicBezTo>
                <a:cubicBezTo>
                  <a:pt x="609599" y="682580"/>
                  <a:pt x="611746" y="957330"/>
                  <a:pt x="669701" y="1043189"/>
                </a:cubicBezTo>
                <a:cubicBezTo>
                  <a:pt x="727656" y="1129048"/>
                  <a:pt x="808149" y="1124755"/>
                  <a:pt x="888642" y="1120462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Freeform 16"/>
          <p:cNvSpPr/>
          <p:nvPr/>
        </p:nvSpPr>
        <p:spPr>
          <a:xfrm>
            <a:off x="3374266" y="4181464"/>
            <a:ext cx="558649" cy="228312"/>
          </a:xfrm>
          <a:custGeom>
            <a:avLst/>
            <a:gdLst>
              <a:gd name="connsiteX0" fmla="*/ 0 w 463639"/>
              <a:gd name="connsiteY0" fmla="*/ 29928 h 107201"/>
              <a:gd name="connsiteX1" fmla="*/ 244698 w 463639"/>
              <a:gd name="connsiteY1" fmla="*/ 4170 h 107201"/>
              <a:gd name="connsiteX2" fmla="*/ 463639 w 463639"/>
              <a:gd name="connsiteY2" fmla="*/ 107201 h 107201"/>
              <a:gd name="connsiteX3" fmla="*/ 463639 w 463639"/>
              <a:gd name="connsiteY3" fmla="*/ 107201 h 107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639" h="107201">
                <a:moveTo>
                  <a:pt x="0" y="29928"/>
                </a:moveTo>
                <a:cubicBezTo>
                  <a:pt x="83712" y="10609"/>
                  <a:pt x="167425" y="-8709"/>
                  <a:pt x="244698" y="4170"/>
                </a:cubicBezTo>
                <a:cubicBezTo>
                  <a:pt x="321971" y="17049"/>
                  <a:pt x="463639" y="107201"/>
                  <a:pt x="463639" y="107201"/>
                </a:cubicBezTo>
                <a:lnTo>
                  <a:pt x="463639" y="107201"/>
                </a:ln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Freeform 17"/>
          <p:cNvSpPr/>
          <p:nvPr/>
        </p:nvSpPr>
        <p:spPr>
          <a:xfrm>
            <a:off x="3219719" y="3657600"/>
            <a:ext cx="476519" cy="180304"/>
          </a:xfrm>
          <a:custGeom>
            <a:avLst/>
            <a:gdLst>
              <a:gd name="connsiteX0" fmla="*/ 0 w 476519"/>
              <a:gd name="connsiteY0" fmla="*/ 180304 h 180304"/>
              <a:gd name="connsiteX1" fmla="*/ 270457 w 476519"/>
              <a:gd name="connsiteY1" fmla="*/ 128789 h 180304"/>
              <a:gd name="connsiteX2" fmla="*/ 476519 w 476519"/>
              <a:gd name="connsiteY2" fmla="*/ 0 h 180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76519" h="180304">
                <a:moveTo>
                  <a:pt x="0" y="180304"/>
                </a:moveTo>
                <a:cubicBezTo>
                  <a:pt x="95518" y="169572"/>
                  <a:pt x="191037" y="158840"/>
                  <a:pt x="270457" y="128789"/>
                </a:cubicBezTo>
                <a:cubicBezTo>
                  <a:pt x="349877" y="98738"/>
                  <a:pt x="413198" y="49369"/>
                  <a:pt x="476519" y="0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Freeform 18"/>
          <p:cNvSpPr/>
          <p:nvPr/>
        </p:nvSpPr>
        <p:spPr>
          <a:xfrm>
            <a:off x="2846232" y="3130539"/>
            <a:ext cx="515155" cy="282363"/>
          </a:xfrm>
          <a:custGeom>
            <a:avLst/>
            <a:gdLst>
              <a:gd name="connsiteX0" fmla="*/ 0 w 515155"/>
              <a:gd name="connsiteY0" fmla="*/ 282363 h 282363"/>
              <a:gd name="connsiteX1" fmla="*/ 193183 w 515155"/>
              <a:gd name="connsiteY1" fmla="*/ 24785 h 282363"/>
              <a:gd name="connsiteX2" fmla="*/ 515155 w 515155"/>
              <a:gd name="connsiteY2" fmla="*/ 24785 h 282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15155" h="282363">
                <a:moveTo>
                  <a:pt x="0" y="282363"/>
                </a:moveTo>
                <a:cubicBezTo>
                  <a:pt x="53662" y="175039"/>
                  <a:pt x="107324" y="67715"/>
                  <a:pt x="193183" y="24785"/>
                </a:cubicBezTo>
                <a:cubicBezTo>
                  <a:pt x="279042" y="-18145"/>
                  <a:pt x="397098" y="3320"/>
                  <a:pt x="515155" y="24785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Freeform 19"/>
          <p:cNvSpPr/>
          <p:nvPr/>
        </p:nvSpPr>
        <p:spPr>
          <a:xfrm>
            <a:off x="2459866" y="2627290"/>
            <a:ext cx="515155" cy="270457"/>
          </a:xfrm>
          <a:custGeom>
            <a:avLst/>
            <a:gdLst>
              <a:gd name="connsiteX0" fmla="*/ 0 w 515155"/>
              <a:gd name="connsiteY0" fmla="*/ 270457 h 270457"/>
              <a:gd name="connsiteX1" fmla="*/ 373487 w 515155"/>
              <a:gd name="connsiteY1" fmla="*/ 206062 h 270457"/>
              <a:gd name="connsiteX2" fmla="*/ 515155 w 515155"/>
              <a:gd name="connsiteY2" fmla="*/ 0 h 270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15155" h="270457">
                <a:moveTo>
                  <a:pt x="0" y="270457"/>
                </a:moveTo>
                <a:cubicBezTo>
                  <a:pt x="143814" y="260797"/>
                  <a:pt x="287628" y="251138"/>
                  <a:pt x="373487" y="206062"/>
                </a:cubicBezTo>
                <a:cubicBezTo>
                  <a:pt x="459346" y="160986"/>
                  <a:pt x="487250" y="80493"/>
                  <a:pt x="515155" y="0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Freeform 20"/>
          <p:cNvSpPr/>
          <p:nvPr/>
        </p:nvSpPr>
        <p:spPr>
          <a:xfrm>
            <a:off x="2137894" y="2176530"/>
            <a:ext cx="412124" cy="425003"/>
          </a:xfrm>
          <a:custGeom>
            <a:avLst/>
            <a:gdLst>
              <a:gd name="connsiteX0" fmla="*/ 0 w 412124"/>
              <a:gd name="connsiteY0" fmla="*/ 425003 h 425003"/>
              <a:gd name="connsiteX1" fmla="*/ 90152 w 412124"/>
              <a:gd name="connsiteY1" fmla="*/ 128788 h 425003"/>
              <a:gd name="connsiteX2" fmla="*/ 412124 w 412124"/>
              <a:gd name="connsiteY2" fmla="*/ 0 h 425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12124" h="425003">
                <a:moveTo>
                  <a:pt x="0" y="425003"/>
                </a:moveTo>
                <a:cubicBezTo>
                  <a:pt x="10732" y="312312"/>
                  <a:pt x="21465" y="199622"/>
                  <a:pt x="90152" y="128788"/>
                </a:cubicBezTo>
                <a:cubicBezTo>
                  <a:pt x="158839" y="57954"/>
                  <a:pt x="285481" y="28977"/>
                  <a:pt x="412124" y="0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Freeform 21"/>
          <p:cNvSpPr/>
          <p:nvPr/>
        </p:nvSpPr>
        <p:spPr>
          <a:xfrm>
            <a:off x="1441310" y="2109059"/>
            <a:ext cx="258467" cy="437882"/>
          </a:xfrm>
          <a:custGeom>
            <a:avLst/>
            <a:gdLst>
              <a:gd name="connsiteX0" fmla="*/ 244699 w 258467"/>
              <a:gd name="connsiteY0" fmla="*/ 437882 h 437882"/>
              <a:gd name="connsiteX1" fmla="*/ 90152 w 258467"/>
              <a:gd name="connsiteY1" fmla="*/ 309093 h 437882"/>
              <a:gd name="connsiteX2" fmla="*/ 257578 w 258467"/>
              <a:gd name="connsiteY2" fmla="*/ 51515 h 437882"/>
              <a:gd name="connsiteX3" fmla="*/ 0 w 258467"/>
              <a:gd name="connsiteY3" fmla="*/ 0 h 437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8467" h="437882">
                <a:moveTo>
                  <a:pt x="244699" y="437882"/>
                </a:moveTo>
                <a:cubicBezTo>
                  <a:pt x="166352" y="405684"/>
                  <a:pt x="88006" y="373487"/>
                  <a:pt x="90152" y="309093"/>
                </a:cubicBezTo>
                <a:cubicBezTo>
                  <a:pt x="92298" y="244699"/>
                  <a:pt x="272603" y="103030"/>
                  <a:pt x="257578" y="51515"/>
                </a:cubicBezTo>
                <a:cubicBezTo>
                  <a:pt x="242553" y="0"/>
                  <a:pt x="121276" y="0"/>
                  <a:pt x="0" y="0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Freeform 22"/>
          <p:cNvSpPr/>
          <p:nvPr/>
        </p:nvSpPr>
        <p:spPr>
          <a:xfrm rot="13827129">
            <a:off x="449908" y="2810082"/>
            <a:ext cx="683407" cy="281470"/>
          </a:xfrm>
          <a:custGeom>
            <a:avLst/>
            <a:gdLst>
              <a:gd name="connsiteX0" fmla="*/ 515155 w 515155"/>
              <a:gd name="connsiteY0" fmla="*/ 119260 h 243638"/>
              <a:gd name="connsiteX1" fmla="*/ 296214 w 515155"/>
              <a:gd name="connsiteY1" fmla="*/ 3350 h 243638"/>
              <a:gd name="connsiteX2" fmla="*/ 51516 w 515155"/>
              <a:gd name="connsiteY2" fmla="*/ 235170 h 243638"/>
              <a:gd name="connsiteX3" fmla="*/ 0 w 515155"/>
              <a:gd name="connsiteY3" fmla="*/ 170775 h 243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5155" h="243638">
                <a:moveTo>
                  <a:pt x="515155" y="119260"/>
                </a:moveTo>
                <a:cubicBezTo>
                  <a:pt x="444321" y="51646"/>
                  <a:pt x="373487" y="-15968"/>
                  <a:pt x="296214" y="3350"/>
                </a:cubicBezTo>
                <a:cubicBezTo>
                  <a:pt x="218941" y="22668"/>
                  <a:pt x="100885" y="207266"/>
                  <a:pt x="51516" y="235170"/>
                </a:cubicBezTo>
                <a:cubicBezTo>
                  <a:pt x="2147" y="263074"/>
                  <a:pt x="1073" y="216924"/>
                  <a:pt x="0" y="170775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Freeform 23"/>
          <p:cNvSpPr/>
          <p:nvPr/>
        </p:nvSpPr>
        <p:spPr>
          <a:xfrm>
            <a:off x="641462" y="3618964"/>
            <a:ext cx="620669" cy="334850"/>
          </a:xfrm>
          <a:custGeom>
            <a:avLst/>
            <a:gdLst>
              <a:gd name="connsiteX0" fmla="*/ 620669 w 620669"/>
              <a:gd name="connsiteY0" fmla="*/ 0 h 334850"/>
              <a:gd name="connsiteX1" fmla="*/ 260060 w 620669"/>
              <a:gd name="connsiteY1" fmla="*/ 90152 h 334850"/>
              <a:gd name="connsiteX2" fmla="*/ 234302 w 620669"/>
              <a:gd name="connsiteY2" fmla="*/ 51515 h 334850"/>
              <a:gd name="connsiteX3" fmla="*/ 169908 w 620669"/>
              <a:gd name="connsiteY3" fmla="*/ 64394 h 334850"/>
              <a:gd name="connsiteX4" fmla="*/ 105514 w 620669"/>
              <a:gd name="connsiteY4" fmla="*/ 128788 h 334850"/>
              <a:gd name="connsiteX5" fmla="*/ 28240 w 620669"/>
              <a:gd name="connsiteY5" fmla="*/ 218940 h 334850"/>
              <a:gd name="connsiteX6" fmla="*/ 2483 w 620669"/>
              <a:gd name="connsiteY6" fmla="*/ 257577 h 334850"/>
              <a:gd name="connsiteX7" fmla="*/ 2483 w 620669"/>
              <a:gd name="connsiteY7" fmla="*/ 334850 h 334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20669" h="334850">
                <a:moveTo>
                  <a:pt x="620669" y="0"/>
                </a:moveTo>
                <a:cubicBezTo>
                  <a:pt x="500466" y="30051"/>
                  <a:pt x="382876" y="73777"/>
                  <a:pt x="260060" y="90152"/>
                </a:cubicBezTo>
                <a:cubicBezTo>
                  <a:pt x="244717" y="92198"/>
                  <a:pt x="249185" y="55767"/>
                  <a:pt x="234302" y="51515"/>
                </a:cubicBezTo>
                <a:cubicBezTo>
                  <a:pt x="213254" y="45501"/>
                  <a:pt x="191373" y="60101"/>
                  <a:pt x="169908" y="64394"/>
                </a:cubicBezTo>
                <a:cubicBezTo>
                  <a:pt x="99073" y="111617"/>
                  <a:pt x="159176" y="64394"/>
                  <a:pt x="105514" y="128788"/>
                </a:cubicBezTo>
                <a:cubicBezTo>
                  <a:pt x="11910" y="241113"/>
                  <a:pt x="124696" y="83900"/>
                  <a:pt x="28240" y="218940"/>
                </a:cubicBezTo>
                <a:cubicBezTo>
                  <a:pt x="19243" y="231535"/>
                  <a:pt x="5841" y="242467"/>
                  <a:pt x="2483" y="257577"/>
                </a:cubicBezTo>
                <a:cubicBezTo>
                  <a:pt x="-3104" y="282721"/>
                  <a:pt x="2483" y="309092"/>
                  <a:pt x="2483" y="334850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Freeform 24"/>
          <p:cNvSpPr/>
          <p:nvPr/>
        </p:nvSpPr>
        <p:spPr>
          <a:xfrm>
            <a:off x="1159089" y="4198513"/>
            <a:ext cx="463650" cy="502276"/>
          </a:xfrm>
          <a:custGeom>
            <a:avLst/>
            <a:gdLst>
              <a:gd name="connsiteX0" fmla="*/ 463650 w 463650"/>
              <a:gd name="connsiteY0" fmla="*/ 0 h 502276"/>
              <a:gd name="connsiteX1" fmla="*/ 296225 w 463650"/>
              <a:gd name="connsiteY1" fmla="*/ 283335 h 502276"/>
              <a:gd name="connsiteX2" fmla="*/ 257588 w 463650"/>
              <a:gd name="connsiteY2" fmla="*/ 309093 h 502276"/>
              <a:gd name="connsiteX3" fmla="*/ 180315 w 463650"/>
              <a:gd name="connsiteY3" fmla="*/ 283335 h 502276"/>
              <a:gd name="connsiteX4" fmla="*/ 103042 w 463650"/>
              <a:gd name="connsiteY4" fmla="*/ 296214 h 502276"/>
              <a:gd name="connsiteX5" fmla="*/ 51526 w 463650"/>
              <a:gd name="connsiteY5" fmla="*/ 373487 h 502276"/>
              <a:gd name="connsiteX6" fmla="*/ 25768 w 463650"/>
              <a:gd name="connsiteY6" fmla="*/ 412124 h 502276"/>
              <a:gd name="connsiteX7" fmla="*/ 11 w 463650"/>
              <a:gd name="connsiteY7" fmla="*/ 502276 h 502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3650" h="502276">
                <a:moveTo>
                  <a:pt x="463650" y="0"/>
                </a:moveTo>
                <a:cubicBezTo>
                  <a:pt x="407842" y="94445"/>
                  <a:pt x="357076" y="192058"/>
                  <a:pt x="296225" y="283335"/>
                </a:cubicBezTo>
                <a:cubicBezTo>
                  <a:pt x="287639" y="296214"/>
                  <a:pt x="273067" y="309093"/>
                  <a:pt x="257588" y="309093"/>
                </a:cubicBezTo>
                <a:cubicBezTo>
                  <a:pt x="230437" y="309093"/>
                  <a:pt x="180315" y="283335"/>
                  <a:pt x="180315" y="283335"/>
                </a:cubicBezTo>
                <a:cubicBezTo>
                  <a:pt x="154557" y="287628"/>
                  <a:pt x="124435" y="281239"/>
                  <a:pt x="103042" y="296214"/>
                </a:cubicBezTo>
                <a:cubicBezTo>
                  <a:pt x="77681" y="313967"/>
                  <a:pt x="68698" y="347729"/>
                  <a:pt x="51526" y="373487"/>
                </a:cubicBezTo>
                <a:cubicBezTo>
                  <a:pt x="42940" y="386366"/>
                  <a:pt x="30663" y="397440"/>
                  <a:pt x="25768" y="412124"/>
                </a:cubicBezTo>
                <a:cubicBezTo>
                  <a:pt x="-1347" y="493470"/>
                  <a:pt x="11" y="462246"/>
                  <a:pt x="11" y="502276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Freeform 28"/>
          <p:cNvSpPr/>
          <p:nvPr/>
        </p:nvSpPr>
        <p:spPr>
          <a:xfrm rot="8589535">
            <a:off x="2091588" y="5055746"/>
            <a:ext cx="463650" cy="502276"/>
          </a:xfrm>
          <a:custGeom>
            <a:avLst/>
            <a:gdLst>
              <a:gd name="connsiteX0" fmla="*/ 463650 w 463650"/>
              <a:gd name="connsiteY0" fmla="*/ 0 h 502276"/>
              <a:gd name="connsiteX1" fmla="*/ 296225 w 463650"/>
              <a:gd name="connsiteY1" fmla="*/ 283335 h 502276"/>
              <a:gd name="connsiteX2" fmla="*/ 257588 w 463650"/>
              <a:gd name="connsiteY2" fmla="*/ 309093 h 502276"/>
              <a:gd name="connsiteX3" fmla="*/ 180315 w 463650"/>
              <a:gd name="connsiteY3" fmla="*/ 283335 h 502276"/>
              <a:gd name="connsiteX4" fmla="*/ 103042 w 463650"/>
              <a:gd name="connsiteY4" fmla="*/ 296214 h 502276"/>
              <a:gd name="connsiteX5" fmla="*/ 51526 w 463650"/>
              <a:gd name="connsiteY5" fmla="*/ 373487 h 502276"/>
              <a:gd name="connsiteX6" fmla="*/ 25768 w 463650"/>
              <a:gd name="connsiteY6" fmla="*/ 412124 h 502276"/>
              <a:gd name="connsiteX7" fmla="*/ 11 w 463650"/>
              <a:gd name="connsiteY7" fmla="*/ 502276 h 502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3650" h="502276">
                <a:moveTo>
                  <a:pt x="463650" y="0"/>
                </a:moveTo>
                <a:cubicBezTo>
                  <a:pt x="407842" y="94445"/>
                  <a:pt x="357076" y="192058"/>
                  <a:pt x="296225" y="283335"/>
                </a:cubicBezTo>
                <a:cubicBezTo>
                  <a:pt x="287639" y="296214"/>
                  <a:pt x="273067" y="309093"/>
                  <a:pt x="257588" y="309093"/>
                </a:cubicBezTo>
                <a:cubicBezTo>
                  <a:pt x="230437" y="309093"/>
                  <a:pt x="180315" y="283335"/>
                  <a:pt x="180315" y="283335"/>
                </a:cubicBezTo>
                <a:cubicBezTo>
                  <a:pt x="154557" y="287628"/>
                  <a:pt x="124435" y="281239"/>
                  <a:pt x="103042" y="296214"/>
                </a:cubicBezTo>
                <a:cubicBezTo>
                  <a:pt x="77681" y="313967"/>
                  <a:pt x="68698" y="347729"/>
                  <a:pt x="51526" y="373487"/>
                </a:cubicBezTo>
                <a:cubicBezTo>
                  <a:pt x="42940" y="386366"/>
                  <a:pt x="30663" y="397440"/>
                  <a:pt x="25768" y="412124"/>
                </a:cubicBezTo>
                <a:cubicBezTo>
                  <a:pt x="-1347" y="493470"/>
                  <a:pt x="11" y="462246"/>
                  <a:pt x="11" y="502276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Freeform 29"/>
          <p:cNvSpPr/>
          <p:nvPr/>
        </p:nvSpPr>
        <p:spPr>
          <a:xfrm>
            <a:off x="1528111" y="4643370"/>
            <a:ext cx="513396" cy="323526"/>
          </a:xfrm>
          <a:custGeom>
            <a:avLst/>
            <a:gdLst>
              <a:gd name="connsiteX0" fmla="*/ 0 w 515155"/>
              <a:gd name="connsiteY0" fmla="*/ 270457 h 270457"/>
              <a:gd name="connsiteX1" fmla="*/ 373487 w 515155"/>
              <a:gd name="connsiteY1" fmla="*/ 206062 h 270457"/>
              <a:gd name="connsiteX2" fmla="*/ 515155 w 515155"/>
              <a:gd name="connsiteY2" fmla="*/ 0 h 270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15155" h="270457">
                <a:moveTo>
                  <a:pt x="0" y="270457"/>
                </a:moveTo>
                <a:cubicBezTo>
                  <a:pt x="143814" y="260797"/>
                  <a:pt x="287628" y="251138"/>
                  <a:pt x="373487" y="206062"/>
                </a:cubicBezTo>
                <a:cubicBezTo>
                  <a:pt x="459346" y="160986"/>
                  <a:pt x="487250" y="80493"/>
                  <a:pt x="515155" y="0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Freeform 6"/>
          <p:cNvSpPr/>
          <p:nvPr/>
        </p:nvSpPr>
        <p:spPr>
          <a:xfrm>
            <a:off x="2539051" y="4008009"/>
            <a:ext cx="204149" cy="76756"/>
          </a:xfrm>
          <a:custGeom>
            <a:avLst/>
            <a:gdLst>
              <a:gd name="connsiteX0" fmla="*/ 578 w 204149"/>
              <a:gd name="connsiteY0" fmla="*/ 13349 h 76756"/>
              <a:gd name="connsiteX1" fmla="*/ 30613 w 204149"/>
              <a:gd name="connsiteY1" fmla="*/ 10011 h 76756"/>
              <a:gd name="connsiteX2" fmla="*/ 50637 w 204149"/>
              <a:gd name="connsiteY2" fmla="*/ 3337 h 76756"/>
              <a:gd name="connsiteX3" fmla="*/ 60648 w 204149"/>
              <a:gd name="connsiteY3" fmla="*/ 0 h 76756"/>
              <a:gd name="connsiteX4" fmla="*/ 104032 w 204149"/>
              <a:gd name="connsiteY4" fmla="*/ 3337 h 76756"/>
              <a:gd name="connsiteX5" fmla="*/ 124056 w 204149"/>
              <a:gd name="connsiteY5" fmla="*/ 10011 h 76756"/>
              <a:gd name="connsiteX6" fmla="*/ 134067 w 204149"/>
              <a:gd name="connsiteY6" fmla="*/ 13349 h 76756"/>
              <a:gd name="connsiteX7" fmla="*/ 147416 w 204149"/>
              <a:gd name="connsiteY7" fmla="*/ 26698 h 76756"/>
              <a:gd name="connsiteX8" fmla="*/ 154091 w 204149"/>
              <a:gd name="connsiteY8" fmla="*/ 36709 h 76756"/>
              <a:gd name="connsiteX9" fmla="*/ 164102 w 204149"/>
              <a:gd name="connsiteY9" fmla="*/ 43384 h 76756"/>
              <a:gd name="connsiteX10" fmla="*/ 180788 w 204149"/>
              <a:gd name="connsiteY10" fmla="*/ 53395 h 76756"/>
              <a:gd name="connsiteX11" fmla="*/ 194137 w 204149"/>
              <a:gd name="connsiteY11" fmla="*/ 70082 h 76756"/>
              <a:gd name="connsiteX12" fmla="*/ 200812 w 204149"/>
              <a:gd name="connsiteY12" fmla="*/ 76756 h 76756"/>
              <a:gd name="connsiteX13" fmla="*/ 204149 w 204149"/>
              <a:gd name="connsiteY13" fmla="*/ 66744 h 76756"/>
              <a:gd name="connsiteX14" fmla="*/ 194137 w 204149"/>
              <a:gd name="connsiteY14" fmla="*/ 50058 h 76756"/>
              <a:gd name="connsiteX15" fmla="*/ 184126 w 204149"/>
              <a:gd name="connsiteY15" fmla="*/ 43384 h 76756"/>
              <a:gd name="connsiteX16" fmla="*/ 177451 w 204149"/>
              <a:gd name="connsiteY16" fmla="*/ 36709 h 76756"/>
              <a:gd name="connsiteX17" fmla="*/ 174114 w 204149"/>
              <a:gd name="connsiteY17" fmla="*/ 26698 h 76756"/>
              <a:gd name="connsiteX18" fmla="*/ 154091 w 204149"/>
              <a:gd name="connsiteY18" fmla="*/ 16686 h 76756"/>
              <a:gd name="connsiteX19" fmla="*/ 137404 w 204149"/>
              <a:gd name="connsiteY19" fmla="*/ 13349 h 76756"/>
              <a:gd name="connsiteX20" fmla="*/ 127393 w 204149"/>
              <a:gd name="connsiteY20" fmla="*/ 10011 h 76756"/>
              <a:gd name="connsiteX21" fmla="*/ 107369 w 204149"/>
              <a:gd name="connsiteY21" fmla="*/ 6674 h 76756"/>
              <a:gd name="connsiteX22" fmla="*/ 57311 w 204149"/>
              <a:gd name="connsiteY22" fmla="*/ 6674 h 76756"/>
              <a:gd name="connsiteX23" fmla="*/ 37288 w 204149"/>
              <a:gd name="connsiteY23" fmla="*/ 13349 h 76756"/>
              <a:gd name="connsiteX24" fmla="*/ 13927 w 204149"/>
              <a:gd name="connsiteY24" fmla="*/ 20023 h 76756"/>
              <a:gd name="connsiteX25" fmla="*/ 578 w 204149"/>
              <a:gd name="connsiteY25" fmla="*/ 13349 h 76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04149" h="76756">
                <a:moveTo>
                  <a:pt x="578" y="13349"/>
                </a:moveTo>
                <a:cubicBezTo>
                  <a:pt x="3359" y="11680"/>
                  <a:pt x="20735" y="11987"/>
                  <a:pt x="30613" y="10011"/>
                </a:cubicBezTo>
                <a:cubicBezTo>
                  <a:pt x="37512" y="8631"/>
                  <a:pt x="43962" y="5562"/>
                  <a:pt x="50637" y="3337"/>
                </a:cubicBezTo>
                <a:lnTo>
                  <a:pt x="60648" y="0"/>
                </a:lnTo>
                <a:cubicBezTo>
                  <a:pt x="75109" y="1112"/>
                  <a:pt x="89705" y="1075"/>
                  <a:pt x="104032" y="3337"/>
                </a:cubicBezTo>
                <a:cubicBezTo>
                  <a:pt x="110982" y="4434"/>
                  <a:pt x="117381" y="7786"/>
                  <a:pt x="124056" y="10011"/>
                </a:cubicBezTo>
                <a:lnTo>
                  <a:pt x="134067" y="13349"/>
                </a:lnTo>
                <a:cubicBezTo>
                  <a:pt x="138517" y="17799"/>
                  <a:pt x="143925" y="21462"/>
                  <a:pt x="147416" y="26698"/>
                </a:cubicBezTo>
                <a:cubicBezTo>
                  <a:pt x="149641" y="30035"/>
                  <a:pt x="151255" y="33873"/>
                  <a:pt x="154091" y="36709"/>
                </a:cubicBezTo>
                <a:cubicBezTo>
                  <a:pt x="156927" y="39545"/>
                  <a:pt x="160970" y="40878"/>
                  <a:pt x="164102" y="43384"/>
                </a:cubicBezTo>
                <a:cubicBezTo>
                  <a:pt x="177188" y="53853"/>
                  <a:pt x="163406" y="47601"/>
                  <a:pt x="180788" y="53395"/>
                </a:cubicBezTo>
                <a:cubicBezTo>
                  <a:pt x="196909" y="69516"/>
                  <a:pt x="177292" y="49026"/>
                  <a:pt x="194137" y="70082"/>
                </a:cubicBezTo>
                <a:cubicBezTo>
                  <a:pt x="196103" y="72539"/>
                  <a:pt x="198587" y="74531"/>
                  <a:pt x="200812" y="76756"/>
                </a:cubicBezTo>
                <a:cubicBezTo>
                  <a:pt x="201924" y="73419"/>
                  <a:pt x="204149" y="70262"/>
                  <a:pt x="204149" y="66744"/>
                </a:cubicBezTo>
                <a:cubicBezTo>
                  <a:pt x="204149" y="59262"/>
                  <a:pt x="199424" y="54288"/>
                  <a:pt x="194137" y="50058"/>
                </a:cubicBezTo>
                <a:cubicBezTo>
                  <a:pt x="191005" y="47553"/>
                  <a:pt x="187258" y="45889"/>
                  <a:pt x="184126" y="43384"/>
                </a:cubicBezTo>
                <a:cubicBezTo>
                  <a:pt x="181669" y="41418"/>
                  <a:pt x="179676" y="38934"/>
                  <a:pt x="177451" y="36709"/>
                </a:cubicBezTo>
                <a:cubicBezTo>
                  <a:pt x="176339" y="33372"/>
                  <a:pt x="175924" y="29714"/>
                  <a:pt x="174114" y="26698"/>
                </a:cubicBezTo>
                <a:cubicBezTo>
                  <a:pt x="168990" y="18157"/>
                  <a:pt x="163506" y="18778"/>
                  <a:pt x="154091" y="16686"/>
                </a:cubicBezTo>
                <a:cubicBezTo>
                  <a:pt x="148554" y="15456"/>
                  <a:pt x="142907" y="14725"/>
                  <a:pt x="137404" y="13349"/>
                </a:cubicBezTo>
                <a:cubicBezTo>
                  <a:pt x="133991" y="12496"/>
                  <a:pt x="130827" y="10774"/>
                  <a:pt x="127393" y="10011"/>
                </a:cubicBezTo>
                <a:cubicBezTo>
                  <a:pt x="120787" y="8543"/>
                  <a:pt x="114044" y="7786"/>
                  <a:pt x="107369" y="6674"/>
                </a:cubicBezTo>
                <a:cubicBezTo>
                  <a:pt x="86556" y="-264"/>
                  <a:pt x="93604" y="625"/>
                  <a:pt x="57311" y="6674"/>
                </a:cubicBezTo>
                <a:cubicBezTo>
                  <a:pt x="50371" y="7831"/>
                  <a:pt x="44113" y="11643"/>
                  <a:pt x="37288" y="13349"/>
                </a:cubicBezTo>
                <a:cubicBezTo>
                  <a:pt x="20526" y="17539"/>
                  <a:pt x="28290" y="15236"/>
                  <a:pt x="13927" y="20023"/>
                </a:cubicBezTo>
                <a:cubicBezTo>
                  <a:pt x="5494" y="28457"/>
                  <a:pt x="-2203" y="15018"/>
                  <a:pt x="578" y="13349"/>
                </a:cubicBezTo>
                <a:close/>
              </a:path>
            </a:pathLst>
          </a:custGeom>
          <a:ln w="285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4383634">
            <a:off x="1885324" y="3074753"/>
            <a:ext cx="134124" cy="499915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4"/>
          <a:srcRect t="56826" r="-4347"/>
          <a:stretch/>
        </p:blipFill>
        <p:spPr>
          <a:xfrm>
            <a:off x="2421229" y="4023948"/>
            <a:ext cx="139954" cy="215835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 rot="4566267">
            <a:off x="1680158" y="3353298"/>
            <a:ext cx="377442" cy="267473"/>
            <a:chOff x="2338552" y="3620199"/>
            <a:chExt cx="377442" cy="267473"/>
          </a:xfrm>
        </p:grpSpPr>
        <p:pic>
          <p:nvPicPr>
            <p:cNvPr id="34" name="Picture 33"/>
            <p:cNvPicPr>
              <a:picLocks noChangeAspect="1"/>
            </p:cNvPicPr>
            <p:nvPr/>
          </p:nvPicPr>
          <p:blipFill rotWithShape="1">
            <a:blip r:embed="rId4"/>
            <a:srcRect t="56826" r="-4347"/>
            <a:stretch/>
          </p:blipFill>
          <p:spPr>
            <a:xfrm>
              <a:off x="2338552" y="3671837"/>
              <a:ext cx="139954" cy="215835"/>
            </a:xfrm>
            <a:prstGeom prst="rect">
              <a:avLst/>
            </a:prstGeom>
          </p:spPr>
        </p:pic>
        <p:sp>
          <p:nvSpPr>
            <p:cNvPr id="28" name="Oval 27"/>
            <p:cNvSpPr/>
            <p:nvPr/>
          </p:nvSpPr>
          <p:spPr>
            <a:xfrm rot="1074360">
              <a:off x="2430244" y="3620199"/>
              <a:ext cx="285750" cy="173373"/>
            </a:xfrm>
            <a:prstGeom prst="ellipse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1" name="TextBox 30"/>
          <p:cNvSpPr txBox="1"/>
          <p:nvPr/>
        </p:nvSpPr>
        <p:spPr>
          <a:xfrm>
            <a:off x="3805782" y="1484785"/>
            <a:ext cx="525504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800" dirty="0">
                <a:solidFill>
                  <a:srgbClr val="0070C0"/>
                </a:solidFill>
              </a:rPr>
              <a:t>…where the </a:t>
            </a:r>
            <a:r>
              <a:rPr lang="en-GB" sz="2800" dirty="0" err="1">
                <a:solidFill>
                  <a:srgbClr val="0070C0"/>
                </a:solidFill>
              </a:rPr>
              <a:t>Cas</a:t>
            </a:r>
            <a:r>
              <a:rPr lang="en-GB" sz="2800" dirty="0">
                <a:solidFill>
                  <a:srgbClr val="0070C0"/>
                </a:solidFill>
              </a:rPr>
              <a:t> nuclease is able to cut the DNA rapidly and efficiently</a:t>
            </a:r>
          </a:p>
        </p:txBody>
      </p:sp>
    </p:spTree>
    <p:extLst>
      <p:ext uri="{BB962C8B-B14F-4D97-AF65-F5344CB8AC3E}">
        <p14:creationId xmlns:p14="http://schemas.microsoft.com/office/powerpoint/2010/main" val="18539645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2694" t="22714" r="35629" b="15532"/>
          <a:stretch/>
        </p:blipFill>
        <p:spPr>
          <a:xfrm>
            <a:off x="573205" y="1801504"/>
            <a:ext cx="8024883" cy="4517410"/>
          </a:xfrm>
          <a:prstGeom prst="rect">
            <a:avLst/>
          </a:prstGeom>
        </p:spPr>
      </p:pic>
      <p:cxnSp>
        <p:nvCxnSpPr>
          <p:cNvPr id="4" name="Straight Connector 3"/>
          <p:cNvCxnSpPr/>
          <p:nvPr/>
        </p:nvCxnSpPr>
        <p:spPr>
          <a:xfrm>
            <a:off x="0" y="1268760"/>
            <a:ext cx="6156176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0" y="1196752"/>
            <a:ext cx="6156176" cy="0"/>
          </a:xfrm>
          <a:prstGeom prst="line">
            <a:avLst/>
          </a:prstGeom>
          <a:ln w="762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C:\Users\todib\Desktop\ABE\images\Amgen Experience_Logo-01_sm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176" y="188640"/>
            <a:ext cx="2771800" cy="72008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07504" y="179137"/>
            <a:ext cx="5979779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600" dirty="0">
                <a:solidFill>
                  <a:srgbClr val="0070C0"/>
                </a:solidFill>
                <a:latin typeface="Calibri" panose="020F0502020204030204" pitchFamily="34" charset="0"/>
              </a:rPr>
              <a:t>How does CRISPR work?</a:t>
            </a:r>
          </a:p>
        </p:txBody>
      </p:sp>
    </p:spTree>
    <p:extLst>
      <p:ext uri="{BB962C8B-B14F-4D97-AF65-F5344CB8AC3E}">
        <p14:creationId xmlns:p14="http://schemas.microsoft.com/office/powerpoint/2010/main" val="4821679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0" y="1268760"/>
            <a:ext cx="6156176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/>
          <p:cNvCxnSpPr/>
          <p:nvPr/>
        </p:nvCxnSpPr>
        <p:spPr>
          <a:xfrm>
            <a:off x="0" y="1196752"/>
            <a:ext cx="6156176" cy="0"/>
          </a:xfrm>
          <a:prstGeom prst="line">
            <a:avLst/>
          </a:prstGeom>
          <a:ln w="762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C:\Users\todib\Desktop\ABE\images\Amgen Experience_Logo-01_sm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176" y="188640"/>
            <a:ext cx="2771800" cy="720080"/>
          </a:xfrm>
          <a:prstGeom prst="rect">
            <a:avLst/>
          </a:prstGeom>
          <a:noFill/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l="2484" t="22341" r="36154" b="15905"/>
          <a:stretch/>
        </p:blipFill>
        <p:spPr>
          <a:xfrm>
            <a:off x="122324" y="1430041"/>
            <a:ext cx="3903711" cy="2208767"/>
          </a:xfrm>
          <a:prstGeom prst="rect">
            <a:avLst/>
          </a:prstGeom>
          <a:ln w="38100">
            <a:solidFill>
              <a:srgbClr val="92D050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4227891" y="1786228"/>
            <a:ext cx="19282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>
                <a:solidFill>
                  <a:srgbClr val="0070C0"/>
                </a:solidFill>
              </a:rPr>
              <a:t>Editing DNA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3200400" y="2743200"/>
            <a:ext cx="5943600" cy="2022280"/>
            <a:chOff x="3200400" y="2743200"/>
            <a:chExt cx="5943600" cy="2022280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5"/>
            <a:srcRect l="9808" t="22497" r="43546" b="25077"/>
            <a:stretch/>
          </p:blipFill>
          <p:spPr>
            <a:xfrm>
              <a:off x="3200400" y="2743200"/>
              <a:ext cx="3200400" cy="2022280"/>
            </a:xfrm>
            <a:prstGeom prst="rect">
              <a:avLst/>
            </a:prstGeom>
            <a:ln w="38100">
              <a:solidFill>
                <a:srgbClr val="92D050"/>
              </a:solidFill>
            </a:ln>
          </p:spPr>
        </p:pic>
        <p:sp>
          <p:nvSpPr>
            <p:cNvPr id="11" name="TextBox 10"/>
            <p:cNvSpPr txBox="1"/>
            <p:nvPr/>
          </p:nvSpPr>
          <p:spPr>
            <a:xfrm>
              <a:off x="6577934" y="3131891"/>
              <a:ext cx="2566066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rgbClr val="0070C0"/>
                  </a:solidFill>
                </a:rPr>
                <a:t>Using bacteria’s immune system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391091" y="4474688"/>
            <a:ext cx="8536885" cy="2216901"/>
            <a:chOff x="391091" y="4474688"/>
            <a:chExt cx="8536885" cy="2216901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6"/>
            <a:srcRect l="5290" t="22466" r="40903" b="18579"/>
            <a:stretch/>
          </p:blipFill>
          <p:spPr>
            <a:xfrm>
              <a:off x="5329238" y="4474688"/>
              <a:ext cx="3598738" cy="2216901"/>
            </a:xfrm>
            <a:prstGeom prst="rect">
              <a:avLst/>
            </a:prstGeom>
            <a:ln w="38100">
              <a:solidFill>
                <a:srgbClr val="92D050"/>
              </a:solidFill>
            </a:ln>
          </p:spPr>
        </p:pic>
        <p:sp>
          <p:nvSpPr>
            <p:cNvPr id="12" name="TextBox 11"/>
            <p:cNvSpPr txBox="1"/>
            <p:nvPr/>
          </p:nvSpPr>
          <p:spPr>
            <a:xfrm>
              <a:off x="391091" y="5285812"/>
              <a:ext cx="4800942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GB" sz="2800" dirty="0">
                  <a:solidFill>
                    <a:srgbClr val="0070C0"/>
                  </a:solidFill>
                </a:rPr>
                <a:t>To change DNA very specifically using CRISPR Cas9</a:t>
              </a: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107504" y="179137"/>
            <a:ext cx="5979779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600" dirty="0">
                <a:solidFill>
                  <a:srgbClr val="0070C0"/>
                </a:solidFill>
                <a:latin typeface="Calibri" panose="020F0502020204030204" pitchFamily="34" charset="0"/>
              </a:rPr>
              <a:t>How does CRISPR work?</a:t>
            </a:r>
          </a:p>
        </p:txBody>
      </p:sp>
    </p:spTree>
    <p:extLst>
      <p:ext uri="{BB962C8B-B14F-4D97-AF65-F5344CB8AC3E}">
        <p14:creationId xmlns:p14="http://schemas.microsoft.com/office/powerpoint/2010/main" val="1728947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todib\Desktop\ABE\images\Amgen Experience_Logo-01_sm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6" y="188640"/>
            <a:ext cx="2771800" cy="720080"/>
          </a:xfrm>
          <a:prstGeom prst="rect">
            <a:avLst/>
          </a:prstGeom>
          <a:noFill/>
        </p:spPr>
      </p:pic>
      <p:cxnSp>
        <p:nvCxnSpPr>
          <p:cNvPr id="4" name="Straight Connector 3"/>
          <p:cNvCxnSpPr/>
          <p:nvPr/>
        </p:nvCxnSpPr>
        <p:spPr>
          <a:xfrm>
            <a:off x="0" y="1268760"/>
            <a:ext cx="6156176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0" y="1196752"/>
            <a:ext cx="6156176" cy="0"/>
          </a:xfrm>
          <a:prstGeom prst="line">
            <a:avLst/>
          </a:prstGeom>
          <a:ln w="762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07504" y="165489"/>
            <a:ext cx="338105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800" dirty="0">
                <a:solidFill>
                  <a:srgbClr val="0070C0"/>
                </a:solidFill>
                <a:latin typeface="Calibri" panose="020F0502020204030204" pitchFamily="34" charset="0"/>
              </a:rPr>
              <a:t>Gene editing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51490" y="1870434"/>
            <a:ext cx="4004686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92D050"/>
                </a:solidFill>
              </a:rPr>
              <a:t>What is gene editing?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070C0"/>
                </a:solidFill>
              </a:rPr>
              <a:t>How does CRISPR work?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92D050"/>
                </a:solidFill>
              </a:rPr>
              <a:t>Why is CRISPR useful?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070C0"/>
                </a:solidFill>
              </a:rPr>
              <a:t>Bioethical discussion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2151490" y="1924050"/>
            <a:ext cx="4004685" cy="685800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4652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todib\Desktop\ABE\images\Amgen Experience_Logo-01_sm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6" y="188640"/>
            <a:ext cx="2771800" cy="720080"/>
          </a:xfrm>
          <a:prstGeom prst="rect">
            <a:avLst/>
          </a:prstGeom>
          <a:noFill/>
        </p:spPr>
      </p:pic>
      <p:cxnSp>
        <p:nvCxnSpPr>
          <p:cNvPr id="4" name="Straight Connector 3"/>
          <p:cNvCxnSpPr/>
          <p:nvPr/>
        </p:nvCxnSpPr>
        <p:spPr>
          <a:xfrm>
            <a:off x="0" y="1268760"/>
            <a:ext cx="6156176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0" y="1196752"/>
            <a:ext cx="6156176" cy="0"/>
          </a:xfrm>
          <a:prstGeom prst="line">
            <a:avLst/>
          </a:prstGeom>
          <a:ln w="762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07504" y="165489"/>
            <a:ext cx="338105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800" dirty="0">
                <a:solidFill>
                  <a:srgbClr val="0070C0"/>
                </a:solidFill>
                <a:latin typeface="Calibri" panose="020F0502020204030204" pitchFamily="34" charset="0"/>
              </a:rPr>
              <a:t>Gene editing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51490" y="1870434"/>
            <a:ext cx="4004686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92D050"/>
                </a:solidFill>
              </a:rPr>
              <a:t>What is gene editing?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070C0"/>
                </a:solidFill>
              </a:rPr>
              <a:t>How does CRISPR work?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92D050"/>
                </a:solidFill>
              </a:rPr>
              <a:t>Why is CRISPR useful?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070C0"/>
                </a:solidFill>
              </a:rPr>
              <a:t>Bioethical discussion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2151490" y="3219450"/>
            <a:ext cx="4004685" cy="685800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2390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todib\Desktop\ABE\images\Amgen Experience_Logo-01_sm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6" y="188640"/>
            <a:ext cx="2771800" cy="720080"/>
          </a:xfrm>
          <a:prstGeom prst="rect">
            <a:avLst/>
          </a:prstGeom>
          <a:noFill/>
        </p:spPr>
      </p:pic>
      <p:cxnSp>
        <p:nvCxnSpPr>
          <p:cNvPr id="4" name="Straight Connector 3"/>
          <p:cNvCxnSpPr/>
          <p:nvPr/>
        </p:nvCxnSpPr>
        <p:spPr>
          <a:xfrm>
            <a:off x="0" y="1268760"/>
            <a:ext cx="6156176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0" y="1196752"/>
            <a:ext cx="6156176" cy="0"/>
          </a:xfrm>
          <a:prstGeom prst="line">
            <a:avLst/>
          </a:prstGeom>
          <a:ln w="762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07504" y="179137"/>
            <a:ext cx="5445593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600" dirty="0">
                <a:solidFill>
                  <a:srgbClr val="0070C0"/>
                </a:solidFill>
                <a:latin typeface="Calibri" panose="020F0502020204030204" pitchFamily="34" charset="0"/>
              </a:rPr>
              <a:t>Why is CRISPR useful?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22723" y="1423792"/>
            <a:ext cx="7605253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0070C0"/>
                </a:solidFill>
              </a:rPr>
              <a:t>1. The RNA guides a nuclease to cut a specific DNA </a:t>
            </a:r>
          </a:p>
          <a:p>
            <a:r>
              <a:rPr lang="en-GB" sz="2800" dirty="0">
                <a:solidFill>
                  <a:srgbClr val="0070C0"/>
                </a:solidFill>
              </a:rPr>
              <a:t>    sequence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GB" sz="2800" dirty="0">
                <a:solidFill>
                  <a:srgbClr val="92D050"/>
                </a:solidFill>
              </a:rPr>
              <a:t>This can be used to </a:t>
            </a:r>
            <a:r>
              <a:rPr lang="en-GB" sz="2800" b="1" dirty="0">
                <a:solidFill>
                  <a:srgbClr val="0070C0"/>
                </a:solidFill>
              </a:rPr>
              <a:t>‘knockout’ genes</a:t>
            </a:r>
            <a:r>
              <a:rPr lang="en-GB" sz="2800" dirty="0">
                <a:solidFill>
                  <a:srgbClr val="92D050"/>
                </a:solidFill>
              </a:rPr>
              <a:t>, changing or disabling them so they don’t work and then linking this to loss of function to work out what they do</a:t>
            </a:r>
          </a:p>
          <a:p>
            <a:r>
              <a:rPr lang="en-GB" sz="2800" dirty="0">
                <a:solidFill>
                  <a:srgbClr val="0070C0"/>
                </a:solidFill>
              </a:rPr>
              <a:t>2. Introduction of an extra section of DNA repair </a:t>
            </a:r>
          </a:p>
          <a:p>
            <a:r>
              <a:rPr lang="en-GB" sz="2800" dirty="0">
                <a:solidFill>
                  <a:srgbClr val="0070C0"/>
                </a:solidFill>
              </a:rPr>
              <a:t>    template, allows the DNA sequence to be </a:t>
            </a:r>
          </a:p>
          <a:p>
            <a:r>
              <a:rPr lang="en-GB" sz="2800" dirty="0">
                <a:solidFill>
                  <a:srgbClr val="0070C0"/>
                </a:solidFill>
              </a:rPr>
              <a:t>    changed in a directed way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GB" sz="2800" dirty="0">
                <a:solidFill>
                  <a:srgbClr val="92D050"/>
                </a:solidFill>
              </a:rPr>
              <a:t>This can be used for </a:t>
            </a:r>
            <a:r>
              <a:rPr lang="en-GB" sz="2800" b="1" dirty="0">
                <a:solidFill>
                  <a:srgbClr val="0070C0"/>
                </a:solidFill>
              </a:rPr>
              <a:t>‘gene editing’</a:t>
            </a:r>
            <a:r>
              <a:rPr lang="en-GB" sz="2800" dirty="0">
                <a:solidFill>
                  <a:srgbClr val="92D050"/>
                </a:solidFill>
              </a:rPr>
              <a:t>, changing the sequence of a gene in a particular way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GB" sz="2600" dirty="0">
                <a:solidFill>
                  <a:srgbClr val="92D050"/>
                </a:solidFill>
              </a:rPr>
              <a:t>For example, it could be used to remove a mutation</a:t>
            </a:r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23792"/>
            <a:ext cx="1342171" cy="213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1115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todib\Desktop\ABE\images\Amgen Experience_Logo-01_sm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6" y="188640"/>
            <a:ext cx="2771800" cy="720080"/>
          </a:xfrm>
          <a:prstGeom prst="rect">
            <a:avLst/>
          </a:prstGeom>
          <a:noFill/>
        </p:spPr>
      </p:pic>
      <p:cxnSp>
        <p:nvCxnSpPr>
          <p:cNvPr id="4" name="Straight Connector 3"/>
          <p:cNvCxnSpPr/>
          <p:nvPr/>
        </p:nvCxnSpPr>
        <p:spPr>
          <a:xfrm>
            <a:off x="0" y="1268760"/>
            <a:ext cx="6156176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0" y="1196752"/>
            <a:ext cx="6156176" cy="0"/>
          </a:xfrm>
          <a:prstGeom prst="line">
            <a:avLst/>
          </a:prstGeom>
          <a:ln w="762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07504" y="179137"/>
            <a:ext cx="5445593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600" dirty="0">
                <a:solidFill>
                  <a:srgbClr val="0070C0"/>
                </a:solidFill>
                <a:latin typeface="Calibri" panose="020F0502020204030204" pitchFamily="34" charset="0"/>
              </a:rPr>
              <a:t>Why is CRISPR useful?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22723" y="1423792"/>
            <a:ext cx="7605253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0070C0"/>
                </a:solidFill>
              </a:rPr>
              <a:t>1. Engineer a piece of DNA to include sequence for: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070C0"/>
                </a:solidFill>
              </a:rPr>
              <a:t>guide RNA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 err="1">
                <a:solidFill>
                  <a:srgbClr val="0070C0"/>
                </a:solidFill>
              </a:rPr>
              <a:t>Cas</a:t>
            </a:r>
            <a:r>
              <a:rPr lang="en-GB" sz="2800" dirty="0">
                <a:solidFill>
                  <a:srgbClr val="0070C0"/>
                </a:solidFill>
              </a:rPr>
              <a:t> nuclease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070C0"/>
                </a:solidFill>
              </a:rPr>
              <a:t>DNA repair template</a:t>
            </a:r>
          </a:p>
          <a:p>
            <a:r>
              <a:rPr lang="en-GB" sz="2800" dirty="0">
                <a:solidFill>
                  <a:srgbClr val="0070C0"/>
                </a:solidFill>
              </a:rPr>
              <a:t>2. Introduce this DNA into a cell (often done by transfecting with a plasmid)</a:t>
            </a:r>
          </a:p>
          <a:p>
            <a:r>
              <a:rPr lang="en-GB" sz="2800" dirty="0">
                <a:solidFill>
                  <a:srgbClr val="0070C0"/>
                </a:solidFill>
              </a:rPr>
              <a:t>3. The cell will internally:</a:t>
            </a:r>
          </a:p>
          <a:p>
            <a:r>
              <a:rPr lang="en-GB" sz="2800" dirty="0">
                <a:solidFill>
                  <a:srgbClr val="92D050"/>
                </a:solidFill>
              </a:rPr>
              <a:t>target</a:t>
            </a:r>
            <a:r>
              <a:rPr lang="en-GB" sz="2800" dirty="0">
                <a:solidFill>
                  <a:srgbClr val="0070C0"/>
                </a:solidFill>
              </a:rPr>
              <a:t> a specific DNA sequence</a:t>
            </a:r>
          </a:p>
          <a:p>
            <a:r>
              <a:rPr lang="en-GB" sz="2800" dirty="0">
                <a:solidFill>
                  <a:srgbClr val="92D050"/>
                </a:solidFill>
              </a:rPr>
              <a:t>cleave</a:t>
            </a:r>
            <a:r>
              <a:rPr lang="en-GB" sz="2800" dirty="0">
                <a:solidFill>
                  <a:srgbClr val="0070C0"/>
                </a:solidFill>
              </a:rPr>
              <a:t> (cut) that DNA sequence</a:t>
            </a:r>
          </a:p>
          <a:p>
            <a:r>
              <a:rPr lang="en-GB" sz="2800" dirty="0">
                <a:solidFill>
                  <a:srgbClr val="92D050"/>
                </a:solidFill>
              </a:rPr>
              <a:t>recombine</a:t>
            </a:r>
            <a:r>
              <a:rPr lang="en-GB" sz="2800" dirty="0">
                <a:solidFill>
                  <a:srgbClr val="0070C0"/>
                </a:solidFill>
              </a:rPr>
              <a:t> (stick back together) DNA sequences</a:t>
            </a:r>
          </a:p>
          <a:p>
            <a:r>
              <a:rPr lang="en-GB" sz="2800" dirty="0">
                <a:solidFill>
                  <a:srgbClr val="92D050"/>
                </a:solidFill>
              </a:rPr>
              <a:t>express</a:t>
            </a:r>
            <a:r>
              <a:rPr lang="en-GB" sz="2800" dirty="0">
                <a:solidFill>
                  <a:srgbClr val="0070C0"/>
                </a:solidFill>
              </a:rPr>
              <a:t> the recombined DNA in cells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23792"/>
            <a:ext cx="1342171" cy="2137362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266118" y="4399391"/>
            <a:ext cx="8661858" cy="2458609"/>
            <a:chOff x="266118" y="4399391"/>
            <a:chExt cx="8661858" cy="2458609"/>
          </a:xfrm>
        </p:grpSpPr>
        <p:sp>
          <p:nvSpPr>
            <p:cNvPr id="2" name="TextBox 1"/>
            <p:cNvSpPr txBox="1"/>
            <p:nvPr/>
          </p:nvSpPr>
          <p:spPr>
            <a:xfrm>
              <a:off x="266118" y="6334780"/>
              <a:ext cx="866185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800" dirty="0">
                  <a:solidFill>
                    <a:srgbClr val="FFC000"/>
                  </a:solidFill>
                </a:rPr>
                <a:t>Remember, these are the 4 things needed for gene editing</a:t>
              </a:r>
            </a:p>
          </p:txBody>
        </p:sp>
        <p:sp>
          <p:nvSpPr>
            <p:cNvPr id="7" name="Right Arrow 6"/>
            <p:cNvSpPr/>
            <p:nvPr/>
          </p:nvSpPr>
          <p:spPr>
            <a:xfrm rot="16200000">
              <a:off x="1370621" y="6123580"/>
              <a:ext cx="286604" cy="343504"/>
            </a:xfrm>
            <a:prstGeom prst="rightArrow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ight Arrow 13"/>
            <p:cNvSpPr/>
            <p:nvPr/>
          </p:nvSpPr>
          <p:spPr>
            <a:xfrm rot="16200000">
              <a:off x="2727640" y="6123580"/>
              <a:ext cx="286604" cy="343504"/>
            </a:xfrm>
            <a:prstGeom prst="rightArrow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ight Arrow 14"/>
            <p:cNvSpPr/>
            <p:nvPr/>
          </p:nvSpPr>
          <p:spPr>
            <a:xfrm rot="16200000">
              <a:off x="4050363" y="6123580"/>
              <a:ext cx="286604" cy="343504"/>
            </a:xfrm>
            <a:prstGeom prst="rightArrow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Right Arrow 15"/>
            <p:cNvSpPr/>
            <p:nvPr/>
          </p:nvSpPr>
          <p:spPr>
            <a:xfrm rot="16200000">
              <a:off x="5373086" y="6123580"/>
              <a:ext cx="286604" cy="343504"/>
            </a:xfrm>
            <a:prstGeom prst="rightArrow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1284667" y="4399391"/>
              <a:ext cx="7169219" cy="1752637"/>
            </a:xfrm>
            <a:prstGeom prst="roundRect">
              <a:avLst/>
            </a:prstGeom>
            <a:noFill/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694832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todib\Desktop\ABE\images\Amgen Experience_Logo-01_sm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6" y="188640"/>
            <a:ext cx="2771800" cy="720080"/>
          </a:xfrm>
          <a:prstGeom prst="rect">
            <a:avLst/>
          </a:prstGeom>
          <a:noFill/>
        </p:spPr>
      </p:pic>
      <p:cxnSp>
        <p:nvCxnSpPr>
          <p:cNvPr id="4" name="Straight Connector 3"/>
          <p:cNvCxnSpPr/>
          <p:nvPr/>
        </p:nvCxnSpPr>
        <p:spPr>
          <a:xfrm>
            <a:off x="0" y="1268760"/>
            <a:ext cx="6156176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0" y="1196752"/>
            <a:ext cx="6156176" cy="0"/>
          </a:xfrm>
          <a:prstGeom prst="line">
            <a:avLst/>
          </a:prstGeom>
          <a:ln w="762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07504" y="165489"/>
            <a:ext cx="338105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800" dirty="0">
                <a:solidFill>
                  <a:srgbClr val="0070C0"/>
                </a:solidFill>
                <a:latin typeface="Calibri" panose="020F0502020204030204" pitchFamily="34" charset="0"/>
              </a:rPr>
              <a:t>Gene editing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51490" y="1870434"/>
            <a:ext cx="4004686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92D050"/>
                </a:solidFill>
              </a:rPr>
              <a:t>What is gene editing?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070C0"/>
                </a:solidFill>
              </a:rPr>
              <a:t>How does CRISPR work?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92D050"/>
                </a:solidFill>
              </a:rPr>
              <a:t>Why is CRISPR useful?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070C0"/>
                </a:solidFill>
              </a:rPr>
              <a:t>Bioethical discussion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2151490" y="3867150"/>
            <a:ext cx="4004685" cy="685800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99485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todib\Desktop\ABE\images\Amgen Experience_Logo-01_sm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176" y="188640"/>
            <a:ext cx="2771800" cy="720080"/>
          </a:xfrm>
          <a:prstGeom prst="rect">
            <a:avLst/>
          </a:prstGeom>
          <a:noFill/>
        </p:spPr>
      </p:pic>
      <p:cxnSp>
        <p:nvCxnSpPr>
          <p:cNvPr id="4" name="Straight Connector 3"/>
          <p:cNvCxnSpPr/>
          <p:nvPr/>
        </p:nvCxnSpPr>
        <p:spPr>
          <a:xfrm>
            <a:off x="0" y="1268760"/>
            <a:ext cx="6156176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0" y="1196752"/>
            <a:ext cx="6156176" cy="0"/>
          </a:xfrm>
          <a:prstGeom prst="line">
            <a:avLst/>
          </a:prstGeom>
          <a:ln w="762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07504" y="165489"/>
            <a:ext cx="59505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800" dirty="0">
                <a:solidFill>
                  <a:srgbClr val="0070C0"/>
                </a:solidFill>
                <a:latin typeface="Calibri" panose="020F0502020204030204" pitchFamily="34" charset="0"/>
              </a:rPr>
              <a:t>Gene editing: bioethics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7504" y="1484785"/>
            <a:ext cx="244405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070C0"/>
                </a:solidFill>
              </a:rPr>
              <a:t>Fast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070C0"/>
                </a:solidFill>
              </a:rPr>
              <a:t>Simple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070C0"/>
                </a:solidFill>
              </a:rPr>
              <a:t>Cheap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146905" y="3862317"/>
            <a:ext cx="4453258" cy="2810514"/>
            <a:chOff x="146905" y="3862317"/>
            <a:chExt cx="4453258" cy="2810514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6905" y="3998795"/>
              <a:ext cx="4453258" cy="2674036"/>
            </a:xfrm>
            <a:prstGeom prst="rect">
              <a:avLst/>
            </a:prstGeom>
          </p:spPr>
        </p:pic>
        <p:sp>
          <p:nvSpPr>
            <p:cNvPr id="12" name="Rectangle 11"/>
            <p:cNvSpPr/>
            <p:nvPr/>
          </p:nvSpPr>
          <p:spPr>
            <a:xfrm>
              <a:off x="3002507" y="3862317"/>
              <a:ext cx="1597656" cy="128289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2899715" y="3998795"/>
              <a:ext cx="198327" cy="10744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/>
          <a:srcRect l="9102" t="10018" r="8924"/>
          <a:stretch/>
        </p:blipFill>
        <p:spPr>
          <a:xfrm>
            <a:off x="4394579" y="2947916"/>
            <a:ext cx="4749421" cy="3910084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6"/>
          <a:srcRect l="5423" t="8414" b="-1963"/>
          <a:stretch/>
        </p:blipFill>
        <p:spPr>
          <a:xfrm rot="10800000">
            <a:off x="2082585" y="1484785"/>
            <a:ext cx="2885200" cy="1851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750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393" y="1673027"/>
            <a:ext cx="7932039" cy="4459594"/>
          </a:xfrm>
          <a:prstGeom prst="rect">
            <a:avLst/>
          </a:prstGeom>
        </p:spPr>
      </p:pic>
      <p:pic>
        <p:nvPicPr>
          <p:cNvPr id="4" name="Picture 3" descr="C:\Users\todib\Desktop\ABE\images\Amgen Experience_Logo-01_sm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176" y="188640"/>
            <a:ext cx="2771800" cy="720080"/>
          </a:xfrm>
          <a:prstGeom prst="rect">
            <a:avLst/>
          </a:prstGeom>
          <a:noFill/>
        </p:spPr>
      </p:pic>
      <p:cxnSp>
        <p:nvCxnSpPr>
          <p:cNvPr id="5" name="Straight Connector 4"/>
          <p:cNvCxnSpPr/>
          <p:nvPr/>
        </p:nvCxnSpPr>
        <p:spPr>
          <a:xfrm>
            <a:off x="0" y="1268760"/>
            <a:ext cx="6156176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0" y="1196752"/>
            <a:ext cx="6156176" cy="0"/>
          </a:xfrm>
          <a:prstGeom prst="line">
            <a:avLst/>
          </a:prstGeom>
          <a:ln w="762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07504" y="165489"/>
            <a:ext cx="59505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800" dirty="0">
                <a:solidFill>
                  <a:srgbClr val="0070C0"/>
                </a:solidFill>
                <a:latin typeface="Calibri" panose="020F0502020204030204" pitchFamily="34" charset="0"/>
              </a:rPr>
              <a:t>Gene editing: bioethics</a:t>
            </a:r>
          </a:p>
        </p:txBody>
      </p:sp>
    </p:spTree>
    <p:extLst>
      <p:ext uri="{BB962C8B-B14F-4D97-AF65-F5344CB8AC3E}">
        <p14:creationId xmlns:p14="http://schemas.microsoft.com/office/powerpoint/2010/main" val="42761327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todib\Desktop\ABE\images\Amgen Experience_Logo-01_sm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176" y="188640"/>
            <a:ext cx="2771800" cy="720080"/>
          </a:xfrm>
          <a:prstGeom prst="rect">
            <a:avLst/>
          </a:prstGeom>
          <a:noFill/>
        </p:spPr>
      </p:pic>
      <p:cxnSp>
        <p:nvCxnSpPr>
          <p:cNvPr id="5" name="Straight Connector 4"/>
          <p:cNvCxnSpPr/>
          <p:nvPr/>
        </p:nvCxnSpPr>
        <p:spPr>
          <a:xfrm>
            <a:off x="0" y="1268760"/>
            <a:ext cx="6156176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0" y="1196752"/>
            <a:ext cx="6156176" cy="0"/>
          </a:xfrm>
          <a:prstGeom prst="line">
            <a:avLst/>
          </a:prstGeom>
          <a:ln w="762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07504" y="165489"/>
            <a:ext cx="59505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800" dirty="0">
                <a:solidFill>
                  <a:srgbClr val="0070C0"/>
                </a:solidFill>
                <a:latin typeface="Calibri" panose="020F0502020204030204" pitchFamily="34" charset="0"/>
              </a:rPr>
              <a:t>Gene editing: bioethics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l="25469" t="16568" r="43503" b="6545"/>
          <a:stretch/>
        </p:blipFill>
        <p:spPr>
          <a:xfrm rot="20878666">
            <a:off x="481564" y="1593137"/>
            <a:ext cx="3481375" cy="485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8805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todib\Desktop\ABE\images\Amgen Experience_Logo-01_sm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6" y="188640"/>
            <a:ext cx="2771800" cy="720080"/>
          </a:xfrm>
          <a:prstGeom prst="rect">
            <a:avLst/>
          </a:prstGeom>
          <a:noFill/>
        </p:spPr>
      </p:pic>
      <p:cxnSp>
        <p:nvCxnSpPr>
          <p:cNvPr id="3" name="Straight Connector 2"/>
          <p:cNvCxnSpPr/>
          <p:nvPr/>
        </p:nvCxnSpPr>
        <p:spPr>
          <a:xfrm>
            <a:off x="0" y="1268760"/>
            <a:ext cx="6156176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/>
          <p:cNvCxnSpPr/>
          <p:nvPr/>
        </p:nvCxnSpPr>
        <p:spPr>
          <a:xfrm>
            <a:off x="0" y="1196752"/>
            <a:ext cx="6156176" cy="0"/>
          </a:xfrm>
          <a:prstGeom prst="line">
            <a:avLst/>
          </a:prstGeom>
          <a:ln w="762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07504" y="165489"/>
            <a:ext cx="59505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800" dirty="0">
                <a:solidFill>
                  <a:srgbClr val="0070C0"/>
                </a:solidFill>
                <a:latin typeface="Calibri" panose="020F0502020204030204" pitchFamily="34" charset="0"/>
              </a:rPr>
              <a:t>Gene editing: bioethics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0275" y="3093637"/>
            <a:ext cx="3847159" cy="2126063"/>
          </a:xfrm>
          <a:prstGeom prst="rect">
            <a:avLst/>
          </a:prstGeom>
          <a:solidFill>
            <a:srgbClr val="0070C0"/>
          </a:solidFill>
        </p:spPr>
      </p:pic>
      <p:sp>
        <p:nvSpPr>
          <p:cNvPr id="8" name="Rounded Rectangle 7"/>
          <p:cNvSpPr/>
          <p:nvPr/>
        </p:nvSpPr>
        <p:spPr>
          <a:xfrm>
            <a:off x="5204600" y="5086222"/>
            <a:ext cx="3704326" cy="1047877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800" b="1" dirty="0">
                <a:solidFill>
                  <a:schemeClr val="bg1"/>
                </a:solidFill>
              </a:rPr>
              <a:t>Prevent inheritance of genetic diseases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06301" y="5086223"/>
            <a:ext cx="4727649" cy="1047877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800" b="1" dirty="0">
                <a:solidFill>
                  <a:schemeClr val="bg1"/>
                </a:solidFill>
              </a:rPr>
              <a:t>Increase food production rates in farm crops or animals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06301" y="1706835"/>
            <a:ext cx="3767816" cy="148022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800" b="1" dirty="0">
                <a:solidFill>
                  <a:schemeClr val="bg1"/>
                </a:solidFill>
              </a:rPr>
              <a:t>Increase ability of farm crops or animals to withstand disease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228107" y="1706835"/>
            <a:ext cx="4680819" cy="148022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800" b="1" dirty="0">
                <a:solidFill>
                  <a:schemeClr val="bg1"/>
                </a:solidFill>
              </a:rPr>
              <a:t>Develop production of chemicals, pharmaceuticals or ‘third generation’ biofuels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206301" y="3396529"/>
            <a:ext cx="2942322" cy="148022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800" b="1" dirty="0">
                <a:solidFill>
                  <a:schemeClr val="bg1"/>
                </a:solidFill>
              </a:rPr>
              <a:t>Control insect-</a:t>
            </a:r>
            <a:r>
              <a:rPr lang="en-GB" sz="2800" b="1" dirty="0" err="1">
                <a:solidFill>
                  <a:schemeClr val="bg1"/>
                </a:solidFill>
              </a:rPr>
              <a:t>bourne</a:t>
            </a:r>
            <a:r>
              <a:rPr lang="en-GB" sz="2800" b="1" dirty="0">
                <a:solidFill>
                  <a:schemeClr val="bg1"/>
                </a:solidFill>
              </a:rPr>
              <a:t> diseases, like malaria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99184" y="3561505"/>
            <a:ext cx="2609742" cy="1231923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800" b="1" dirty="0">
                <a:solidFill>
                  <a:schemeClr val="bg1"/>
                </a:solidFill>
              </a:rPr>
              <a:t>Develop </a:t>
            </a:r>
            <a:r>
              <a:rPr lang="en-GB" sz="2800" b="1" dirty="0" err="1">
                <a:solidFill>
                  <a:schemeClr val="bg1"/>
                </a:solidFill>
              </a:rPr>
              <a:t>xeno</a:t>
            </a:r>
            <a:r>
              <a:rPr lang="en-GB" sz="2800" b="1" dirty="0">
                <a:solidFill>
                  <a:schemeClr val="bg1"/>
                </a:solidFill>
              </a:rPr>
              <a:t>-transplantation</a:t>
            </a:r>
          </a:p>
        </p:txBody>
      </p:sp>
    </p:spTree>
    <p:extLst>
      <p:ext uri="{BB962C8B-B14F-4D97-AF65-F5344CB8AC3E}">
        <p14:creationId xmlns:p14="http://schemas.microsoft.com/office/powerpoint/2010/main" val="1625644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todib\Desktop\ABE\images\Amgen Experience_Logo-01_sm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176" y="188640"/>
            <a:ext cx="2771800" cy="720080"/>
          </a:xfrm>
          <a:prstGeom prst="rect">
            <a:avLst/>
          </a:prstGeom>
          <a:noFill/>
        </p:spPr>
      </p:pic>
      <p:cxnSp>
        <p:nvCxnSpPr>
          <p:cNvPr id="3" name="Straight Connector 2"/>
          <p:cNvCxnSpPr/>
          <p:nvPr/>
        </p:nvCxnSpPr>
        <p:spPr>
          <a:xfrm>
            <a:off x="0" y="1268760"/>
            <a:ext cx="6156176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/>
          <p:cNvCxnSpPr/>
          <p:nvPr/>
        </p:nvCxnSpPr>
        <p:spPr>
          <a:xfrm>
            <a:off x="0" y="1196752"/>
            <a:ext cx="6156176" cy="0"/>
          </a:xfrm>
          <a:prstGeom prst="line">
            <a:avLst/>
          </a:prstGeom>
          <a:ln w="762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07504" y="179137"/>
            <a:ext cx="559198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800" dirty="0">
                <a:solidFill>
                  <a:srgbClr val="0070C0"/>
                </a:solidFill>
                <a:latin typeface="Calibri" panose="020F0502020204030204" pitchFamily="34" charset="0"/>
              </a:rPr>
              <a:t>What is gene editing?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7505" y="1600200"/>
            <a:ext cx="8820471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0070C0"/>
                </a:solidFill>
              </a:rPr>
              <a:t>A method of bioengineering. </a:t>
            </a:r>
          </a:p>
          <a:p>
            <a:endParaRPr lang="en-GB" sz="1600" dirty="0">
              <a:solidFill>
                <a:srgbClr val="0070C0"/>
              </a:solidFill>
            </a:endParaRPr>
          </a:p>
          <a:p>
            <a:r>
              <a:rPr lang="en-GB" sz="2800" dirty="0">
                <a:solidFill>
                  <a:srgbClr val="0070C0"/>
                </a:solidFill>
              </a:rPr>
              <a:t>All gene-editing systems need to be able to:</a:t>
            </a:r>
          </a:p>
          <a:p>
            <a:endParaRPr lang="en-GB" sz="1600" dirty="0">
              <a:solidFill>
                <a:srgbClr val="0070C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800" dirty="0">
                <a:solidFill>
                  <a:srgbClr val="92D050"/>
                </a:solidFill>
              </a:rPr>
              <a:t>target</a:t>
            </a:r>
            <a:r>
              <a:rPr lang="en-GB" sz="2800" dirty="0">
                <a:solidFill>
                  <a:srgbClr val="0070C0"/>
                </a:solidFill>
              </a:rPr>
              <a:t> a specific DNA sequence</a:t>
            </a:r>
          </a:p>
          <a:p>
            <a:pPr marL="514350" indent="-514350">
              <a:buFont typeface="+mj-lt"/>
              <a:buAutoNum type="arabicPeriod"/>
            </a:pPr>
            <a:endParaRPr lang="en-GB" sz="1600" dirty="0">
              <a:solidFill>
                <a:srgbClr val="0070C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800" dirty="0">
                <a:solidFill>
                  <a:srgbClr val="92D050"/>
                </a:solidFill>
              </a:rPr>
              <a:t>cleave</a:t>
            </a:r>
            <a:r>
              <a:rPr lang="en-GB" sz="2800" dirty="0">
                <a:solidFill>
                  <a:srgbClr val="0070C0"/>
                </a:solidFill>
              </a:rPr>
              <a:t> (cut) that DNA sequence</a:t>
            </a:r>
          </a:p>
          <a:p>
            <a:pPr marL="514350" indent="-514350">
              <a:buFont typeface="+mj-lt"/>
              <a:buAutoNum type="arabicPeriod"/>
            </a:pPr>
            <a:endParaRPr lang="en-GB" sz="1600" dirty="0">
              <a:solidFill>
                <a:srgbClr val="0070C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800" dirty="0">
                <a:solidFill>
                  <a:srgbClr val="92D050"/>
                </a:solidFill>
              </a:rPr>
              <a:t>recombine</a:t>
            </a:r>
            <a:r>
              <a:rPr lang="en-GB" sz="2800" dirty="0">
                <a:solidFill>
                  <a:srgbClr val="0070C0"/>
                </a:solidFill>
              </a:rPr>
              <a:t> (stick back together) DNA sequences</a:t>
            </a:r>
          </a:p>
          <a:p>
            <a:pPr marL="514350" indent="-514350">
              <a:buFont typeface="+mj-lt"/>
              <a:buAutoNum type="arabicPeriod"/>
            </a:pPr>
            <a:endParaRPr lang="en-GB" sz="1600" dirty="0">
              <a:solidFill>
                <a:srgbClr val="0070C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800" dirty="0">
                <a:solidFill>
                  <a:srgbClr val="92D050"/>
                </a:solidFill>
              </a:rPr>
              <a:t>express</a:t>
            </a:r>
            <a:r>
              <a:rPr lang="en-GB" sz="2800" dirty="0">
                <a:solidFill>
                  <a:srgbClr val="0070C0"/>
                </a:solidFill>
              </a:rPr>
              <a:t> the recombined DNA in cells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7504" y="5723388"/>
            <a:ext cx="89674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0070C0"/>
                </a:solidFill>
              </a:rPr>
              <a:t>Recently the ease with which we can edit genes has increased enormously, thanks to advances in bioengineering</a:t>
            </a:r>
          </a:p>
        </p:txBody>
      </p:sp>
    </p:spTree>
    <p:extLst>
      <p:ext uri="{BB962C8B-B14F-4D97-AF65-F5344CB8AC3E}">
        <p14:creationId xmlns:p14="http://schemas.microsoft.com/office/powerpoint/2010/main" val="4164877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todib\Desktop\ABE\images\Amgen Experience_Logo-01_sm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176" y="188640"/>
            <a:ext cx="2771800" cy="720080"/>
          </a:xfrm>
          <a:prstGeom prst="rect">
            <a:avLst/>
          </a:prstGeom>
          <a:noFill/>
        </p:spPr>
      </p:pic>
      <p:cxnSp>
        <p:nvCxnSpPr>
          <p:cNvPr id="3" name="Straight Connector 2"/>
          <p:cNvCxnSpPr/>
          <p:nvPr/>
        </p:nvCxnSpPr>
        <p:spPr>
          <a:xfrm>
            <a:off x="0" y="1268760"/>
            <a:ext cx="6156176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/>
          <p:cNvCxnSpPr/>
          <p:nvPr/>
        </p:nvCxnSpPr>
        <p:spPr>
          <a:xfrm>
            <a:off x="0" y="1196752"/>
            <a:ext cx="6156176" cy="0"/>
          </a:xfrm>
          <a:prstGeom prst="line">
            <a:avLst/>
          </a:prstGeom>
          <a:ln w="762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07504" y="179137"/>
            <a:ext cx="559198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800" dirty="0">
                <a:solidFill>
                  <a:srgbClr val="0070C0"/>
                </a:solidFill>
                <a:latin typeface="Calibri" panose="020F0502020204030204" pitchFamily="34" charset="0"/>
              </a:rPr>
              <a:t>What is gene editing?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7505" y="1600200"/>
            <a:ext cx="8820471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0070C0"/>
                </a:solidFill>
              </a:rPr>
              <a:t>Something we do in the ABE programme:</a:t>
            </a:r>
          </a:p>
          <a:p>
            <a:endParaRPr lang="en-GB" sz="1600" dirty="0">
              <a:solidFill>
                <a:srgbClr val="0070C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800" dirty="0">
                <a:solidFill>
                  <a:srgbClr val="92D050"/>
                </a:solidFill>
              </a:rPr>
              <a:t>target</a:t>
            </a:r>
            <a:r>
              <a:rPr lang="en-GB" sz="2800" dirty="0">
                <a:solidFill>
                  <a:srgbClr val="0070C0"/>
                </a:solidFill>
              </a:rPr>
              <a:t> a specific DNA sequence</a:t>
            </a:r>
          </a:p>
          <a:p>
            <a:pPr marL="514350" indent="-514350">
              <a:buFont typeface="+mj-lt"/>
              <a:buAutoNum type="arabicPeriod"/>
            </a:pPr>
            <a:endParaRPr lang="en-GB" sz="1600" dirty="0">
              <a:solidFill>
                <a:srgbClr val="0070C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800" dirty="0">
                <a:solidFill>
                  <a:srgbClr val="92D050"/>
                </a:solidFill>
              </a:rPr>
              <a:t>cleave</a:t>
            </a:r>
            <a:r>
              <a:rPr lang="en-GB" sz="2800" dirty="0">
                <a:solidFill>
                  <a:srgbClr val="0070C0"/>
                </a:solidFill>
              </a:rPr>
              <a:t> (cut) that DNA sequence</a:t>
            </a:r>
          </a:p>
          <a:p>
            <a:pPr marL="514350" indent="-514350">
              <a:buFont typeface="+mj-lt"/>
              <a:buAutoNum type="arabicPeriod"/>
            </a:pPr>
            <a:endParaRPr lang="en-GB" sz="1600" dirty="0">
              <a:solidFill>
                <a:srgbClr val="0070C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800" dirty="0">
                <a:solidFill>
                  <a:srgbClr val="92D050"/>
                </a:solidFill>
              </a:rPr>
              <a:t>recombine</a:t>
            </a:r>
            <a:r>
              <a:rPr lang="en-GB" sz="2800" dirty="0">
                <a:solidFill>
                  <a:srgbClr val="0070C0"/>
                </a:solidFill>
              </a:rPr>
              <a:t> (stick back together) DNA sequences</a:t>
            </a:r>
          </a:p>
          <a:p>
            <a:pPr marL="514350" indent="-514350">
              <a:buFont typeface="+mj-lt"/>
              <a:buAutoNum type="arabicPeriod"/>
            </a:pPr>
            <a:endParaRPr lang="en-GB" sz="1600" dirty="0">
              <a:solidFill>
                <a:srgbClr val="0070C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800" dirty="0">
                <a:solidFill>
                  <a:srgbClr val="92D050"/>
                </a:solidFill>
              </a:rPr>
              <a:t>express</a:t>
            </a:r>
            <a:r>
              <a:rPr lang="en-GB" sz="2800" dirty="0">
                <a:solidFill>
                  <a:srgbClr val="0070C0"/>
                </a:solidFill>
              </a:rPr>
              <a:t> the recombined DNA in cells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7223" y="4973092"/>
            <a:ext cx="896742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0070C0"/>
                </a:solidFill>
              </a:rPr>
              <a:t>This allows us to get bacteria to make a protein (Red Fluorescent Protein) corresponding to a gene (</a:t>
            </a:r>
            <a:r>
              <a:rPr lang="en-GB" sz="2800" i="1" dirty="0" err="1">
                <a:solidFill>
                  <a:srgbClr val="0070C0"/>
                </a:solidFill>
              </a:rPr>
              <a:t>rfp</a:t>
            </a:r>
            <a:r>
              <a:rPr lang="en-GB" sz="2800" dirty="0">
                <a:solidFill>
                  <a:srgbClr val="0070C0"/>
                </a:solidFill>
              </a:rPr>
              <a:t>) that we introduce into them.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5365630" y="2294626"/>
            <a:ext cx="3640992" cy="1129440"/>
            <a:chOff x="5365630" y="2294626"/>
            <a:chExt cx="3640992" cy="1129440"/>
          </a:xfrm>
        </p:grpSpPr>
        <p:sp>
          <p:nvSpPr>
            <p:cNvPr id="8" name="Right Brace 7"/>
            <p:cNvSpPr/>
            <p:nvPr/>
          </p:nvSpPr>
          <p:spPr>
            <a:xfrm>
              <a:off x="5365630" y="2294626"/>
              <a:ext cx="333854" cy="1129440"/>
            </a:xfrm>
            <a:prstGeom prst="rightBrace">
              <a:avLst/>
            </a:prstGeom>
            <a:ln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907184" y="2597736"/>
              <a:ext cx="309943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800" b="1" dirty="0">
                  <a:solidFill>
                    <a:srgbClr val="92D050"/>
                  </a:solidFill>
                </a:rPr>
                <a:t>restriction enzymes</a:t>
              </a: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7709344" y="3595272"/>
            <a:ext cx="12972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>
                <a:solidFill>
                  <a:srgbClr val="92D050"/>
                </a:solidFill>
              </a:rPr>
              <a:t>ligation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73327" y="4284182"/>
            <a:ext cx="24332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>
                <a:solidFill>
                  <a:srgbClr val="92D050"/>
                </a:solidFill>
              </a:rPr>
              <a:t>transformation</a:t>
            </a:r>
          </a:p>
        </p:txBody>
      </p:sp>
    </p:spTree>
    <p:extLst>
      <p:ext uri="{BB962C8B-B14F-4D97-AF65-F5344CB8AC3E}">
        <p14:creationId xmlns:p14="http://schemas.microsoft.com/office/powerpoint/2010/main" val="992908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todib\Desktop\ABE\images\Amgen Experience_Logo-01_sm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176" y="188640"/>
            <a:ext cx="2771800" cy="720080"/>
          </a:xfrm>
          <a:prstGeom prst="rect">
            <a:avLst/>
          </a:prstGeom>
          <a:noFill/>
        </p:spPr>
      </p:pic>
      <p:cxnSp>
        <p:nvCxnSpPr>
          <p:cNvPr id="3" name="Straight Connector 2"/>
          <p:cNvCxnSpPr/>
          <p:nvPr/>
        </p:nvCxnSpPr>
        <p:spPr>
          <a:xfrm>
            <a:off x="0" y="1268760"/>
            <a:ext cx="6156176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/>
          <p:cNvCxnSpPr/>
          <p:nvPr/>
        </p:nvCxnSpPr>
        <p:spPr>
          <a:xfrm>
            <a:off x="0" y="1196752"/>
            <a:ext cx="6156176" cy="0"/>
          </a:xfrm>
          <a:prstGeom prst="line">
            <a:avLst/>
          </a:prstGeom>
          <a:ln w="762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07504" y="179137"/>
            <a:ext cx="559198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800" dirty="0">
                <a:solidFill>
                  <a:srgbClr val="0070C0"/>
                </a:solidFill>
                <a:latin typeface="Calibri" panose="020F0502020204030204" pitchFamily="34" charset="0"/>
              </a:rPr>
              <a:t>What is gene editing?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7504" y="1484785"/>
            <a:ext cx="89674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0070C0"/>
                </a:solidFill>
              </a:rPr>
              <a:t>So what is the new process that allows us to edit genes, faster, more cheaply and with greater accuracy?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380226" y="2726924"/>
            <a:ext cx="586025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>
                <a:solidFill>
                  <a:srgbClr val="92D050"/>
                </a:solidFill>
              </a:rPr>
              <a:t>CRISPR Cas9 system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7505" y="3937225"/>
            <a:ext cx="882047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sz="2800" dirty="0">
                <a:solidFill>
                  <a:srgbClr val="92D050"/>
                </a:solidFill>
              </a:rPr>
              <a:t>target</a:t>
            </a:r>
            <a:r>
              <a:rPr lang="en-GB" sz="2800" dirty="0">
                <a:solidFill>
                  <a:srgbClr val="0070C0"/>
                </a:solidFill>
              </a:rPr>
              <a:t> a specific DNA sequence</a:t>
            </a:r>
          </a:p>
          <a:p>
            <a:pPr marL="514350" indent="-514350">
              <a:buFont typeface="+mj-lt"/>
              <a:buAutoNum type="arabicPeriod"/>
            </a:pPr>
            <a:endParaRPr lang="en-GB" sz="1600" dirty="0">
              <a:solidFill>
                <a:srgbClr val="0070C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800" dirty="0">
                <a:solidFill>
                  <a:srgbClr val="92D050"/>
                </a:solidFill>
              </a:rPr>
              <a:t>cleave</a:t>
            </a:r>
            <a:r>
              <a:rPr lang="en-GB" sz="2800" dirty="0">
                <a:solidFill>
                  <a:srgbClr val="0070C0"/>
                </a:solidFill>
              </a:rPr>
              <a:t> (cut) that DNA sequence</a:t>
            </a:r>
          </a:p>
          <a:p>
            <a:pPr marL="514350" indent="-514350">
              <a:buFont typeface="+mj-lt"/>
              <a:buAutoNum type="arabicPeriod"/>
            </a:pPr>
            <a:endParaRPr lang="en-GB" sz="1600" dirty="0">
              <a:solidFill>
                <a:srgbClr val="0070C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800" dirty="0">
                <a:solidFill>
                  <a:srgbClr val="92D050"/>
                </a:solidFill>
              </a:rPr>
              <a:t>recombine</a:t>
            </a:r>
            <a:r>
              <a:rPr lang="en-GB" sz="2800" dirty="0">
                <a:solidFill>
                  <a:srgbClr val="0070C0"/>
                </a:solidFill>
              </a:rPr>
              <a:t> (stick back together) DNA sequences</a:t>
            </a:r>
          </a:p>
          <a:p>
            <a:pPr marL="514350" indent="-514350">
              <a:buFont typeface="+mj-lt"/>
              <a:buAutoNum type="arabicPeriod"/>
            </a:pPr>
            <a:endParaRPr lang="en-GB" sz="1600" dirty="0">
              <a:solidFill>
                <a:srgbClr val="0070C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800" dirty="0">
                <a:solidFill>
                  <a:srgbClr val="92D050"/>
                </a:solidFill>
              </a:rPr>
              <a:t>express</a:t>
            </a:r>
            <a:r>
              <a:rPr lang="en-GB" sz="2800" dirty="0">
                <a:solidFill>
                  <a:srgbClr val="0070C0"/>
                </a:solidFill>
              </a:rPr>
              <a:t> the recombined DNA in cells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338506" y="3943456"/>
            <a:ext cx="26564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>
                <a:solidFill>
                  <a:srgbClr val="92D050"/>
                </a:solidFill>
              </a:rPr>
              <a:t>Using guide RNA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847676" y="4615113"/>
            <a:ext cx="31336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800" b="1" dirty="0">
                <a:solidFill>
                  <a:srgbClr val="92D050"/>
                </a:solidFill>
              </a:rPr>
              <a:t>Using </a:t>
            </a:r>
            <a:r>
              <a:rPr lang="en-GB" sz="2800" b="1" dirty="0" err="1">
                <a:solidFill>
                  <a:srgbClr val="92D050"/>
                </a:solidFill>
              </a:rPr>
              <a:t>Cas</a:t>
            </a:r>
            <a:r>
              <a:rPr lang="en-GB" sz="2800" b="1" dirty="0">
                <a:solidFill>
                  <a:srgbClr val="92D050"/>
                </a:solidFill>
              </a:rPr>
              <a:t> nuclease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6848820" y="5247481"/>
            <a:ext cx="2146182" cy="1384995"/>
            <a:chOff x="6848820" y="5247481"/>
            <a:chExt cx="2146182" cy="1384995"/>
          </a:xfrm>
        </p:grpSpPr>
        <p:sp>
          <p:nvSpPr>
            <p:cNvPr id="18" name="TextBox 17"/>
            <p:cNvSpPr txBox="1"/>
            <p:nvPr/>
          </p:nvSpPr>
          <p:spPr>
            <a:xfrm>
              <a:off x="6952891" y="5247481"/>
              <a:ext cx="2042111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GB" sz="2800" b="1" dirty="0">
                  <a:solidFill>
                    <a:srgbClr val="92D050"/>
                  </a:solidFill>
                </a:rPr>
                <a:t>Using</a:t>
              </a:r>
            </a:p>
            <a:p>
              <a:pPr algn="r"/>
              <a:r>
                <a:rPr lang="en-GB" sz="2800" b="1" dirty="0">
                  <a:solidFill>
                    <a:srgbClr val="92D050"/>
                  </a:solidFill>
                </a:rPr>
                <a:t> cell’s </a:t>
              </a:r>
            </a:p>
            <a:p>
              <a:pPr algn="r"/>
              <a:r>
                <a:rPr lang="en-GB" sz="2800" b="1" dirty="0">
                  <a:solidFill>
                    <a:srgbClr val="92D050"/>
                  </a:solidFill>
                </a:rPr>
                <a:t>own system</a:t>
              </a:r>
            </a:p>
          </p:txBody>
        </p:sp>
        <p:sp>
          <p:nvSpPr>
            <p:cNvPr id="22" name="Right Brace 21"/>
            <p:cNvSpPr/>
            <p:nvPr/>
          </p:nvSpPr>
          <p:spPr>
            <a:xfrm rot="2829767">
              <a:off x="7246613" y="5406519"/>
              <a:ext cx="333854" cy="1129440"/>
            </a:xfrm>
            <a:prstGeom prst="rightBrace">
              <a:avLst>
                <a:gd name="adj1" fmla="val 27928"/>
                <a:gd name="adj2" fmla="val 29914"/>
              </a:avLst>
            </a:prstGeom>
            <a:ln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924246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todib\Desktop\ABE\images\Amgen Experience_Logo-01_sm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6" y="188640"/>
            <a:ext cx="2771800" cy="720080"/>
          </a:xfrm>
          <a:prstGeom prst="rect">
            <a:avLst/>
          </a:prstGeom>
          <a:noFill/>
        </p:spPr>
      </p:pic>
      <p:cxnSp>
        <p:nvCxnSpPr>
          <p:cNvPr id="4" name="Straight Connector 3"/>
          <p:cNvCxnSpPr/>
          <p:nvPr/>
        </p:nvCxnSpPr>
        <p:spPr>
          <a:xfrm>
            <a:off x="0" y="1268760"/>
            <a:ext cx="6156176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0" y="1196752"/>
            <a:ext cx="6156176" cy="0"/>
          </a:xfrm>
          <a:prstGeom prst="line">
            <a:avLst/>
          </a:prstGeom>
          <a:ln w="762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07504" y="165489"/>
            <a:ext cx="338105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800" dirty="0">
                <a:solidFill>
                  <a:srgbClr val="0070C0"/>
                </a:solidFill>
                <a:latin typeface="Calibri" panose="020F0502020204030204" pitchFamily="34" charset="0"/>
              </a:rPr>
              <a:t>Gene editing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51490" y="1870434"/>
            <a:ext cx="4004686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92D050"/>
                </a:solidFill>
              </a:rPr>
              <a:t>What is gene editing?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070C0"/>
                </a:solidFill>
              </a:rPr>
              <a:t>How does CRISPR work?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92D050"/>
                </a:solidFill>
              </a:rPr>
              <a:t>Why is CRISPR useful?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070C0"/>
                </a:solidFill>
              </a:rPr>
              <a:t>Bioethical discussion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2151490" y="2590800"/>
            <a:ext cx="4004685" cy="685800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41672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743864" y="1423445"/>
            <a:ext cx="518411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GB" sz="2800" b="1" dirty="0">
                <a:solidFill>
                  <a:srgbClr val="92D050"/>
                </a:solidFill>
              </a:rPr>
              <a:t>CRISPR</a:t>
            </a:r>
            <a:r>
              <a:rPr lang="en-GB" sz="2800" b="1" dirty="0">
                <a:solidFill>
                  <a:srgbClr val="0070C0"/>
                </a:solidFill>
              </a:rPr>
              <a:t> </a:t>
            </a:r>
            <a:r>
              <a:rPr lang="en-GB" sz="2800" dirty="0">
                <a:solidFill>
                  <a:srgbClr val="0070C0"/>
                </a:solidFill>
              </a:rPr>
              <a:t>stands for:</a:t>
            </a:r>
          </a:p>
          <a:p>
            <a:pPr>
              <a:lnSpc>
                <a:spcPct val="120000"/>
              </a:lnSpc>
            </a:pPr>
            <a:r>
              <a:rPr lang="en-GB" sz="2800" b="1" dirty="0">
                <a:solidFill>
                  <a:srgbClr val="92D050"/>
                </a:solidFill>
              </a:rPr>
              <a:t>C</a:t>
            </a:r>
            <a:r>
              <a:rPr lang="en-GB" sz="2800" dirty="0">
                <a:solidFill>
                  <a:srgbClr val="0070C0"/>
                </a:solidFill>
              </a:rPr>
              <a:t>lustered </a:t>
            </a:r>
          </a:p>
          <a:p>
            <a:pPr>
              <a:lnSpc>
                <a:spcPct val="120000"/>
              </a:lnSpc>
            </a:pPr>
            <a:r>
              <a:rPr lang="en-GB" sz="2800" b="1" dirty="0">
                <a:solidFill>
                  <a:srgbClr val="92D050"/>
                </a:solidFill>
              </a:rPr>
              <a:t>R</a:t>
            </a:r>
            <a:r>
              <a:rPr lang="en-GB" sz="2800" dirty="0">
                <a:solidFill>
                  <a:srgbClr val="0070C0"/>
                </a:solidFill>
              </a:rPr>
              <a:t>egularly </a:t>
            </a:r>
          </a:p>
          <a:p>
            <a:pPr>
              <a:lnSpc>
                <a:spcPct val="120000"/>
              </a:lnSpc>
            </a:pPr>
            <a:r>
              <a:rPr lang="en-GB" sz="2800" b="1" dirty="0">
                <a:solidFill>
                  <a:srgbClr val="92D050"/>
                </a:solidFill>
              </a:rPr>
              <a:t>I</a:t>
            </a:r>
            <a:r>
              <a:rPr lang="en-GB" sz="2800" dirty="0">
                <a:solidFill>
                  <a:srgbClr val="0070C0"/>
                </a:solidFill>
              </a:rPr>
              <a:t>nterspaced </a:t>
            </a:r>
          </a:p>
          <a:p>
            <a:pPr>
              <a:lnSpc>
                <a:spcPct val="120000"/>
              </a:lnSpc>
            </a:pPr>
            <a:r>
              <a:rPr lang="en-GB" sz="2800" b="1" dirty="0">
                <a:solidFill>
                  <a:srgbClr val="92D050"/>
                </a:solidFill>
              </a:rPr>
              <a:t>S</a:t>
            </a:r>
            <a:r>
              <a:rPr lang="en-GB" sz="2800" dirty="0">
                <a:solidFill>
                  <a:srgbClr val="0070C0"/>
                </a:solidFill>
              </a:rPr>
              <a:t>hort </a:t>
            </a:r>
          </a:p>
          <a:p>
            <a:pPr>
              <a:lnSpc>
                <a:spcPct val="120000"/>
              </a:lnSpc>
            </a:pPr>
            <a:r>
              <a:rPr lang="en-GB" sz="2800" b="1" dirty="0">
                <a:solidFill>
                  <a:srgbClr val="92D050"/>
                </a:solidFill>
              </a:rPr>
              <a:t>P</a:t>
            </a:r>
            <a:r>
              <a:rPr lang="en-GB" sz="2800" dirty="0">
                <a:solidFill>
                  <a:srgbClr val="0070C0"/>
                </a:solidFill>
              </a:rPr>
              <a:t>alindromic </a:t>
            </a:r>
          </a:p>
          <a:p>
            <a:pPr>
              <a:lnSpc>
                <a:spcPct val="120000"/>
              </a:lnSpc>
            </a:pPr>
            <a:r>
              <a:rPr lang="en-GB" sz="2800" b="1" dirty="0">
                <a:solidFill>
                  <a:srgbClr val="92D050"/>
                </a:solidFill>
              </a:rPr>
              <a:t>R</a:t>
            </a:r>
            <a:r>
              <a:rPr lang="en-GB" sz="2800" dirty="0">
                <a:solidFill>
                  <a:srgbClr val="0070C0"/>
                </a:solidFill>
              </a:rPr>
              <a:t>epeats</a:t>
            </a:r>
          </a:p>
          <a:p>
            <a:pPr>
              <a:lnSpc>
                <a:spcPct val="120000"/>
              </a:lnSpc>
            </a:pPr>
            <a:endParaRPr lang="en-GB" sz="2800" dirty="0">
              <a:solidFill>
                <a:srgbClr val="0070C0"/>
              </a:solidFill>
            </a:endParaRPr>
          </a:p>
          <a:p>
            <a:pPr>
              <a:lnSpc>
                <a:spcPct val="120000"/>
              </a:lnSpc>
            </a:pPr>
            <a:r>
              <a:rPr lang="en-GB" sz="2800" dirty="0">
                <a:solidFill>
                  <a:srgbClr val="0070C0"/>
                </a:solidFill>
              </a:rPr>
              <a:t>It is part of bacteria and Archaea’s adaptive immune system</a:t>
            </a:r>
          </a:p>
        </p:txBody>
      </p:sp>
      <p:pic>
        <p:nvPicPr>
          <p:cNvPr id="3" name="Picture 2" descr="C:\Users\todib\Desktop\ABE\images\Amgen Experience_Logo-01_sm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6" y="188640"/>
            <a:ext cx="2771800" cy="720080"/>
          </a:xfrm>
          <a:prstGeom prst="rect">
            <a:avLst/>
          </a:prstGeom>
          <a:noFill/>
        </p:spPr>
      </p:pic>
      <p:cxnSp>
        <p:nvCxnSpPr>
          <p:cNvPr id="4" name="Straight Connector 3"/>
          <p:cNvCxnSpPr/>
          <p:nvPr/>
        </p:nvCxnSpPr>
        <p:spPr>
          <a:xfrm>
            <a:off x="0" y="1268760"/>
            <a:ext cx="6156176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0" y="1196752"/>
            <a:ext cx="6156176" cy="0"/>
          </a:xfrm>
          <a:prstGeom prst="line">
            <a:avLst/>
          </a:prstGeom>
          <a:ln w="762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07504" y="179137"/>
            <a:ext cx="5979779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600" dirty="0">
                <a:solidFill>
                  <a:srgbClr val="0070C0"/>
                </a:solidFill>
                <a:latin typeface="Calibri" panose="020F0502020204030204" pitchFamily="34" charset="0"/>
              </a:rPr>
              <a:t>How does CRISPR work?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-648012" y="2367075"/>
            <a:ext cx="5140302" cy="3375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5239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todib\Desktop\ABE\images\Amgen Experience_Logo-01_sm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6" y="188640"/>
            <a:ext cx="2771800" cy="720080"/>
          </a:xfrm>
          <a:prstGeom prst="rect">
            <a:avLst/>
          </a:prstGeom>
          <a:noFill/>
        </p:spPr>
      </p:pic>
      <p:cxnSp>
        <p:nvCxnSpPr>
          <p:cNvPr id="4" name="Straight Connector 3"/>
          <p:cNvCxnSpPr/>
          <p:nvPr/>
        </p:nvCxnSpPr>
        <p:spPr>
          <a:xfrm>
            <a:off x="0" y="1268760"/>
            <a:ext cx="6156176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0" y="1196752"/>
            <a:ext cx="6156176" cy="0"/>
          </a:xfrm>
          <a:prstGeom prst="line">
            <a:avLst/>
          </a:prstGeom>
          <a:ln w="762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07504" y="179137"/>
            <a:ext cx="5979779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600" dirty="0">
                <a:solidFill>
                  <a:srgbClr val="0070C0"/>
                </a:solidFill>
                <a:latin typeface="Calibri" panose="020F0502020204030204" pitchFamily="34" charset="0"/>
              </a:rPr>
              <a:t>How does CRISPR work?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9" r="3964"/>
          <a:stretch/>
        </p:blipFill>
        <p:spPr>
          <a:xfrm rot="2877066">
            <a:off x="2160222" y="2129096"/>
            <a:ext cx="1045896" cy="930859"/>
          </a:xfrm>
          <a:prstGeom prst="rect">
            <a:avLst/>
          </a:prstGeom>
        </p:spPr>
      </p:pic>
      <p:sp>
        <p:nvSpPr>
          <p:cNvPr id="12" name="Rounded Rectangle 11"/>
          <p:cNvSpPr/>
          <p:nvPr/>
        </p:nvSpPr>
        <p:spPr>
          <a:xfrm rot="19265570">
            <a:off x="1548608" y="2402280"/>
            <a:ext cx="1350028" cy="2743815"/>
          </a:xfrm>
          <a:prstGeom prst="roundRect">
            <a:avLst>
              <a:gd name="adj" fmla="val 50000"/>
            </a:avLst>
          </a:prstGeom>
          <a:noFill/>
          <a:ln w="1524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Freeform 12"/>
          <p:cNvSpPr/>
          <p:nvPr/>
        </p:nvSpPr>
        <p:spPr>
          <a:xfrm>
            <a:off x="2421229" y="4005330"/>
            <a:ext cx="386366" cy="605307"/>
          </a:xfrm>
          <a:custGeom>
            <a:avLst/>
            <a:gdLst>
              <a:gd name="connsiteX0" fmla="*/ 395601 w 550147"/>
              <a:gd name="connsiteY0" fmla="*/ 643943 h 1017431"/>
              <a:gd name="connsiteX1" fmla="*/ 73629 w 550147"/>
              <a:gd name="connsiteY1" fmla="*/ 798490 h 1017431"/>
              <a:gd name="connsiteX2" fmla="*/ 60750 w 550147"/>
              <a:gd name="connsiteY2" fmla="*/ 759853 h 1017431"/>
              <a:gd name="connsiteX3" fmla="*/ 73629 w 550147"/>
              <a:gd name="connsiteY3" fmla="*/ 605307 h 1017431"/>
              <a:gd name="connsiteX4" fmla="*/ 125145 w 550147"/>
              <a:gd name="connsiteY4" fmla="*/ 528034 h 1017431"/>
              <a:gd name="connsiteX5" fmla="*/ 202418 w 550147"/>
              <a:gd name="connsiteY5" fmla="*/ 502276 h 1017431"/>
              <a:gd name="connsiteX6" fmla="*/ 228176 w 550147"/>
              <a:gd name="connsiteY6" fmla="*/ 540912 h 1017431"/>
              <a:gd name="connsiteX7" fmla="*/ 241054 w 550147"/>
              <a:gd name="connsiteY7" fmla="*/ 605307 h 1017431"/>
              <a:gd name="connsiteX8" fmla="*/ 253933 w 550147"/>
              <a:gd name="connsiteY8" fmla="*/ 643943 h 1017431"/>
              <a:gd name="connsiteX9" fmla="*/ 279691 w 550147"/>
              <a:gd name="connsiteY9" fmla="*/ 811369 h 1017431"/>
              <a:gd name="connsiteX10" fmla="*/ 318328 w 550147"/>
              <a:gd name="connsiteY10" fmla="*/ 888642 h 1017431"/>
              <a:gd name="connsiteX11" fmla="*/ 356964 w 550147"/>
              <a:gd name="connsiteY11" fmla="*/ 901521 h 1017431"/>
              <a:gd name="connsiteX12" fmla="*/ 434237 w 550147"/>
              <a:gd name="connsiteY12" fmla="*/ 888642 h 1017431"/>
              <a:gd name="connsiteX13" fmla="*/ 447116 w 550147"/>
              <a:gd name="connsiteY13" fmla="*/ 850005 h 1017431"/>
              <a:gd name="connsiteX14" fmla="*/ 485753 w 550147"/>
              <a:gd name="connsiteY14" fmla="*/ 734096 h 1017431"/>
              <a:gd name="connsiteX15" fmla="*/ 498632 w 550147"/>
              <a:gd name="connsiteY15" fmla="*/ 669701 h 1017431"/>
              <a:gd name="connsiteX16" fmla="*/ 511511 w 550147"/>
              <a:gd name="connsiteY16" fmla="*/ 631065 h 1017431"/>
              <a:gd name="connsiteX17" fmla="*/ 498632 w 550147"/>
              <a:gd name="connsiteY17" fmla="*/ 553791 h 1017431"/>
              <a:gd name="connsiteX18" fmla="*/ 472874 w 550147"/>
              <a:gd name="connsiteY18" fmla="*/ 515155 h 1017431"/>
              <a:gd name="connsiteX19" fmla="*/ 434237 w 550147"/>
              <a:gd name="connsiteY19" fmla="*/ 502276 h 1017431"/>
              <a:gd name="connsiteX20" fmla="*/ 395601 w 550147"/>
              <a:gd name="connsiteY20" fmla="*/ 592428 h 1017431"/>
              <a:gd name="connsiteX21" fmla="*/ 369843 w 550147"/>
              <a:gd name="connsiteY21" fmla="*/ 631065 h 1017431"/>
              <a:gd name="connsiteX22" fmla="*/ 356964 w 550147"/>
              <a:gd name="connsiteY22" fmla="*/ 682580 h 1017431"/>
              <a:gd name="connsiteX23" fmla="*/ 344085 w 550147"/>
              <a:gd name="connsiteY23" fmla="*/ 888642 h 1017431"/>
              <a:gd name="connsiteX24" fmla="*/ 266812 w 550147"/>
              <a:gd name="connsiteY24" fmla="*/ 965915 h 1017431"/>
              <a:gd name="connsiteX25" fmla="*/ 125145 w 550147"/>
              <a:gd name="connsiteY25" fmla="*/ 953036 h 1017431"/>
              <a:gd name="connsiteX26" fmla="*/ 99387 w 550147"/>
              <a:gd name="connsiteY26" fmla="*/ 914400 h 1017431"/>
              <a:gd name="connsiteX27" fmla="*/ 73629 w 550147"/>
              <a:gd name="connsiteY27" fmla="*/ 824248 h 1017431"/>
              <a:gd name="connsiteX28" fmla="*/ 47871 w 550147"/>
              <a:gd name="connsiteY28" fmla="*/ 643943 h 1017431"/>
              <a:gd name="connsiteX29" fmla="*/ 34992 w 550147"/>
              <a:gd name="connsiteY29" fmla="*/ 605307 h 1017431"/>
              <a:gd name="connsiteX30" fmla="*/ 47871 w 550147"/>
              <a:gd name="connsiteY30" fmla="*/ 283335 h 1017431"/>
              <a:gd name="connsiteX31" fmla="*/ 73629 w 550147"/>
              <a:gd name="connsiteY31" fmla="*/ 321972 h 1017431"/>
              <a:gd name="connsiteX32" fmla="*/ 86508 w 550147"/>
              <a:gd name="connsiteY32" fmla="*/ 412124 h 1017431"/>
              <a:gd name="connsiteX33" fmla="*/ 99387 w 550147"/>
              <a:gd name="connsiteY33" fmla="*/ 682580 h 1017431"/>
              <a:gd name="connsiteX34" fmla="*/ 125145 w 550147"/>
              <a:gd name="connsiteY34" fmla="*/ 772732 h 1017431"/>
              <a:gd name="connsiteX35" fmla="*/ 138023 w 550147"/>
              <a:gd name="connsiteY35" fmla="*/ 824248 h 1017431"/>
              <a:gd name="connsiteX36" fmla="*/ 176660 w 550147"/>
              <a:gd name="connsiteY36" fmla="*/ 850005 h 1017431"/>
              <a:gd name="connsiteX37" fmla="*/ 292570 w 550147"/>
              <a:gd name="connsiteY37" fmla="*/ 965915 h 1017431"/>
              <a:gd name="connsiteX38" fmla="*/ 382722 w 550147"/>
              <a:gd name="connsiteY38" fmla="*/ 1017431 h 1017431"/>
              <a:gd name="connsiteX39" fmla="*/ 485753 w 550147"/>
              <a:gd name="connsiteY39" fmla="*/ 991673 h 1017431"/>
              <a:gd name="connsiteX40" fmla="*/ 511511 w 550147"/>
              <a:gd name="connsiteY40" fmla="*/ 862884 h 1017431"/>
              <a:gd name="connsiteX41" fmla="*/ 524390 w 550147"/>
              <a:gd name="connsiteY41" fmla="*/ 708338 h 1017431"/>
              <a:gd name="connsiteX42" fmla="*/ 537268 w 550147"/>
              <a:gd name="connsiteY42" fmla="*/ 631065 h 1017431"/>
              <a:gd name="connsiteX43" fmla="*/ 550147 w 550147"/>
              <a:gd name="connsiteY43" fmla="*/ 540912 h 1017431"/>
              <a:gd name="connsiteX44" fmla="*/ 537268 w 550147"/>
              <a:gd name="connsiteY44" fmla="*/ 360608 h 1017431"/>
              <a:gd name="connsiteX45" fmla="*/ 524390 w 550147"/>
              <a:gd name="connsiteY45" fmla="*/ 321972 h 1017431"/>
              <a:gd name="connsiteX46" fmla="*/ 485753 w 550147"/>
              <a:gd name="connsiteY46" fmla="*/ 218941 h 1017431"/>
              <a:gd name="connsiteX47" fmla="*/ 472874 w 550147"/>
              <a:gd name="connsiteY47" fmla="*/ 180304 h 1017431"/>
              <a:gd name="connsiteX48" fmla="*/ 459995 w 550147"/>
              <a:gd name="connsiteY48" fmla="*/ 115910 h 1017431"/>
              <a:gd name="connsiteX49" fmla="*/ 318328 w 550147"/>
              <a:gd name="connsiteY49" fmla="*/ 0 h 1017431"/>
              <a:gd name="connsiteX50" fmla="*/ 241054 w 550147"/>
              <a:gd name="connsiteY50" fmla="*/ 12879 h 1017431"/>
              <a:gd name="connsiteX51" fmla="*/ 202418 w 550147"/>
              <a:gd name="connsiteY51" fmla="*/ 25758 h 1017431"/>
              <a:gd name="connsiteX52" fmla="*/ 125145 w 550147"/>
              <a:gd name="connsiteY52" fmla="*/ 38636 h 1017431"/>
              <a:gd name="connsiteX53" fmla="*/ 86508 w 550147"/>
              <a:gd name="connsiteY53" fmla="*/ 64394 h 1017431"/>
              <a:gd name="connsiteX54" fmla="*/ 344085 w 550147"/>
              <a:gd name="connsiteY54" fmla="*/ 244698 h 1017431"/>
              <a:gd name="connsiteX55" fmla="*/ 356964 w 550147"/>
              <a:gd name="connsiteY55" fmla="*/ 283335 h 1017431"/>
              <a:gd name="connsiteX56" fmla="*/ 344085 w 550147"/>
              <a:gd name="connsiteY56" fmla="*/ 450760 h 1017431"/>
              <a:gd name="connsiteX57" fmla="*/ 292570 w 550147"/>
              <a:gd name="connsiteY57" fmla="*/ 489397 h 1017431"/>
              <a:gd name="connsiteX58" fmla="*/ 215297 w 550147"/>
              <a:gd name="connsiteY58" fmla="*/ 502276 h 1017431"/>
              <a:gd name="connsiteX59" fmla="*/ 163781 w 550147"/>
              <a:gd name="connsiteY59" fmla="*/ 515155 h 1017431"/>
              <a:gd name="connsiteX60" fmla="*/ 9235 w 550147"/>
              <a:gd name="connsiteY60" fmla="*/ 463639 h 1017431"/>
              <a:gd name="connsiteX61" fmla="*/ 34992 w 550147"/>
              <a:gd name="connsiteY61" fmla="*/ 296214 h 1017431"/>
              <a:gd name="connsiteX62" fmla="*/ 112266 w 550147"/>
              <a:gd name="connsiteY62" fmla="*/ 270456 h 1017431"/>
              <a:gd name="connsiteX63" fmla="*/ 138023 w 550147"/>
              <a:gd name="connsiteY63" fmla="*/ 450760 h 1017431"/>
              <a:gd name="connsiteX64" fmla="*/ 99387 w 550147"/>
              <a:gd name="connsiteY64" fmla="*/ 476518 h 1017431"/>
              <a:gd name="connsiteX65" fmla="*/ 22114 w 550147"/>
              <a:gd name="connsiteY65" fmla="*/ 502276 h 1017431"/>
              <a:gd name="connsiteX66" fmla="*/ 22114 w 550147"/>
              <a:gd name="connsiteY66" fmla="*/ 682580 h 1017431"/>
              <a:gd name="connsiteX67" fmla="*/ 73629 w 550147"/>
              <a:gd name="connsiteY67" fmla="*/ 695459 h 1017431"/>
              <a:gd name="connsiteX68" fmla="*/ 125145 w 550147"/>
              <a:gd name="connsiteY68" fmla="*/ 682580 h 1017431"/>
              <a:gd name="connsiteX69" fmla="*/ 150902 w 550147"/>
              <a:gd name="connsiteY69" fmla="*/ 643943 h 1017431"/>
              <a:gd name="connsiteX70" fmla="*/ 189539 w 550147"/>
              <a:gd name="connsiteY70" fmla="*/ 605307 h 1017431"/>
              <a:gd name="connsiteX71" fmla="*/ 215297 w 550147"/>
              <a:gd name="connsiteY71" fmla="*/ 566670 h 1017431"/>
              <a:gd name="connsiteX72" fmla="*/ 305449 w 550147"/>
              <a:gd name="connsiteY72" fmla="*/ 515155 h 1017431"/>
              <a:gd name="connsiteX73" fmla="*/ 395601 w 550147"/>
              <a:gd name="connsiteY73" fmla="*/ 528034 h 1017431"/>
              <a:gd name="connsiteX74" fmla="*/ 395601 w 550147"/>
              <a:gd name="connsiteY74" fmla="*/ 643943 h 10174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550147" h="1017431">
                <a:moveTo>
                  <a:pt x="395601" y="643943"/>
                </a:moveTo>
                <a:cubicBezTo>
                  <a:pt x="341939" y="689019"/>
                  <a:pt x="186127" y="759548"/>
                  <a:pt x="73629" y="798490"/>
                </a:cubicBezTo>
                <a:cubicBezTo>
                  <a:pt x="60800" y="802931"/>
                  <a:pt x="60750" y="773429"/>
                  <a:pt x="60750" y="759853"/>
                </a:cubicBezTo>
                <a:cubicBezTo>
                  <a:pt x="60750" y="708159"/>
                  <a:pt x="59793" y="655115"/>
                  <a:pt x="73629" y="605307"/>
                </a:cubicBezTo>
                <a:cubicBezTo>
                  <a:pt x="81915" y="575479"/>
                  <a:pt x="95777" y="537824"/>
                  <a:pt x="125145" y="528034"/>
                </a:cubicBezTo>
                <a:lnTo>
                  <a:pt x="202418" y="502276"/>
                </a:lnTo>
                <a:cubicBezTo>
                  <a:pt x="211004" y="515155"/>
                  <a:pt x="222741" y="526419"/>
                  <a:pt x="228176" y="540912"/>
                </a:cubicBezTo>
                <a:cubicBezTo>
                  <a:pt x="235862" y="561408"/>
                  <a:pt x="235745" y="584071"/>
                  <a:pt x="241054" y="605307"/>
                </a:cubicBezTo>
                <a:cubicBezTo>
                  <a:pt x="244346" y="618477"/>
                  <a:pt x="249640" y="631064"/>
                  <a:pt x="253933" y="643943"/>
                </a:cubicBezTo>
                <a:cubicBezTo>
                  <a:pt x="261753" y="706501"/>
                  <a:pt x="264941" y="752370"/>
                  <a:pt x="279691" y="811369"/>
                </a:cubicBezTo>
                <a:cubicBezTo>
                  <a:pt x="285524" y="834700"/>
                  <a:pt x="298655" y="872903"/>
                  <a:pt x="318328" y="888642"/>
                </a:cubicBezTo>
                <a:cubicBezTo>
                  <a:pt x="328928" y="897123"/>
                  <a:pt x="344085" y="897228"/>
                  <a:pt x="356964" y="901521"/>
                </a:cubicBezTo>
                <a:cubicBezTo>
                  <a:pt x="382722" y="897228"/>
                  <a:pt x="411565" y="901598"/>
                  <a:pt x="434237" y="888642"/>
                </a:cubicBezTo>
                <a:cubicBezTo>
                  <a:pt x="446024" y="881907"/>
                  <a:pt x="443823" y="863175"/>
                  <a:pt x="447116" y="850005"/>
                </a:cubicBezTo>
                <a:cubicBezTo>
                  <a:pt x="472082" y="750142"/>
                  <a:pt x="442907" y="819787"/>
                  <a:pt x="485753" y="734096"/>
                </a:cubicBezTo>
                <a:cubicBezTo>
                  <a:pt x="490046" y="712631"/>
                  <a:pt x="493323" y="690937"/>
                  <a:pt x="498632" y="669701"/>
                </a:cubicBezTo>
                <a:cubicBezTo>
                  <a:pt x="501925" y="656531"/>
                  <a:pt x="511511" y="644640"/>
                  <a:pt x="511511" y="631065"/>
                </a:cubicBezTo>
                <a:cubicBezTo>
                  <a:pt x="511511" y="604952"/>
                  <a:pt x="506890" y="578564"/>
                  <a:pt x="498632" y="553791"/>
                </a:cubicBezTo>
                <a:cubicBezTo>
                  <a:pt x="493737" y="539107"/>
                  <a:pt x="484961" y="524824"/>
                  <a:pt x="472874" y="515155"/>
                </a:cubicBezTo>
                <a:cubicBezTo>
                  <a:pt x="462273" y="506674"/>
                  <a:pt x="447116" y="506569"/>
                  <a:pt x="434237" y="502276"/>
                </a:cubicBezTo>
                <a:cubicBezTo>
                  <a:pt x="369572" y="599275"/>
                  <a:pt x="445501" y="475995"/>
                  <a:pt x="395601" y="592428"/>
                </a:cubicBezTo>
                <a:cubicBezTo>
                  <a:pt x="389504" y="606655"/>
                  <a:pt x="378429" y="618186"/>
                  <a:pt x="369843" y="631065"/>
                </a:cubicBezTo>
                <a:cubicBezTo>
                  <a:pt x="365550" y="648237"/>
                  <a:pt x="358725" y="664968"/>
                  <a:pt x="356964" y="682580"/>
                </a:cubicBezTo>
                <a:cubicBezTo>
                  <a:pt x="350116" y="751060"/>
                  <a:pt x="354818" y="820663"/>
                  <a:pt x="344085" y="888642"/>
                </a:cubicBezTo>
                <a:cubicBezTo>
                  <a:pt x="339025" y="920687"/>
                  <a:pt x="285498" y="951901"/>
                  <a:pt x="266812" y="965915"/>
                </a:cubicBezTo>
                <a:cubicBezTo>
                  <a:pt x="219590" y="961622"/>
                  <a:pt x="170465" y="966981"/>
                  <a:pt x="125145" y="953036"/>
                </a:cubicBezTo>
                <a:cubicBezTo>
                  <a:pt x="110351" y="948484"/>
                  <a:pt x="105136" y="928771"/>
                  <a:pt x="99387" y="914400"/>
                </a:cubicBezTo>
                <a:cubicBezTo>
                  <a:pt x="87780" y="885382"/>
                  <a:pt x="80657" y="854701"/>
                  <a:pt x="73629" y="824248"/>
                </a:cubicBezTo>
                <a:cubicBezTo>
                  <a:pt x="55529" y="745815"/>
                  <a:pt x="63367" y="729173"/>
                  <a:pt x="47871" y="643943"/>
                </a:cubicBezTo>
                <a:cubicBezTo>
                  <a:pt x="45443" y="630587"/>
                  <a:pt x="39285" y="618186"/>
                  <a:pt x="34992" y="605307"/>
                </a:cubicBezTo>
                <a:cubicBezTo>
                  <a:pt x="39285" y="497983"/>
                  <a:pt x="33358" y="389760"/>
                  <a:pt x="47871" y="283335"/>
                </a:cubicBezTo>
                <a:cubicBezTo>
                  <a:pt x="49962" y="267998"/>
                  <a:pt x="69181" y="307146"/>
                  <a:pt x="73629" y="321972"/>
                </a:cubicBezTo>
                <a:cubicBezTo>
                  <a:pt x="82352" y="351048"/>
                  <a:pt x="82215" y="382073"/>
                  <a:pt x="86508" y="412124"/>
                </a:cubicBezTo>
                <a:cubicBezTo>
                  <a:pt x="90801" y="502276"/>
                  <a:pt x="92190" y="592613"/>
                  <a:pt x="99387" y="682580"/>
                </a:cubicBezTo>
                <a:cubicBezTo>
                  <a:pt x="101624" y="710544"/>
                  <a:pt x="117355" y="745468"/>
                  <a:pt x="125145" y="772732"/>
                </a:cubicBezTo>
                <a:cubicBezTo>
                  <a:pt x="130008" y="789751"/>
                  <a:pt x="128205" y="809520"/>
                  <a:pt x="138023" y="824248"/>
                </a:cubicBezTo>
                <a:cubicBezTo>
                  <a:pt x="146609" y="837127"/>
                  <a:pt x="165250" y="839546"/>
                  <a:pt x="176660" y="850005"/>
                </a:cubicBezTo>
                <a:cubicBezTo>
                  <a:pt x="216939" y="886927"/>
                  <a:pt x="243698" y="941479"/>
                  <a:pt x="292570" y="965915"/>
                </a:cubicBezTo>
                <a:cubicBezTo>
                  <a:pt x="357929" y="998595"/>
                  <a:pt x="328111" y="981024"/>
                  <a:pt x="382722" y="1017431"/>
                </a:cubicBezTo>
                <a:cubicBezTo>
                  <a:pt x="417066" y="1008845"/>
                  <a:pt x="463090" y="1018869"/>
                  <a:pt x="485753" y="991673"/>
                </a:cubicBezTo>
                <a:cubicBezTo>
                  <a:pt x="513780" y="958040"/>
                  <a:pt x="511511" y="862884"/>
                  <a:pt x="511511" y="862884"/>
                </a:cubicBezTo>
                <a:cubicBezTo>
                  <a:pt x="515804" y="811369"/>
                  <a:pt x="518682" y="759716"/>
                  <a:pt x="524390" y="708338"/>
                </a:cubicBezTo>
                <a:cubicBezTo>
                  <a:pt x="527274" y="682385"/>
                  <a:pt x="533297" y="656874"/>
                  <a:pt x="537268" y="631065"/>
                </a:cubicBezTo>
                <a:cubicBezTo>
                  <a:pt x="541884" y="601062"/>
                  <a:pt x="545854" y="570963"/>
                  <a:pt x="550147" y="540912"/>
                </a:cubicBezTo>
                <a:cubicBezTo>
                  <a:pt x="545854" y="480811"/>
                  <a:pt x="544308" y="420450"/>
                  <a:pt x="537268" y="360608"/>
                </a:cubicBezTo>
                <a:cubicBezTo>
                  <a:pt x="535682" y="347126"/>
                  <a:pt x="528119" y="335025"/>
                  <a:pt x="524390" y="321972"/>
                </a:cubicBezTo>
                <a:cubicBezTo>
                  <a:pt x="490472" y="203256"/>
                  <a:pt x="537196" y="338974"/>
                  <a:pt x="485753" y="218941"/>
                </a:cubicBezTo>
                <a:cubicBezTo>
                  <a:pt x="480405" y="206463"/>
                  <a:pt x="476167" y="193474"/>
                  <a:pt x="472874" y="180304"/>
                </a:cubicBezTo>
                <a:cubicBezTo>
                  <a:pt x="467565" y="159068"/>
                  <a:pt x="472137" y="134123"/>
                  <a:pt x="459995" y="115910"/>
                </a:cubicBezTo>
                <a:cubicBezTo>
                  <a:pt x="408132" y="38115"/>
                  <a:pt x="384425" y="33049"/>
                  <a:pt x="318328" y="0"/>
                </a:cubicBezTo>
                <a:cubicBezTo>
                  <a:pt x="292570" y="4293"/>
                  <a:pt x="266545" y="7214"/>
                  <a:pt x="241054" y="12879"/>
                </a:cubicBezTo>
                <a:cubicBezTo>
                  <a:pt x="227802" y="15824"/>
                  <a:pt x="215670" y="22813"/>
                  <a:pt x="202418" y="25758"/>
                </a:cubicBezTo>
                <a:cubicBezTo>
                  <a:pt x="176927" y="31423"/>
                  <a:pt x="150903" y="34343"/>
                  <a:pt x="125145" y="38636"/>
                </a:cubicBezTo>
                <a:cubicBezTo>
                  <a:pt x="112266" y="47222"/>
                  <a:pt x="88554" y="49051"/>
                  <a:pt x="86508" y="64394"/>
                </a:cubicBezTo>
                <a:cubicBezTo>
                  <a:pt x="53691" y="310524"/>
                  <a:pt x="119314" y="232869"/>
                  <a:pt x="344085" y="244698"/>
                </a:cubicBezTo>
                <a:cubicBezTo>
                  <a:pt x="348378" y="257577"/>
                  <a:pt x="356964" y="269759"/>
                  <a:pt x="356964" y="283335"/>
                </a:cubicBezTo>
                <a:cubicBezTo>
                  <a:pt x="356964" y="339308"/>
                  <a:pt x="360780" y="397335"/>
                  <a:pt x="344085" y="450760"/>
                </a:cubicBezTo>
                <a:cubicBezTo>
                  <a:pt x="337683" y="471248"/>
                  <a:pt x="312499" y="481425"/>
                  <a:pt x="292570" y="489397"/>
                </a:cubicBezTo>
                <a:cubicBezTo>
                  <a:pt x="268325" y="499095"/>
                  <a:pt x="240903" y="497155"/>
                  <a:pt x="215297" y="502276"/>
                </a:cubicBezTo>
                <a:cubicBezTo>
                  <a:pt x="197940" y="505747"/>
                  <a:pt x="180953" y="510862"/>
                  <a:pt x="163781" y="515155"/>
                </a:cubicBezTo>
                <a:cubicBezTo>
                  <a:pt x="123551" y="511498"/>
                  <a:pt x="4196" y="544268"/>
                  <a:pt x="9235" y="463639"/>
                </a:cubicBezTo>
                <a:cubicBezTo>
                  <a:pt x="12757" y="407284"/>
                  <a:pt x="8420" y="346036"/>
                  <a:pt x="34992" y="296214"/>
                </a:cubicBezTo>
                <a:cubicBezTo>
                  <a:pt x="47769" y="272257"/>
                  <a:pt x="112266" y="270456"/>
                  <a:pt x="112266" y="270456"/>
                </a:cubicBezTo>
                <a:cubicBezTo>
                  <a:pt x="196355" y="298486"/>
                  <a:pt x="183476" y="280311"/>
                  <a:pt x="138023" y="450760"/>
                </a:cubicBezTo>
                <a:cubicBezTo>
                  <a:pt x="134035" y="465716"/>
                  <a:pt x="113531" y="470232"/>
                  <a:pt x="99387" y="476518"/>
                </a:cubicBezTo>
                <a:cubicBezTo>
                  <a:pt x="74576" y="487545"/>
                  <a:pt x="22114" y="502276"/>
                  <a:pt x="22114" y="502276"/>
                </a:cubicBezTo>
                <a:cubicBezTo>
                  <a:pt x="673" y="566599"/>
                  <a:pt x="-14462" y="594796"/>
                  <a:pt x="22114" y="682580"/>
                </a:cubicBezTo>
                <a:cubicBezTo>
                  <a:pt x="28922" y="698919"/>
                  <a:pt x="56457" y="691166"/>
                  <a:pt x="73629" y="695459"/>
                </a:cubicBezTo>
                <a:cubicBezTo>
                  <a:pt x="90801" y="691166"/>
                  <a:pt x="110417" y="692399"/>
                  <a:pt x="125145" y="682580"/>
                </a:cubicBezTo>
                <a:cubicBezTo>
                  <a:pt x="138024" y="673994"/>
                  <a:pt x="140993" y="655834"/>
                  <a:pt x="150902" y="643943"/>
                </a:cubicBezTo>
                <a:cubicBezTo>
                  <a:pt x="162562" y="629951"/>
                  <a:pt x="177879" y="619299"/>
                  <a:pt x="189539" y="605307"/>
                </a:cubicBezTo>
                <a:cubicBezTo>
                  <a:pt x="199448" y="593416"/>
                  <a:pt x="204352" y="577615"/>
                  <a:pt x="215297" y="566670"/>
                </a:cubicBezTo>
                <a:cubicBezTo>
                  <a:pt x="233503" y="548464"/>
                  <a:pt x="285243" y="525258"/>
                  <a:pt x="305449" y="515155"/>
                </a:cubicBezTo>
                <a:cubicBezTo>
                  <a:pt x="335500" y="519448"/>
                  <a:pt x="371640" y="509397"/>
                  <a:pt x="395601" y="528034"/>
                </a:cubicBezTo>
                <a:cubicBezTo>
                  <a:pt x="447429" y="568345"/>
                  <a:pt x="449263" y="598867"/>
                  <a:pt x="395601" y="643943"/>
                </a:cubicBez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Freeform 13"/>
          <p:cNvSpPr/>
          <p:nvPr/>
        </p:nvSpPr>
        <p:spPr>
          <a:xfrm>
            <a:off x="2910626" y="4958366"/>
            <a:ext cx="927279" cy="1094705"/>
          </a:xfrm>
          <a:custGeom>
            <a:avLst/>
            <a:gdLst>
              <a:gd name="connsiteX0" fmla="*/ 0 w 927279"/>
              <a:gd name="connsiteY0" fmla="*/ 0 h 1094705"/>
              <a:gd name="connsiteX1" fmla="*/ 360609 w 927279"/>
              <a:gd name="connsiteY1" fmla="*/ 206062 h 1094705"/>
              <a:gd name="connsiteX2" fmla="*/ 360609 w 927279"/>
              <a:gd name="connsiteY2" fmla="*/ 605307 h 1094705"/>
              <a:gd name="connsiteX3" fmla="*/ 927279 w 927279"/>
              <a:gd name="connsiteY3" fmla="*/ 1094705 h 1094705"/>
              <a:gd name="connsiteX4" fmla="*/ 927279 w 927279"/>
              <a:gd name="connsiteY4" fmla="*/ 1094705 h 1094705"/>
              <a:gd name="connsiteX5" fmla="*/ 927279 w 927279"/>
              <a:gd name="connsiteY5" fmla="*/ 1094705 h 1094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27279" h="1094705">
                <a:moveTo>
                  <a:pt x="0" y="0"/>
                </a:moveTo>
                <a:cubicBezTo>
                  <a:pt x="150254" y="52589"/>
                  <a:pt x="300508" y="105178"/>
                  <a:pt x="360609" y="206062"/>
                </a:cubicBezTo>
                <a:cubicBezTo>
                  <a:pt x="420710" y="306946"/>
                  <a:pt x="266164" y="457200"/>
                  <a:pt x="360609" y="605307"/>
                </a:cubicBezTo>
                <a:cubicBezTo>
                  <a:pt x="455054" y="753414"/>
                  <a:pt x="927279" y="1094705"/>
                  <a:pt x="927279" y="1094705"/>
                </a:cubicBezTo>
                <a:lnTo>
                  <a:pt x="927279" y="1094705"/>
                </a:lnTo>
                <a:lnTo>
                  <a:pt x="927279" y="1094705"/>
                </a:ln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Freeform 14"/>
          <p:cNvSpPr/>
          <p:nvPr/>
        </p:nvSpPr>
        <p:spPr>
          <a:xfrm>
            <a:off x="3335629" y="4559121"/>
            <a:ext cx="991673" cy="1210614"/>
          </a:xfrm>
          <a:custGeom>
            <a:avLst/>
            <a:gdLst>
              <a:gd name="connsiteX0" fmla="*/ 0 w 991673"/>
              <a:gd name="connsiteY0" fmla="*/ 0 h 1210614"/>
              <a:gd name="connsiteX1" fmla="*/ 90152 w 991673"/>
              <a:gd name="connsiteY1" fmla="*/ 347730 h 1210614"/>
              <a:gd name="connsiteX2" fmla="*/ 502276 w 991673"/>
              <a:gd name="connsiteY2" fmla="*/ 566671 h 1210614"/>
              <a:gd name="connsiteX3" fmla="*/ 695459 w 991673"/>
              <a:gd name="connsiteY3" fmla="*/ 1068947 h 1210614"/>
              <a:gd name="connsiteX4" fmla="*/ 991673 w 991673"/>
              <a:gd name="connsiteY4" fmla="*/ 1210614 h 1210614"/>
              <a:gd name="connsiteX5" fmla="*/ 991673 w 991673"/>
              <a:gd name="connsiteY5" fmla="*/ 1210614 h 1210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91673" h="1210614">
                <a:moveTo>
                  <a:pt x="0" y="0"/>
                </a:moveTo>
                <a:cubicBezTo>
                  <a:pt x="3219" y="126642"/>
                  <a:pt x="6439" y="253285"/>
                  <a:pt x="90152" y="347730"/>
                </a:cubicBezTo>
                <a:cubicBezTo>
                  <a:pt x="173865" y="442175"/>
                  <a:pt x="401392" y="446468"/>
                  <a:pt x="502276" y="566671"/>
                </a:cubicBezTo>
                <a:cubicBezTo>
                  <a:pt x="603160" y="686874"/>
                  <a:pt x="613893" y="961623"/>
                  <a:pt x="695459" y="1068947"/>
                </a:cubicBezTo>
                <a:cubicBezTo>
                  <a:pt x="777025" y="1176271"/>
                  <a:pt x="991673" y="1210614"/>
                  <a:pt x="991673" y="1210614"/>
                </a:cubicBezTo>
                <a:lnTo>
                  <a:pt x="991673" y="1210614"/>
                </a:ln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Freeform 15"/>
          <p:cNvSpPr/>
          <p:nvPr/>
        </p:nvSpPr>
        <p:spPr>
          <a:xfrm>
            <a:off x="3181083" y="4790941"/>
            <a:ext cx="888642" cy="1122335"/>
          </a:xfrm>
          <a:custGeom>
            <a:avLst/>
            <a:gdLst>
              <a:gd name="connsiteX0" fmla="*/ 0 w 888642"/>
              <a:gd name="connsiteY0" fmla="*/ 0 h 1122335"/>
              <a:gd name="connsiteX1" fmla="*/ 218941 w 888642"/>
              <a:gd name="connsiteY1" fmla="*/ 283335 h 1122335"/>
              <a:gd name="connsiteX2" fmla="*/ 257577 w 888642"/>
              <a:gd name="connsiteY2" fmla="*/ 579549 h 1122335"/>
              <a:gd name="connsiteX3" fmla="*/ 540912 w 888642"/>
              <a:gd name="connsiteY3" fmla="*/ 605307 h 1122335"/>
              <a:gd name="connsiteX4" fmla="*/ 669701 w 888642"/>
              <a:gd name="connsiteY4" fmla="*/ 1043189 h 1122335"/>
              <a:gd name="connsiteX5" fmla="*/ 888642 w 888642"/>
              <a:gd name="connsiteY5" fmla="*/ 1120462 h 1122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88642" h="1122335">
                <a:moveTo>
                  <a:pt x="0" y="0"/>
                </a:moveTo>
                <a:cubicBezTo>
                  <a:pt x="88006" y="93372"/>
                  <a:pt x="176012" y="186744"/>
                  <a:pt x="218941" y="283335"/>
                </a:cubicBezTo>
                <a:cubicBezTo>
                  <a:pt x="261870" y="379926"/>
                  <a:pt x="203915" y="525887"/>
                  <a:pt x="257577" y="579549"/>
                </a:cubicBezTo>
                <a:cubicBezTo>
                  <a:pt x="311239" y="633211"/>
                  <a:pt x="472225" y="528034"/>
                  <a:pt x="540912" y="605307"/>
                </a:cubicBezTo>
                <a:cubicBezTo>
                  <a:pt x="609599" y="682580"/>
                  <a:pt x="611746" y="957330"/>
                  <a:pt x="669701" y="1043189"/>
                </a:cubicBezTo>
                <a:cubicBezTo>
                  <a:pt x="727656" y="1129048"/>
                  <a:pt x="808149" y="1124755"/>
                  <a:pt x="888642" y="1120462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Freeform 16"/>
          <p:cNvSpPr/>
          <p:nvPr/>
        </p:nvSpPr>
        <p:spPr>
          <a:xfrm>
            <a:off x="3374266" y="4181464"/>
            <a:ext cx="558649" cy="228312"/>
          </a:xfrm>
          <a:custGeom>
            <a:avLst/>
            <a:gdLst>
              <a:gd name="connsiteX0" fmla="*/ 0 w 463639"/>
              <a:gd name="connsiteY0" fmla="*/ 29928 h 107201"/>
              <a:gd name="connsiteX1" fmla="*/ 244698 w 463639"/>
              <a:gd name="connsiteY1" fmla="*/ 4170 h 107201"/>
              <a:gd name="connsiteX2" fmla="*/ 463639 w 463639"/>
              <a:gd name="connsiteY2" fmla="*/ 107201 h 107201"/>
              <a:gd name="connsiteX3" fmla="*/ 463639 w 463639"/>
              <a:gd name="connsiteY3" fmla="*/ 107201 h 107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639" h="107201">
                <a:moveTo>
                  <a:pt x="0" y="29928"/>
                </a:moveTo>
                <a:cubicBezTo>
                  <a:pt x="83712" y="10609"/>
                  <a:pt x="167425" y="-8709"/>
                  <a:pt x="244698" y="4170"/>
                </a:cubicBezTo>
                <a:cubicBezTo>
                  <a:pt x="321971" y="17049"/>
                  <a:pt x="463639" y="107201"/>
                  <a:pt x="463639" y="107201"/>
                </a:cubicBezTo>
                <a:lnTo>
                  <a:pt x="463639" y="107201"/>
                </a:ln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Freeform 17"/>
          <p:cNvSpPr/>
          <p:nvPr/>
        </p:nvSpPr>
        <p:spPr>
          <a:xfrm>
            <a:off x="3219719" y="3657600"/>
            <a:ext cx="476519" cy="180304"/>
          </a:xfrm>
          <a:custGeom>
            <a:avLst/>
            <a:gdLst>
              <a:gd name="connsiteX0" fmla="*/ 0 w 476519"/>
              <a:gd name="connsiteY0" fmla="*/ 180304 h 180304"/>
              <a:gd name="connsiteX1" fmla="*/ 270457 w 476519"/>
              <a:gd name="connsiteY1" fmla="*/ 128789 h 180304"/>
              <a:gd name="connsiteX2" fmla="*/ 476519 w 476519"/>
              <a:gd name="connsiteY2" fmla="*/ 0 h 180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76519" h="180304">
                <a:moveTo>
                  <a:pt x="0" y="180304"/>
                </a:moveTo>
                <a:cubicBezTo>
                  <a:pt x="95518" y="169572"/>
                  <a:pt x="191037" y="158840"/>
                  <a:pt x="270457" y="128789"/>
                </a:cubicBezTo>
                <a:cubicBezTo>
                  <a:pt x="349877" y="98738"/>
                  <a:pt x="413198" y="49369"/>
                  <a:pt x="476519" y="0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Freeform 18"/>
          <p:cNvSpPr/>
          <p:nvPr/>
        </p:nvSpPr>
        <p:spPr>
          <a:xfrm>
            <a:off x="2846232" y="3130539"/>
            <a:ext cx="515155" cy="282363"/>
          </a:xfrm>
          <a:custGeom>
            <a:avLst/>
            <a:gdLst>
              <a:gd name="connsiteX0" fmla="*/ 0 w 515155"/>
              <a:gd name="connsiteY0" fmla="*/ 282363 h 282363"/>
              <a:gd name="connsiteX1" fmla="*/ 193183 w 515155"/>
              <a:gd name="connsiteY1" fmla="*/ 24785 h 282363"/>
              <a:gd name="connsiteX2" fmla="*/ 515155 w 515155"/>
              <a:gd name="connsiteY2" fmla="*/ 24785 h 282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15155" h="282363">
                <a:moveTo>
                  <a:pt x="0" y="282363"/>
                </a:moveTo>
                <a:cubicBezTo>
                  <a:pt x="53662" y="175039"/>
                  <a:pt x="107324" y="67715"/>
                  <a:pt x="193183" y="24785"/>
                </a:cubicBezTo>
                <a:cubicBezTo>
                  <a:pt x="279042" y="-18145"/>
                  <a:pt x="397098" y="3320"/>
                  <a:pt x="515155" y="24785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Freeform 19"/>
          <p:cNvSpPr/>
          <p:nvPr/>
        </p:nvSpPr>
        <p:spPr>
          <a:xfrm>
            <a:off x="2459866" y="2627290"/>
            <a:ext cx="515155" cy="270457"/>
          </a:xfrm>
          <a:custGeom>
            <a:avLst/>
            <a:gdLst>
              <a:gd name="connsiteX0" fmla="*/ 0 w 515155"/>
              <a:gd name="connsiteY0" fmla="*/ 270457 h 270457"/>
              <a:gd name="connsiteX1" fmla="*/ 373487 w 515155"/>
              <a:gd name="connsiteY1" fmla="*/ 206062 h 270457"/>
              <a:gd name="connsiteX2" fmla="*/ 515155 w 515155"/>
              <a:gd name="connsiteY2" fmla="*/ 0 h 270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15155" h="270457">
                <a:moveTo>
                  <a:pt x="0" y="270457"/>
                </a:moveTo>
                <a:cubicBezTo>
                  <a:pt x="143814" y="260797"/>
                  <a:pt x="287628" y="251138"/>
                  <a:pt x="373487" y="206062"/>
                </a:cubicBezTo>
                <a:cubicBezTo>
                  <a:pt x="459346" y="160986"/>
                  <a:pt x="487250" y="80493"/>
                  <a:pt x="515155" y="0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Freeform 20"/>
          <p:cNvSpPr/>
          <p:nvPr/>
        </p:nvSpPr>
        <p:spPr>
          <a:xfrm>
            <a:off x="2137894" y="2176530"/>
            <a:ext cx="412124" cy="425003"/>
          </a:xfrm>
          <a:custGeom>
            <a:avLst/>
            <a:gdLst>
              <a:gd name="connsiteX0" fmla="*/ 0 w 412124"/>
              <a:gd name="connsiteY0" fmla="*/ 425003 h 425003"/>
              <a:gd name="connsiteX1" fmla="*/ 90152 w 412124"/>
              <a:gd name="connsiteY1" fmla="*/ 128788 h 425003"/>
              <a:gd name="connsiteX2" fmla="*/ 412124 w 412124"/>
              <a:gd name="connsiteY2" fmla="*/ 0 h 425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12124" h="425003">
                <a:moveTo>
                  <a:pt x="0" y="425003"/>
                </a:moveTo>
                <a:cubicBezTo>
                  <a:pt x="10732" y="312312"/>
                  <a:pt x="21465" y="199622"/>
                  <a:pt x="90152" y="128788"/>
                </a:cubicBezTo>
                <a:cubicBezTo>
                  <a:pt x="158839" y="57954"/>
                  <a:pt x="285481" y="28977"/>
                  <a:pt x="412124" y="0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Freeform 21"/>
          <p:cNvSpPr/>
          <p:nvPr/>
        </p:nvSpPr>
        <p:spPr>
          <a:xfrm>
            <a:off x="1441310" y="2109059"/>
            <a:ext cx="258467" cy="437882"/>
          </a:xfrm>
          <a:custGeom>
            <a:avLst/>
            <a:gdLst>
              <a:gd name="connsiteX0" fmla="*/ 244699 w 258467"/>
              <a:gd name="connsiteY0" fmla="*/ 437882 h 437882"/>
              <a:gd name="connsiteX1" fmla="*/ 90152 w 258467"/>
              <a:gd name="connsiteY1" fmla="*/ 309093 h 437882"/>
              <a:gd name="connsiteX2" fmla="*/ 257578 w 258467"/>
              <a:gd name="connsiteY2" fmla="*/ 51515 h 437882"/>
              <a:gd name="connsiteX3" fmla="*/ 0 w 258467"/>
              <a:gd name="connsiteY3" fmla="*/ 0 h 437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8467" h="437882">
                <a:moveTo>
                  <a:pt x="244699" y="437882"/>
                </a:moveTo>
                <a:cubicBezTo>
                  <a:pt x="166352" y="405684"/>
                  <a:pt x="88006" y="373487"/>
                  <a:pt x="90152" y="309093"/>
                </a:cubicBezTo>
                <a:cubicBezTo>
                  <a:pt x="92298" y="244699"/>
                  <a:pt x="272603" y="103030"/>
                  <a:pt x="257578" y="51515"/>
                </a:cubicBezTo>
                <a:cubicBezTo>
                  <a:pt x="242553" y="0"/>
                  <a:pt x="121276" y="0"/>
                  <a:pt x="0" y="0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Freeform 22"/>
          <p:cNvSpPr/>
          <p:nvPr/>
        </p:nvSpPr>
        <p:spPr>
          <a:xfrm rot="13827129">
            <a:off x="449908" y="2810082"/>
            <a:ext cx="683407" cy="281470"/>
          </a:xfrm>
          <a:custGeom>
            <a:avLst/>
            <a:gdLst>
              <a:gd name="connsiteX0" fmla="*/ 515155 w 515155"/>
              <a:gd name="connsiteY0" fmla="*/ 119260 h 243638"/>
              <a:gd name="connsiteX1" fmla="*/ 296214 w 515155"/>
              <a:gd name="connsiteY1" fmla="*/ 3350 h 243638"/>
              <a:gd name="connsiteX2" fmla="*/ 51516 w 515155"/>
              <a:gd name="connsiteY2" fmla="*/ 235170 h 243638"/>
              <a:gd name="connsiteX3" fmla="*/ 0 w 515155"/>
              <a:gd name="connsiteY3" fmla="*/ 170775 h 243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5155" h="243638">
                <a:moveTo>
                  <a:pt x="515155" y="119260"/>
                </a:moveTo>
                <a:cubicBezTo>
                  <a:pt x="444321" y="51646"/>
                  <a:pt x="373487" y="-15968"/>
                  <a:pt x="296214" y="3350"/>
                </a:cubicBezTo>
                <a:cubicBezTo>
                  <a:pt x="218941" y="22668"/>
                  <a:pt x="100885" y="207266"/>
                  <a:pt x="51516" y="235170"/>
                </a:cubicBezTo>
                <a:cubicBezTo>
                  <a:pt x="2147" y="263074"/>
                  <a:pt x="1073" y="216924"/>
                  <a:pt x="0" y="170775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Freeform 23"/>
          <p:cNvSpPr/>
          <p:nvPr/>
        </p:nvSpPr>
        <p:spPr>
          <a:xfrm>
            <a:off x="641462" y="3618964"/>
            <a:ext cx="620669" cy="334850"/>
          </a:xfrm>
          <a:custGeom>
            <a:avLst/>
            <a:gdLst>
              <a:gd name="connsiteX0" fmla="*/ 620669 w 620669"/>
              <a:gd name="connsiteY0" fmla="*/ 0 h 334850"/>
              <a:gd name="connsiteX1" fmla="*/ 260060 w 620669"/>
              <a:gd name="connsiteY1" fmla="*/ 90152 h 334850"/>
              <a:gd name="connsiteX2" fmla="*/ 234302 w 620669"/>
              <a:gd name="connsiteY2" fmla="*/ 51515 h 334850"/>
              <a:gd name="connsiteX3" fmla="*/ 169908 w 620669"/>
              <a:gd name="connsiteY3" fmla="*/ 64394 h 334850"/>
              <a:gd name="connsiteX4" fmla="*/ 105514 w 620669"/>
              <a:gd name="connsiteY4" fmla="*/ 128788 h 334850"/>
              <a:gd name="connsiteX5" fmla="*/ 28240 w 620669"/>
              <a:gd name="connsiteY5" fmla="*/ 218940 h 334850"/>
              <a:gd name="connsiteX6" fmla="*/ 2483 w 620669"/>
              <a:gd name="connsiteY6" fmla="*/ 257577 h 334850"/>
              <a:gd name="connsiteX7" fmla="*/ 2483 w 620669"/>
              <a:gd name="connsiteY7" fmla="*/ 334850 h 334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20669" h="334850">
                <a:moveTo>
                  <a:pt x="620669" y="0"/>
                </a:moveTo>
                <a:cubicBezTo>
                  <a:pt x="500466" y="30051"/>
                  <a:pt x="382876" y="73777"/>
                  <a:pt x="260060" y="90152"/>
                </a:cubicBezTo>
                <a:cubicBezTo>
                  <a:pt x="244717" y="92198"/>
                  <a:pt x="249185" y="55767"/>
                  <a:pt x="234302" y="51515"/>
                </a:cubicBezTo>
                <a:cubicBezTo>
                  <a:pt x="213254" y="45501"/>
                  <a:pt x="191373" y="60101"/>
                  <a:pt x="169908" y="64394"/>
                </a:cubicBezTo>
                <a:cubicBezTo>
                  <a:pt x="99073" y="111617"/>
                  <a:pt x="159176" y="64394"/>
                  <a:pt x="105514" y="128788"/>
                </a:cubicBezTo>
                <a:cubicBezTo>
                  <a:pt x="11910" y="241113"/>
                  <a:pt x="124696" y="83900"/>
                  <a:pt x="28240" y="218940"/>
                </a:cubicBezTo>
                <a:cubicBezTo>
                  <a:pt x="19243" y="231535"/>
                  <a:pt x="5841" y="242467"/>
                  <a:pt x="2483" y="257577"/>
                </a:cubicBezTo>
                <a:cubicBezTo>
                  <a:pt x="-3104" y="282721"/>
                  <a:pt x="2483" y="309092"/>
                  <a:pt x="2483" y="334850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Freeform 24"/>
          <p:cNvSpPr/>
          <p:nvPr/>
        </p:nvSpPr>
        <p:spPr>
          <a:xfrm>
            <a:off x="1159089" y="4198513"/>
            <a:ext cx="463650" cy="502276"/>
          </a:xfrm>
          <a:custGeom>
            <a:avLst/>
            <a:gdLst>
              <a:gd name="connsiteX0" fmla="*/ 463650 w 463650"/>
              <a:gd name="connsiteY0" fmla="*/ 0 h 502276"/>
              <a:gd name="connsiteX1" fmla="*/ 296225 w 463650"/>
              <a:gd name="connsiteY1" fmla="*/ 283335 h 502276"/>
              <a:gd name="connsiteX2" fmla="*/ 257588 w 463650"/>
              <a:gd name="connsiteY2" fmla="*/ 309093 h 502276"/>
              <a:gd name="connsiteX3" fmla="*/ 180315 w 463650"/>
              <a:gd name="connsiteY3" fmla="*/ 283335 h 502276"/>
              <a:gd name="connsiteX4" fmla="*/ 103042 w 463650"/>
              <a:gd name="connsiteY4" fmla="*/ 296214 h 502276"/>
              <a:gd name="connsiteX5" fmla="*/ 51526 w 463650"/>
              <a:gd name="connsiteY5" fmla="*/ 373487 h 502276"/>
              <a:gd name="connsiteX6" fmla="*/ 25768 w 463650"/>
              <a:gd name="connsiteY6" fmla="*/ 412124 h 502276"/>
              <a:gd name="connsiteX7" fmla="*/ 11 w 463650"/>
              <a:gd name="connsiteY7" fmla="*/ 502276 h 502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3650" h="502276">
                <a:moveTo>
                  <a:pt x="463650" y="0"/>
                </a:moveTo>
                <a:cubicBezTo>
                  <a:pt x="407842" y="94445"/>
                  <a:pt x="357076" y="192058"/>
                  <a:pt x="296225" y="283335"/>
                </a:cubicBezTo>
                <a:cubicBezTo>
                  <a:pt x="287639" y="296214"/>
                  <a:pt x="273067" y="309093"/>
                  <a:pt x="257588" y="309093"/>
                </a:cubicBezTo>
                <a:cubicBezTo>
                  <a:pt x="230437" y="309093"/>
                  <a:pt x="180315" y="283335"/>
                  <a:pt x="180315" y="283335"/>
                </a:cubicBezTo>
                <a:cubicBezTo>
                  <a:pt x="154557" y="287628"/>
                  <a:pt x="124435" y="281239"/>
                  <a:pt x="103042" y="296214"/>
                </a:cubicBezTo>
                <a:cubicBezTo>
                  <a:pt x="77681" y="313967"/>
                  <a:pt x="68698" y="347729"/>
                  <a:pt x="51526" y="373487"/>
                </a:cubicBezTo>
                <a:cubicBezTo>
                  <a:pt x="42940" y="386366"/>
                  <a:pt x="30663" y="397440"/>
                  <a:pt x="25768" y="412124"/>
                </a:cubicBezTo>
                <a:cubicBezTo>
                  <a:pt x="-1347" y="493470"/>
                  <a:pt x="11" y="462246"/>
                  <a:pt x="11" y="502276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Freeform 28"/>
          <p:cNvSpPr/>
          <p:nvPr/>
        </p:nvSpPr>
        <p:spPr>
          <a:xfrm rot="8589535">
            <a:off x="2091588" y="5055746"/>
            <a:ext cx="463650" cy="502276"/>
          </a:xfrm>
          <a:custGeom>
            <a:avLst/>
            <a:gdLst>
              <a:gd name="connsiteX0" fmla="*/ 463650 w 463650"/>
              <a:gd name="connsiteY0" fmla="*/ 0 h 502276"/>
              <a:gd name="connsiteX1" fmla="*/ 296225 w 463650"/>
              <a:gd name="connsiteY1" fmla="*/ 283335 h 502276"/>
              <a:gd name="connsiteX2" fmla="*/ 257588 w 463650"/>
              <a:gd name="connsiteY2" fmla="*/ 309093 h 502276"/>
              <a:gd name="connsiteX3" fmla="*/ 180315 w 463650"/>
              <a:gd name="connsiteY3" fmla="*/ 283335 h 502276"/>
              <a:gd name="connsiteX4" fmla="*/ 103042 w 463650"/>
              <a:gd name="connsiteY4" fmla="*/ 296214 h 502276"/>
              <a:gd name="connsiteX5" fmla="*/ 51526 w 463650"/>
              <a:gd name="connsiteY5" fmla="*/ 373487 h 502276"/>
              <a:gd name="connsiteX6" fmla="*/ 25768 w 463650"/>
              <a:gd name="connsiteY6" fmla="*/ 412124 h 502276"/>
              <a:gd name="connsiteX7" fmla="*/ 11 w 463650"/>
              <a:gd name="connsiteY7" fmla="*/ 502276 h 502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3650" h="502276">
                <a:moveTo>
                  <a:pt x="463650" y="0"/>
                </a:moveTo>
                <a:cubicBezTo>
                  <a:pt x="407842" y="94445"/>
                  <a:pt x="357076" y="192058"/>
                  <a:pt x="296225" y="283335"/>
                </a:cubicBezTo>
                <a:cubicBezTo>
                  <a:pt x="287639" y="296214"/>
                  <a:pt x="273067" y="309093"/>
                  <a:pt x="257588" y="309093"/>
                </a:cubicBezTo>
                <a:cubicBezTo>
                  <a:pt x="230437" y="309093"/>
                  <a:pt x="180315" y="283335"/>
                  <a:pt x="180315" y="283335"/>
                </a:cubicBezTo>
                <a:cubicBezTo>
                  <a:pt x="154557" y="287628"/>
                  <a:pt x="124435" y="281239"/>
                  <a:pt x="103042" y="296214"/>
                </a:cubicBezTo>
                <a:cubicBezTo>
                  <a:pt x="77681" y="313967"/>
                  <a:pt x="68698" y="347729"/>
                  <a:pt x="51526" y="373487"/>
                </a:cubicBezTo>
                <a:cubicBezTo>
                  <a:pt x="42940" y="386366"/>
                  <a:pt x="30663" y="397440"/>
                  <a:pt x="25768" y="412124"/>
                </a:cubicBezTo>
                <a:cubicBezTo>
                  <a:pt x="-1347" y="493470"/>
                  <a:pt x="11" y="462246"/>
                  <a:pt x="11" y="502276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Freeform 29"/>
          <p:cNvSpPr/>
          <p:nvPr/>
        </p:nvSpPr>
        <p:spPr>
          <a:xfrm>
            <a:off x="1528111" y="4643370"/>
            <a:ext cx="513396" cy="323526"/>
          </a:xfrm>
          <a:custGeom>
            <a:avLst/>
            <a:gdLst>
              <a:gd name="connsiteX0" fmla="*/ 0 w 515155"/>
              <a:gd name="connsiteY0" fmla="*/ 270457 h 270457"/>
              <a:gd name="connsiteX1" fmla="*/ 373487 w 515155"/>
              <a:gd name="connsiteY1" fmla="*/ 206062 h 270457"/>
              <a:gd name="connsiteX2" fmla="*/ 515155 w 515155"/>
              <a:gd name="connsiteY2" fmla="*/ 0 h 270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15155" h="270457">
                <a:moveTo>
                  <a:pt x="0" y="270457"/>
                </a:moveTo>
                <a:cubicBezTo>
                  <a:pt x="143814" y="260797"/>
                  <a:pt x="287628" y="251138"/>
                  <a:pt x="373487" y="206062"/>
                </a:cubicBezTo>
                <a:cubicBezTo>
                  <a:pt x="459346" y="160986"/>
                  <a:pt x="487250" y="80493"/>
                  <a:pt x="515155" y="0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Freeform 32"/>
          <p:cNvSpPr/>
          <p:nvPr/>
        </p:nvSpPr>
        <p:spPr>
          <a:xfrm>
            <a:off x="2539051" y="4008009"/>
            <a:ext cx="204149" cy="76756"/>
          </a:xfrm>
          <a:custGeom>
            <a:avLst/>
            <a:gdLst>
              <a:gd name="connsiteX0" fmla="*/ 578 w 204149"/>
              <a:gd name="connsiteY0" fmla="*/ 13349 h 76756"/>
              <a:gd name="connsiteX1" fmla="*/ 30613 w 204149"/>
              <a:gd name="connsiteY1" fmla="*/ 10011 h 76756"/>
              <a:gd name="connsiteX2" fmla="*/ 50637 w 204149"/>
              <a:gd name="connsiteY2" fmla="*/ 3337 h 76756"/>
              <a:gd name="connsiteX3" fmla="*/ 60648 w 204149"/>
              <a:gd name="connsiteY3" fmla="*/ 0 h 76756"/>
              <a:gd name="connsiteX4" fmla="*/ 104032 w 204149"/>
              <a:gd name="connsiteY4" fmla="*/ 3337 h 76756"/>
              <a:gd name="connsiteX5" fmla="*/ 124056 w 204149"/>
              <a:gd name="connsiteY5" fmla="*/ 10011 h 76756"/>
              <a:gd name="connsiteX6" fmla="*/ 134067 w 204149"/>
              <a:gd name="connsiteY6" fmla="*/ 13349 h 76756"/>
              <a:gd name="connsiteX7" fmla="*/ 147416 w 204149"/>
              <a:gd name="connsiteY7" fmla="*/ 26698 h 76756"/>
              <a:gd name="connsiteX8" fmla="*/ 154091 w 204149"/>
              <a:gd name="connsiteY8" fmla="*/ 36709 h 76756"/>
              <a:gd name="connsiteX9" fmla="*/ 164102 w 204149"/>
              <a:gd name="connsiteY9" fmla="*/ 43384 h 76756"/>
              <a:gd name="connsiteX10" fmla="*/ 180788 w 204149"/>
              <a:gd name="connsiteY10" fmla="*/ 53395 h 76756"/>
              <a:gd name="connsiteX11" fmla="*/ 194137 w 204149"/>
              <a:gd name="connsiteY11" fmla="*/ 70082 h 76756"/>
              <a:gd name="connsiteX12" fmla="*/ 200812 w 204149"/>
              <a:gd name="connsiteY12" fmla="*/ 76756 h 76756"/>
              <a:gd name="connsiteX13" fmla="*/ 204149 w 204149"/>
              <a:gd name="connsiteY13" fmla="*/ 66744 h 76756"/>
              <a:gd name="connsiteX14" fmla="*/ 194137 w 204149"/>
              <a:gd name="connsiteY14" fmla="*/ 50058 h 76756"/>
              <a:gd name="connsiteX15" fmla="*/ 184126 w 204149"/>
              <a:gd name="connsiteY15" fmla="*/ 43384 h 76756"/>
              <a:gd name="connsiteX16" fmla="*/ 177451 w 204149"/>
              <a:gd name="connsiteY16" fmla="*/ 36709 h 76756"/>
              <a:gd name="connsiteX17" fmla="*/ 174114 w 204149"/>
              <a:gd name="connsiteY17" fmla="*/ 26698 h 76756"/>
              <a:gd name="connsiteX18" fmla="*/ 154091 w 204149"/>
              <a:gd name="connsiteY18" fmla="*/ 16686 h 76756"/>
              <a:gd name="connsiteX19" fmla="*/ 137404 w 204149"/>
              <a:gd name="connsiteY19" fmla="*/ 13349 h 76756"/>
              <a:gd name="connsiteX20" fmla="*/ 127393 w 204149"/>
              <a:gd name="connsiteY20" fmla="*/ 10011 h 76756"/>
              <a:gd name="connsiteX21" fmla="*/ 107369 w 204149"/>
              <a:gd name="connsiteY21" fmla="*/ 6674 h 76756"/>
              <a:gd name="connsiteX22" fmla="*/ 57311 w 204149"/>
              <a:gd name="connsiteY22" fmla="*/ 6674 h 76756"/>
              <a:gd name="connsiteX23" fmla="*/ 37288 w 204149"/>
              <a:gd name="connsiteY23" fmla="*/ 13349 h 76756"/>
              <a:gd name="connsiteX24" fmla="*/ 13927 w 204149"/>
              <a:gd name="connsiteY24" fmla="*/ 20023 h 76756"/>
              <a:gd name="connsiteX25" fmla="*/ 578 w 204149"/>
              <a:gd name="connsiteY25" fmla="*/ 13349 h 76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04149" h="76756">
                <a:moveTo>
                  <a:pt x="578" y="13349"/>
                </a:moveTo>
                <a:cubicBezTo>
                  <a:pt x="3359" y="11680"/>
                  <a:pt x="20735" y="11987"/>
                  <a:pt x="30613" y="10011"/>
                </a:cubicBezTo>
                <a:cubicBezTo>
                  <a:pt x="37512" y="8631"/>
                  <a:pt x="43962" y="5562"/>
                  <a:pt x="50637" y="3337"/>
                </a:cubicBezTo>
                <a:lnTo>
                  <a:pt x="60648" y="0"/>
                </a:lnTo>
                <a:cubicBezTo>
                  <a:pt x="75109" y="1112"/>
                  <a:pt x="89705" y="1075"/>
                  <a:pt x="104032" y="3337"/>
                </a:cubicBezTo>
                <a:cubicBezTo>
                  <a:pt x="110982" y="4434"/>
                  <a:pt x="117381" y="7786"/>
                  <a:pt x="124056" y="10011"/>
                </a:cubicBezTo>
                <a:lnTo>
                  <a:pt x="134067" y="13349"/>
                </a:lnTo>
                <a:cubicBezTo>
                  <a:pt x="138517" y="17799"/>
                  <a:pt x="143925" y="21462"/>
                  <a:pt x="147416" y="26698"/>
                </a:cubicBezTo>
                <a:cubicBezTo>
                  <a:pt x="149641" y="30035"/>
                  <a:pt x="151255" y="33873"/>
                  <a:pt x="154091" y="36709"/>
                </a:cubicBezTo>
                <a:cubicBezTo>
                  <a:pt x="156927" y="39545"/>
                  <a:pt x="160970" y="40878"/>
                  <a:pt x="164102" y="43384"/>
                </a:cubicBezTo>
                <a:cubicBezTo>
                  <a:pt x="177188" y="53853"/>
                  <a:pt x="163406" y="47601"/>
                  <a:pt x="180788" y="53395"/>
                </a:cubicBezTo>
                <a:cubicBezTo>
                  <a:pt x="196909" y="69516"/>
                  <a:pt x="177292" y="49026"/>
                  <a:pt x="194137" y="70082"/>
                </a:cubicBezTo>
                <a:cubicBezTo>
                  <a:pt x="196103" y="72539"/>
                  <a:pt x="198587" y="74531"/>
                  <a:pt x="200812" y="76756"/>
                </a:cubicBezTo>
                <a:cubicBezTo>
                  <a:pt x="201924" y="73419"/>
                  <a:pt x="204149" y="70262"/>
                  <a:pt x="204149" y="66744"/>
                </a:cubicBezTo>
                <a:cubicBezTo>
                  <a:pt x="204149" y="59262"/>
                  <a:pt x="199424" y="54288"/>
                  <a:pt x="194137" y="50058"/>
                </a:cubicBezTo>
                <a:cubicBezTo>
                  <a:pt x="191005" y="47553"/>
                  <a:pt x="187258" y="45889"/>
                  <a:pt x="184126" y="43384"/>
                </a:cubicBezTo>
                <a:cubicBezTo>
                  <a:pt x="181669" y="41418"/>
                  <a:pt x="179676" y="38934"/>
                  <a:pt x="177451" y="36709"/>
                </a:cubicBezTo>
                <a:cubicBezTo>
                  <a:pt x="176339" y="33372"/>
                  <a:pt x="175924" y="29714"/>
                  <a:pt x="174114" y="26698"/>
                </a:cubicBezTo>
                <a:cubicBezTo>
                  <a:pt x="168990" y="18157"/>
                  <a:pt x="163506" y="18778"/>
                  <a:pt x="154091" y="16686"/>
                </a:cubicBezTo>
                <a:cubicBezTo>
                  <a:pt x="148554" y="15456"/>
                  <a:pt x="142907" y="14725"/>
                  <a:pt x="137404" y="13349"/>
                </a:cubicBezTo>
                <a:cubicBezTo>
                  <a:pt x="133991" y="12496"/>
                  <a:pt x="130827" y="10774"/>
                  <a:pt x="127393" y="10011"/>
                </a:cubicBezTo>
                <a:cubicBezTo>
                  <a:pt x="120787" y="8543"/>
                  <a:pt x="114044" y="7786"/>
                  <a:pt x="107369" y="6674"/>
                </a:cubicBezTo>
                <a:cubicBezTo>
                  <a:pt x="86556" y="-264"/>
                  <a:pt x="93604" y="625"/>
                  <a:pt x="57311" y="6674"/>
                </a:cubicBezTo>
                <a:cubicBezTo>
                  <a:pt x="50371" y="7831"/>
                  <a:pt x="44113" y="11643"/>
                  <a:pt x="37288" y="13349"/>
                </a:cubicBezTo>
                <a:cubicBezTo>
                  <a:pt x="20526" y="17539"/>
                  <a:pt x="28290" y="15236"/>
                  <a:pt x="13927" y="20023"/>
                </a:cubicBezTo>
                <a:cubicBezTo>
                  <a:pt x="5494" y="28457"/>
                  <a:pt x="-2203" y="15018"/>
                  <a:pt x="578" y="13349"/>
                </a:cubicBezTo>
                <a:close/>
              </a:path>
            </a:pathLst>
          </a:custGeom>
          <a:ln w="285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TextBox 33"/>
          <p:cNvSpPr txBox="1"/>
          <p:nvPr/>
        </p:nvSpPr>
        <p:spPr>
          <a:xfrm>
            <a:off x="4069725" y="1484785"/>
            <a:ext cx="49911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800" dirty="0">
                <a:solidFill>
                  <a:srgbClr val="0070C0"/>
                </a:solidFill>
              </a:rPr>
              <a:t>A bacteria is attacked by a virus, called a bacteriophage</a:t>
            </a:r>
          </a:p>
        </p:txBody>
      </p:sp>
    </p:spTree>
    <p:extLst>
      <p:ext uri="{BB962C8B-B14F-4D97-AF65-F5344CB8AC3E}">
        <p14:creationId xmlns:p14="http://schemas.microsoft.com/office/powerpoint/2010/main" val="2636364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todib\Desktop\ABE\images\Amgen Experience_Logo-01_sm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6" y="188640"/>
            <a:ext cx="2771800" cy="720080"/>
          </a:xfrm>
          <a:prstGeom prst="rect">
            <a:avLst/>
          </a:prstGeom>
          <a:noFill/>
        </p:spPr>
      </p:pic>
      <p:cxnSp>
        <p:nvCxnSpPr>
          <p:cNvPr id="4" name="Straight Connector 3"/>
          <p:cNvCxnSpPr/>
          <p:nvPr/>
        </p:nvCxnSpPr>
        <p:spPr>
          <a:xfrm>
            <a:off x="0" y="1268760"/>
            <a:ext cx="6156176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0" y="1196752"/>
            <a:ext cx="6156176" cy="0"/>
          </a:xfrm>
          <a:prstGeom prst="line">
            <a:avLst/>
          </a:prstGeom>
          <a:ln w="762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07504" y="179137"/>
            <a:ext cx="5979779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600" dirty="0">
                <a:solidFill>
                  <a:srgbClr val="0070C0"/>
                </a:solidFill>
                <a:latin typeface="Calibri" panose="020F0502020204030204" pitchFamily="34" charset="0"/>
              </a:rPr>
              <a:t>How does CRISPR work?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9" r="3964"/>
          <a:stretch/>
        </p:blipFill>
        <p:spPr>
          <a:xfrm rot="2877066">
            <a:off x="2160222" y="2129096"/>
            <a:ext cx="1045896" cy="930859"/>
          </a:xfrm>
          <a:prstGeom prst="rect">
            <a:avLst/>
          </a:prstGeom>
        </p:spPr>
      </p:pic>
      <p:sp>
        <p:nvSpPr>
          <p:cNvPr id="12" name="Rounded Rectangle 11"/>
          <p:cNvSpPr/>
          <p:nvPr/>
        </p:nvSpPr>
        <p:spPr>
          <a:xfrm rot="19265570">
            <a:off x="1548608" y="2402280"/>
            <a:ext cx="1350028" cy="2743815"/>
          </a:xfrm>
          <a:prstGeom prst="roundRect">
            <a:avLst>
              <a:gd name="adj" fmla="val 50000"/>
            </a:avLst>
          </a:prstGeom>
          <a:noFill/>
          <a:ln w="1524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Freeform 12"/>
          <p:cNvSpPr/>
          <p:nvPr/>
        </p:nvSpPr>
        <p:spPr>
          <a:xfrm>
            <a:off x="2421229" y="4005330"/>
            <a:ext cx="386366" cy="605307"/>
          </a:xfrm>
          <a:custGeom>
            <a:avLst/>
            <a:gdLst>
              <a:gd name="connsiteX0" fmla="*/ 395601 w 550147"/>
              <a:gd name="connsiteY0" fmla="*/ 643943 h 1017431"/>
              <a:gd name="connsiteX1" fmla="*/ 73629 w 550147"/>
              <a:gd name="connsiteY1" fmla="*/ 798490 h 1017431"/>
              <a:gd name="connsiteX2" fmla="*/ 60750 w 550147"/>
              <a:gd name="connsiteY2" fmla="*/ 759853 h 1017431"/>
              <a:gd name="connsiteX3" fmla="*/ 73629 w 550147"/>
              <a:gd name="connsiteY3" fmla="*/ 605307 h 1017431"/>
              <a:gd name="connsiteX4" fmla="*/ 125145 w 550147"/>
              <a:gd name="connsiteY4" fmla="*/ 528034 h 1017431"/>
              <a:gd name="connsiteX5" fmla="*/ 202418 w 550147"/>
              <a:gd name="connsiteY5" fmla="*/ 502276 h 1017431"/>
              <a:gd name="connsiteX6" fmla="*/ 228176 w 550147"/>
              <a:gd name="connsiteY6" fmla="*/ 540912 h 1017431"/>
              <a:gd name="connsiteX7" fmla="*/ 241054 w 550147"/>
              <a:gd name="connsiteY7" fmla="*/ 605307 h 1017431"/>
              <a:gd name="connsiteX8" fmla="*/ 253933 w 550147"/>
              <a:gd name="connsiteY8" fmla="*/ 643943 h 1017431"/>
              <a:gd name="connsiteX9" fmla="*/ 279691 w 550147"/>
              <a:gd name="connsiteY9" fmla="*/ 811369 h 1017431"/>
              <a:gd name="connsiteX10" fmla="*/ 318328 w 550147"/>
              <a:gd name="connsiteY10" fmla="*/ 888642 h 1017431"/>
              <a:gd name="connsiteX11" fmla="*/ 356964 w 550147"/>
              <a:gd name="connsiteY11" fmla="*/ 901521 h 1017431"/>
              <a:gd name="connsiteX12" fmla="*/ 434237 w 550147"/>
              <a:gd name="connsiteY12" fmla="*/ 888642 h 1017431"/>
              <a:gd name="connsiteX13" fmla="*/ 447116 w 550147"/>
              <a:gd name="connsiteY13" fmla="*/ 850005 h 1017431"/>
              <a:gd name="connsiteX14" fmla="*/ 485753 w 550147"/>
              <a:gd name="connsiteY14" fmla="*/ 734096 h 1017431"/>
              <a:gd name="connsiteX15" fmla="*/ 498632 w 550147"/>
              <a:gd name="connsiteY15" fmla="*/ 669701 h 1017431"/>
              <a:gd name="connsiteX16" fmla="*/ 511511 w 550147"/>
              <a:gd name="connsiteY16" fmla="*/ 631065 h 1017431"/>
              <a:gd name="connsiteX17" fmla="*/ 498632 w 550147"/>
              <a:gd name="connsiteY17" fmla="*/ 553791 h 1017431"/>
              <a:gd name="connsiteX18" fmla="*/ 472874 w 550147"/>
              <a:gd name="connsiteY18" fmla="*/ 515155 h 1017431"/>
              <a:gd name="connsiteX19" fmla="*/ 434237 w 550147"/>
              <a:gd name="connsiteY19" fmla="*/ 502276 h 1017431"/>
              <a:gd name="connsiteX20" fmla="*/ 395601 w 550147"/>
              <a:gd name="connsiteY20" fmla="*/ 592428 h 1017431"/>
              <a:gd name="connsiteX21" fmla="*/ 369843 w 550147"/>
              <a:gd name="connsiteY21" fmla="*/ 631065 h 1017431"/>
              <a:gd name="connsiteX22" fmla="*/ 356964 w 550147"/>
              <a:gd name="connsiteY22" fmla="*/ 682580 h 1017431"/>
              <a:gd name="connsiteX23" fmla="*/ 344085 w 550147"/>
              <a:gd name="connsiteY23" fmla="*/ 888642 h 1017431"/>
              <a:gd name="connsiteX24" fmla="*/ 266812 w 550147"/>
              <a:gd name="connsiteY24" fmla="*/ 965915 h 1017431"/>
              <a:gd name="connsiteX25" fmla="*/ 125145 w 550147"/>
              <a:gd name="connsiteY25" fmla="*/ 953036 h 1017431"/>
              <a:gd name="connsiteX26" fmla="*/ 99387 w 550147"/>
              <a:gd name="connsiteY26" fmla="*/ 914400 h 1017431"/>
              <a:gd name="connsiteX27" fmla="*/ 73629 w 550147"/>
              <a:gd name="connsiteY27" fmla="*/ 824248 h 1017431"/>
              <a:gd name="connsiteX28" fmla="*/ 47871 w 550147"/>
              <a:gd name="connsiteY28" fmla="*/ 643943 h 1017431"/>
              <a:gd name="connsiteX29" fmla="*/ 34992 w 550147"/>
              <a:gd name="connsiteY29" fmla="*/ 605307 h 1017431"/>
              <a:gd name="connsiteX30" fmla="*/ 47871 w 550147"/>
              <a:gd name="connsiteY30" fmla="*/ 283335 h 1017431"/>
              <a:gd name="connsiteX31" fmla="*/ 73629 w 550147"/>
              <a:gd name="connsiteY31" fmla="*/ 321972 h 1017431"/>
              <a:gd name="connsiteX32" fmla="*/ 86508 w 550147"/>
              <a:gd name="connsiteY32" fmla="*/ 412124 h 1017431"/>
              <a:gd name="connsiteX33" fmla="*/ 99387 w 550147"/>
              <a:gd name="connsiteY33" fmla="*/ 682580 h 1017431"/>
              <a:gd name="connsiteX34" fmla="*/ 125145 w 550147"/>
              <a:gd name="connsiteY34" fmla="*/ 772732 h 1017431"/>
              <a:gd name="connsiteX35" fmla="*/ 138023 w 550147"/>
              <a:gd name="connsiteY35" fmla="*/ 824248 h 1017431"/>
              <a:gd name="connsiteX36" fmla="*/ 176660 w 550147"/>
              <a:gd name="connsiteY36" fmla="*/ 850005 h 1017431"/>
              <a:gd name="connsiteX37" fmla="*/ 292570 w 550147"/>
              <a:gd name="connsiteY37" fmla="*/ 965915 h 1017431"/>
              <a:gd name="connsiteX38" fmla="*/ 382722 w 550147"/>
              <a:gd name="connsiteY38" fmla="*/ 1017431 h 1017431"/>
              <a:gd name="connsiteX39" fmla="*/ 485753 w 550147"/>
              <a:gd name="connsiteY39" fmla="*/ 991673 h 1017431"/>
              <a:gd name="connsiteX40" fmla="*/ 511511 w 550147"/>
              <a:gd name="connsiteY40" fmla="*/ 862884 h 1017431"/>
              <a:gd name="connsiteX41" fmla="*/ 524390 w 550147"/>
              <a:gd name="connsiteY41" fmla="*/ 708338 h 1017431"/>
              <a:gd name="connsiteX42" fmla="*/ 537268 w 550147"/>
              <a:gd name="connsiteY42" fmla="*/ 631065 h 1017431"/>
              <a:gd name="connsiteX43" fmla="*/ 550147 w 550147"/>
              <a:gd name="connsiteY43" fmla="*/ 540912 h 1017431"/>
              <a:gd name="connsiteX44" fmla="*/ 537268 w 550147"/>
              <a:gd name="connsiteY44" fmla="*/ 360608 h 1017431"/>
              <a:gd name="connsiteX45" fmla="*/ 524390 w 550147"/>
              <a:gd name="connsiteY45" fmla="*/ 321972 h 1017431"/>
              <a:gd name="connsiteX46" fmla="*/ 485753 w 550147"/>
              <a:gd name="connsiteY46" fmla="*/ 218941 h 1017431"/>
              <a:gd name="connsiteX47" fmla="*/ 472874 w 550147"/>
              <a:gd name="connsiteY47" fmla="*/ 180304 h 1017431"/>
              <a:gd name="connsiteX48" fmla="*/ 459995 w 550147"/>
              <a:gd name="connsiteY48" fmla="*/ 115910 h 1017431"/>
              <a:gd name="connsiteX49" fmla="*/ 318328 w 550147"/>
              <a:gd name="connsiteY49" fmla="*/ 0 h 1017431"/>
              <a:gd name="connsiteX50" fmla="*/ 241054 w 550147"/>
              <a:gd name="connsiteY50" fmla="*/ 12879 h 1017431"/>
              <a:gd name="connsiteX51" fmla="*/ 202418 w 550147"/>
              <a:gd name="connsiteY51" fmla="*/ 25758 h 1017431"/>
              <a:gd name="connsiteX52" fmla="*/ 125145 w 550147"/>
              <a:gd name="connsiteY52" fmla="*/ 38636 h 1017431"/>
              <a:gd name="connsiteX53" fmla="*/ 86508 w 550147"/>
              <a:gd name="connsiteY53" fmla="*/ 64394 h 1017431"/>
              <a:gd name="connsiteX54" fmla="*/ 344085 w 550147"/>
              <a:gd name="connsiteY54" fmla="*/ 244698 h 1017431"/>
              <a:gd name="connsiteX55" fmla="*/ 356964 w 550147"/>
              <a:gd name="connsiteY55" fmla="*/ 283335 h 1017431"/>
              <a:gd name="connsiteX56" fmla="*/ 344085 w 550147"/>
              <a:gd name="connsiteY56" fmla="*/ 450760 h 1017431"/>
              <a:gd name="connsiteX57" fmla="*/ 292570 w 550147"/>
              <a:gd name="connsiteY57" fmla="*/ 489397 h 1017431"/>
              <a:gd name="connsiteX58" fmla="*/ 215297 w 550147"/>
              <a:gd name="connsiteY58" fmla="*/ 502276 h 1017431"/>
              <a:gd name="connsiteX59" fmla="*/ 163781 w 550147"/>
              <a:gd name="connsiteY59" fmla="*/ 515155 h 1017431"/>
              <a:gd name="connsiteX60" fmla="*/ 9235 w 550147"/>
              <a:gd name="connsiteY60" fmla="*/ 463639 h 1017431"/>
              <a:gd name="connsiteX61" fmla="*/ 34992 w 550147"/>
              <a:gd name="connsiteY61" fmla="*/ 296214 h 1017431"/>
              <a:gd name="connsiteX62" fmla="*/ 112266 w 550147"/>
              <a:gd name="connsiteY62" fmla="*/ 270456 h 1017431"/>
              <a:gd name="connsiteX63" fmla="*/ 138023 w 550147"/>
              <a:gd name="connsiteY63" fmla="*/ 450760 h 1017431"/>
              <a:gd name="connsiteX64" fmla="*/ 99387 w 550147"/>
              <a:gd name="connsiteY64" fmla="*/ 476518 h 1017431"/>
              <a:gd name="connsiteX65" fmla="*/ 22114 w 550147"/>
              <a:gd name="connsiteY65" fmla="*/ 502276 h 1017431"/>
              <a:gd name="connsiteX66" fmla="*/ 22114 w 550147"/>
              <a:gd name="connsiteY66" fmla="*/ 682580 h 1017431"/>
              <a:gd name="connsiteX67" fmla="*/ 73629 w 550147"/>
              <a:gd name="connsiteY67" fmla="*/ 695459 h 1017431"/>
              <a:gd name="connsiteX68" fmla="*/ 125145 w 550147"/>
              <a:gd name="connsiteY68" fmla="*/ 682580 h 1017431"/>
              <a:gd name="connsiteX69" fmla="*/ 150902 w 550147"/>
              <a:gd name="connsiteY69" fmla="*/ 643943 h 1017431"/>
              <a:gd name="connsiteX70" fmla="*/ 189539 w 550147"/>
              <a:gd name="connsiteY70" fmla="*/ 605307 h 1017431"/>
              <a:gd name="connsiteX71" fmla="*/ 215297 w 550147"/>
              <a:gd name="connsiteY71" fmla="*/ 566670 h 1017431"/>
              <a:gd name="connsiteX72" fmla="*/ 305449 w 550147"/>
              <a:gd name="connsiteY72" fmla="*/ 515155 h 1017431"/>
              <a:gd name="connsiteX73" fmla="*/ 395601 w 550147"/>
              <a:gd name="connsiteY73" fmla="*/ 528034 h 1017431"/>
              <a:gd name="connsiteX74" fmla="*/ 395601 w 550147"/>
              <a:gd name="connsiteY74" fmla="*/ 643943 h 10174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550147" h="1017431">
                <a:moveTo>
                  <a:pt x="395601" y="643943"/>
                </a:moveTo>
                <a:cubicBezTo>
                  <a:pt x="341939" y="689019"/>
                  <a:pt x="186127" y="759548"/>
                  <a:pt x="73629" y="798490"/>
                </a:cubicBezTo>
                <a:cubicBezTo>
                  <a:pt x="60800" y="802931"/>
                  <a:pt x="60750" y="773429"/>
                  <a:pt x="60750" y="759853"/>
                </a:cubicBezTo>
                <a:cubicBezTo>
                  <a:pt x="60750" y="708159"/>
                  <a:pt x="59793" y="655115"/>
                  <a:pt x="73629" y="605307"/>
                </a:cubicBezTo>
                <a:cubicBezTo>
                  <a:pt x="81915" y="575479"/>
                  <a:pt x="95777" y="537824"/>
                  <a:pt x="125145" y="528034"/>
                </a:cubicBezTo>
                <a:lnTo>
                  <a:pt x="202418" y="502276"/>
                </a:lnTo>
                <a:cubicBezTo>
                  <a:pt x="211004" y="515155"/>
                  <a:pt x="222741" y="526419"/>
                  <a:pt x="228176" y="540912"/>
                </a:cubicBezTo>
                <a:cubicBezTo>
                  <a:pt x="235862" y="561408"/>
                  <a:pt x="235745" y="584071"/>
                  <a:pt x="241054" y="605307"/>
                </a:cubicBezTo>
                <a:cubicBezTo>
                  <a:pt x="244346" y="618477"/>
                  <a:pt x="249640" y="631064"/>
                  <a:pt x="253933" y="643943"/>
                </a:cubicBezTo>
                <a:cubicBezTo>
                  <a:pt x="261753" y="706501"/>
                  <a:pt x="264941" y="752370"/>
                  <a:pt x="279691" y="811369"/>
                </a:cubicBezTo>
                <a:cubicBezTo>
                  <a:pt x="285524" y="834700"/>
                  <a:pt x="298655" y="872903"/>
                  <a:pt x="318328" y="888642"/>
                </a:cubicBezTo>
                <a:cubicBezTo>
                  <a:pt x="328928" y="897123"/>
                  <a:pt x="344085" y="897228"/>
                  <a:pt x="356964" y="901521"/>
                </a:cubicBezTo>
                <a:cubicBezTo>
                  <a:pt x="382722" y="897228"/>
                  <a:pt x="411565" y="901598"/>
                  <a:pt x="434237" y="888642"/>
                </a:cubicBezTo>
                <a:cubicBezTo>
                  <a:pt x="446024" y="881907"/>
                  <a:pt x="443823" y="863175"/>
                  <a:pt x="447116" y="850005"/>
                </a:cubicBezTo>
                <a:cubicBezTo>
                  <a:pt x="472082" y="750142"/>
                  <a:pt x="442907" y="819787"/>
                  <a:pt x="485753" y="734096"/>
                </a:cubicBezTo>
                <a:cubicBezTo>
                  <a:pt x="490046" y="712631"/>
                  <a:pt x="493323" y="690937"/>
                  <a:pt x="498632" y="669701"/>
                </a:cubicBezTo>
                <a:cubicBezTo>
                  <a:pt x="501925" y="656531"/>
                  <a:pt x="511511" y="644640"/>
                  <a:pt x="511511" y="631065"/>
                </a:cubicBezTo>
                <a:cubicBezTo>
                  <a:pt x="511511" y="604952"/>
                  <a:pt x="506890" y="578564"/>
                  <a:pt x="498632" y="553791"/>
                </a:cubicBezTo>
                <a:cubicBezTo>
                  <a:pt x="493737" y="539107"/>
                  <a:pt x="484961" y="524824"/>
                  <a:pt x="472874" y="515155"/>
                </a:cubicBezTo>
                <a:cubicBezTo>
                  <a:pt x="462273" y="506674"/>
                  <a:pt x="447116" y="506569"/>
                  <a:pt x="434237" y="502276"/>
                </a:cubicBezTo>
                <a:cubicBezTo>
                  <a:pt x="369572" y="599275"/>
                  <a:pt x="445501" y="475995"/>
                  <a:pt x="395601" y="592428"/>
                </a:cubicBezTo>
                <a:cubicBezTo>
                  <a:pt x="389504" y="606655"/>
                  <a:pt x="378429" y="618186"/>
                  <a:pt x="369843" y="631065"/>
                </a:cubicBezTo>
                <a:cubicBezTo>
                  <a:pt x="365550" y="648237"/>
                  <a:pt x="358725" y="664968"/>
                  <a:pt x="356964" y="682580"/>
                </a:cubicBezTo>
                <a:cubicBezTo>
                  <a:pt x="350116" y="751060"/>
                  <a:pt x="354818" y="820663"/>
                  <a:pt x="344085" y="888642"/>
                </a:cubicBezTo>
                <a:cubicBezTo>
                  <a:pt x="339025" y="920687"/>
                  <a:pt x="285498" y="951901"/>
                  <a:pt x="266812" y="965915"/>
                </a:cubicBezTo>
                <a:cubicBezTo>
                  <a:pt x="219590" y="961622"/>
                  <a:pt x="170465" y="966981"/>
                  <a:pt x="125145" y="953036"/>
                </a:cubicBezTo>
                <a:cubicBezTo>
                  <a:pt x="110351" y="948484"/>
                  <a:pt x="105136" y="928771"/>
                  <a:pt x="99387" y="914400"/>
                </a:cubicBezTo>
                <a:cubicBezTo>
                  <a:pt x="87780" y="885382"/>
                  <a:pt x="80657" y="854701"/>
                  <a:pt x="73629" y="824248"/>
                </a:cubicBezTo>
                <a:cubicBezTo>
                  <a:pt x="55529" y="745815"/>
                  <a:pt x="63367" y="729173"/>
                  <a:pt x="47871" y="643943"/>
                </a:cubicBezTo>
                <a:cubicBezTo>
                  <a:pt x="45443" y="630587"/>
                  <a:pt x="39285" y="618186"/>
                  <a:pt x="34992" y="605307"/>
                </a:cubicBezTo>
                <a:cubicBezTo>
                  <a:pt x="39285" y="497983"/>
                  <a:pt x="33358" y="389760"/>
                  <a:pt x="47871" y="283335"/>
                </a:cubicBezTo>
                <a:cubicBezTo>
                  <a:pt x="49962" y="267998"/>
                  <a:pt x="69181" y="307146"/>
                  <a:pt x="73629" y="321972"/>
                </a:cubicBezTo>
                <a:cubicBezTo>
                  <a:pt x="82352" y="351048"/>
                  <a:pt x="82215" y="382073"/>
                  <a:pt x="86508" y="412124"/>
                </a:cubicBezTo>
                <a:cubicBezTo>
                  <a:pt x="90801" y="502276"/>
                  <a:pt x="92190" y="592613"/>
                  <a:pt x="99387" y="682580"/>
                </a:cubicBezTo>
                <a:cubicBezTo>
                  <a:pt x="101624" y="710544"/>
                  <a:pt x="117355" y="745468"/>
                  <a:pt x="125145" y="772732"/>
                </a:cubicBezTo>
                <a:cubicBezTo>
                  <a:pt x="130008" y="789751"/>
                  <a:pt x="128205" y="809520"/>
                  <a:pt x="138023" y="824248"/>
                </a:cubicBezTo>
                <a:cubicBezTo>
                  <a:pt x="146609" y="837127"/>
                  <a:pt x="165250" y="839546"/>
                  <a:pt x="176660" y="850005"/>
                </a:cubicBezTo>
                <a:cubicBezTo>
                  <a:pt x="216939" y="886927"/>
                  <a:pt x="243698" y="941479"/>
                  <a:pt x="292570" y="965915"/>
                </a:cubicBezTo>
                <a:cubicBezTo>
                  <a:pt x="357929" y="998595"/>
                  <a:pt x="328111" y="981024"/>
                  <a:pt x="382722" y="1017431"/>
                </a:cubicBezTo>
                <a:cubicBezTo>
                  <a:pt x="417066" y="1008845"/>
                  <a:pt x="463090" y="1018869"/>
                  <a:pt x="485753" y="991673"/>
                </a:cubicBezTo>
                <a:cubicBezTo>
                  <a:pt x="513780" y="958040"/>
                  <a:pt x="511511" y="862884"/>
                  <a:pt x="511511" y="862884"/>
                </a:cubicBezTo>
                <a:cubicBezTo>
                  <a:pt x="515804" y="811369"/>
                  <a:pt x="518682" y="759716"/>
                  <a:pt x="524390" y="708338"/>
                </a:cubicBezTo>
                <a:cubicBezTo>
                  <a:pt x="527274" y="682385"/>
                  <a:pt x="533297" y="656874"/>
                  <a:pt x="537268" y="631065"/>
                </a:cubicBezTo>
                <a:cubicBezTo>
                  <a:pt x="541884" y="601062"/>
                  <a:pt x="545854" y="570963"/>
                  <a:pt x="550147" y="540912"/>
                </a:cubicBezTo>
                <a:cubicBezTo>
                  <a:pt x="545854" y="480811"/>
                  <a:pt x="544308" y="420450"/>
                  <a:pt x="537268" y="360608"/>
                </a:cubicBezTo>
                <a:cubicBezTo>
                  <a:pt x="535682" y="347126"/>
                  <a:pt x="528119" y="335025"/>
                  <a:pt x="524390" y="321972"/>
                </a:cubicBezTo>
                <a:cubicBezTo>
                  <a:pt x="490472" y="203256"/>
                  <a:pt x="537196" y="338974"/>
                  <a:pt x="485753" y="218941"/>
                </a:cubicBezTo>
                <a:cubicBezTo>
                  <a:pt x="480405" y="206463"/>
                  <a:pt x="476167" y="193474"/>
                  <a:pt x="472874" y="180304"/>
                </a:cubicBezTo>
                <a:cubicBezTo>
                  <a:pt x="467565" y="159068"/>
                  <a:pt x="472137" y="134123"/>
                  <a:pt x="459995" y="115910"/>
                </a:cubicBezTo>
                <a:cubicBezTo>
                  <a:pt x="408132" y="38115"/>
                  <a:pt x="384425" y="33049"/>
                  <a:pt x="318328" y="0"/>
                </a:cubicBezTo>
                <a:cubicBezTo>
                  <a:pt x="292570" y="4293"/>
                  <a:pt x="266545" y="7214"/>
                  <a:pt x="241054" y="12879"/>
                </a:cubicBezTo>
                <a:cubicBezTo>
                  <a:pt x="227802" y="15824"/>
                  <a:pt x="215670" y="22813"/>
                  <a:pt x="202418" y="25758"/>
                </a:cubicBezTo>
                <a:cubicBezTo>
                  <a:pt x="176927" y="31423"/>
                  <a:pt x="150903" y="34343"/>
                  <a:pt x="125145" y="38636"/>
                </a:cubicBezTo>
                <a:cubicBezTo>
                  <a:pt x="112266" y="47222"/>
                  <a:pt x="88554" y="49051"/>
                  <a:pt x="86508" y="64394"/>
                </a:cubicBezTo>
                <a:cubicBezTo>
                  <a:pt x="53691" y="310524"/>
                  <a:pt x="119314" y="232869"/>
                  <a:pt x="344085" y="244698"/>
                </a:cubicBezTo>
                <a:cubicBezTo>
                  <a:pt x="348378" y="257577"/>
                  <a:pt x="356964" y="269759"/>
                  <a:pt x="356964" y="283335"/>
                </a:cubicBezTo>
                <a:cubicBezTo>
                  <a:pt x="356964" y="339308"/>
                  <a:pt x="360780" y="397335"/>
                  <a:pt x="344085" y="450760"/>
                </a:cubicBezTo>
                <a:cubicBezTo>
                  <a:pt x="337683" y="471248"/>
                  <a:pt x="312499" y="481425"/>
                  <a:pt x="292570" y="489397"/>
                </a:cubicBezTo>
                <a:cubicBezTo>
                  <a:pt x="268325" y="499095"/>
                  <a:pt x="240903" y="497155"/>
                  <a:pt x="215297" y="502276"/>
                </a:cubicBezTo>
                <a:cubicBezTo>
                  <a:pt x="197940" y="505747"/>
                  <a:pt x="180953" y="510862"/>
                  <a:pt x="163781" y="515155"/>
                </a:cubicBezTo>
                <a:cubicBezTo>
                  <a:pt x="123551" y="511498"/>
                  <a:pt x="4196" y="544268"/>
                  <a:pt x="9235" y="463639"/>
                </a:cubicBezTo>
                <a:cubicBezTo>
                  <a:pt x="12757" y="407284"/>
                  <a:pt x="8420" y="346036"/>
                  <a:pt x="34992" y="296214"/>
                </a:cubicBezTo>
                <a:cubicBezTo>
                  <a:pt x="47769" y="272257"/>
                  <a:pt x="112266" y="270456"/>
                  <a:pt x="112266" y="270456"/>
                </a:cubicBezTo>
                <a:cubicBezTo>
                  <a:pt x="196355" y="298486"/>
                  <a:pt x="183476" y="280311"/>
                  <a:pt x="138023" y="450760"/>
                </a:cubicBezTo>
                <a:cubicBezTo>
                  <a:pt x="134035" y="465716"/>
                  <a:pt x="113531" y="470232"/>
                  <a:pt x="99387" y="476518"/>
                </a:cubicBezTo>
                <a:cubicBezTo>
                  <a:pt x="74576" y="487545"/>
                  <a:pt x="22114" y="502276"/>
                  <a:pt x="22114" y="502276"/>
                </a:cubicBezTo>
                <a:cubicBezTo>
                  <a:pt x="673" y="566599"/>
                  <a:pt x="-14462" y="594796"/>
                  <a:pt x="22114" y="682580"/>
                </a:cubicBezTo>
                <a:cubicBezTo>
                  <a:pt x="28922" y="698919"/>
                  <a:pt x="56457" y="691166"/>
                  <a:pt x="73629" y="695459"/>
                </a:cubicBezTo>
                <a:cubicBezTo>
                  <a:pt x="90801" y="691166"/>
                  <a:pt x="110417" y="692399"/>
                  <a:pt x="125145" y="682580"/>
                </a:cubicBezTo>
                <a:cubicBezTo>
                  <a:pt x="138024" y="673994"/>
                  <a:pt x="140993" y="655834"/>
                  <a:pt x="150902" y="643943"/>
                </a:cubicBezTo>
                <a:cubicBezTo>
                  <a:pt x="162562" y="629951"/>
                  <a:pt x="177879" y="619299"/>
                  <a:pt x="189539" y="605307"/>
                </a:cubicBezTo>
                <a:cubicBezTo>
                  <a:pt x="199448" y="593416"/>
                  <a:pt x="204352" y="577615"/>
                  <a:pt x="215297" y="566670"/>
                </a:cubicBezTo>
                <a:cubicBezTo>
                  <a:pt x="233503" y="548464"/>
                  <a:pt x="285243" y="525258"/>
                  <a:pt x="305449" y="515155"/>
                </a:cubicBezTo>
                <a:cubicBezTo>
                  <a:pt x="335500" y="519448"/>
                  <a:pt x="371640" y="509397"/>
                  <a:pt x="395601" y="528034"/>
                </a:cubicBezTo>
                <a:cubicBezTo>
                  <a:pt x="447429" y="568345"/>
                  <a:pt x="449263" y="598867"/>
                  <a:pt x="395601" y="643943"/>
                </a:cubicBez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Freeform 13"/>
          <p:cNvSpPr/>
          <p:nvPr/>
        </p:nvSpPr>
        <p:spPr>
          <a:xfrm>
            <a:off x="2910626" y="4958366"/>
            <a:ext cx="927279" cy="1094705"/>
          </a:xfrm>
          <a:custGeom>
            <a:avLst/>
            <a:gdLst>
              <a:gd name="connsiteX0" fmla="*/ 0 w 927279"/>
              <a:gd name="connsiteY0" fmla="*/ 0 h 1094705"/>
              <a:gd name="connsiteX1" fmla="*/ 360609 w 927279"/>
              <a:gd name="connsiteY1" fmla="*/ 206062 h 1094705"/>
              <a:gd name="connsiteX2" fmla="*/ 360609 w 927279"/>
              <a:gd name="connsiteY2" fmla="*/ 605307 h 1094705"/>
              <a:gd name="connsiteX3" fmla="*/ 927279 w 927279"/>
              <a:gd name="connsiteY3" fmla="*/ 1094705 h 1094705"/>
              <a:gd name="connsiteX4" fmla="*/ 927279 w 927279"/>
              <a:gd name="connsiteY4" fmla="*/ 1094705 h 1094705"/>
              <a:gd name="connsiteX5" fmla="*/ 927279 w 927279"/>
              <a:gd name="connsiteY5" fmla="*/ 1094705 h 1094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27279" h="1094705">
                <a:moveTo>
                  <a:pt x="0" y="0"/>
                </a:moveTo>
                <a:cubicBezTo>
                  <a:pt x="150254" y="52589"/>
                  <a:pt x="300508" y="105178"/>
                  <a:pt x="360609" y="206062"/>
                </a:cubicBezTo>
                <a:cubicBezTo>
                  <a:pt x="420710" y="306946"/>
                  <a:pt x="266164" y="457200"/>
                  <a:pt x="360609" y="605307"/>
                </a:cubicBezTo>
                <a:cubicBezTo>
                  <a:pt x="455054" y="753414"/>
                  <a:pt x="927279" y="1094705"/>
                  <a:pt x="927279" y="1094705"/>
                </a:cubicBezTo>
                <a:lnTo>
                  <a:pt x="927279" y="1094705"/>
                </a:lnTo>
                <a:lnTo>
                  <a:pt x="927279" y="1094705"/>
                </a:ln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Freeform 14"/>
          <p:cNvSpPr/>
          <p:nvPr/>
        </p:nvSpPr>
        <p:spPr>
          <a:xfrm>
            <a:off x="3335629" y="4559121"/>
            <a:ext cx="991673" cy="1210614"/>
          </a:xfrm>
          <a:custGeom>
            <a:avLst/>
            <a:gdLst>
              <a:gd name="connsiteX0" fmla="*/ 0 w 991673"/>
              <a:gd name="connsiteY0" fmla="*/ 0 h 1210614"/>
              <a:gd name="connsiteX1" fmla="*/ 90152 w 991673"/>
              <a:gd name="connsiteY1" fmla="*/ 347730 h 1210614"/>
              <a:gd name="connsiteX2" fmla="*/ 502276 w 991673"/>
              <a:gd name="connsiteY2" fmla="*/ 566671 h 1210614"/>
              <a:gd name="connsiteX3" fmla="*/ 695459 w 991673"/>
              <a:gd name="connsiteY3" fmla="*/ 1068947 h 1210614"/>
              <a:gd name="connsiteX4" fmla="*/ 991673 w 991673"/>
              <a:gd name="connsiteY4" fmla="*/ 1210614 h 1210614"/>
              <a:gd name="connsiteX5" fmla="*/ 991673 w 991673"/>
              <a:gd name="connsiteY5" fmla="*/ 1210614 h 1210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91673" h="1210614">
                <a:moveTo>
                  <a:pt x="0" y="0"/>
                </a:moveTo>
                <a:cubicBezTo>
                  <a:pt x="3219" y="126642"/>
                  <a:pt x="6439" y="253285"/>
                  <a:pt x="90152" y="347730"/>
                </a:cubicBezTo>
                <a:cubicBezTo>
                  <a:pt x="173865" y="442175"/>
                  <a:pt x="401392" y="446468"/>
                  <a:pt x="502276" y="566671"/>
                </a:cubicBezTo>
                <a:cubicBezTo>
                  <a:pt x="603160" y="686874"/>
                  <a:pt x="613893" y="961623"/>
                  <a:pt x="695459" y="1068947"/>
                </a:cubicBezTo>
                <a:cubicBezTo>
                  <a:pt x="777025" y="1176271"/>
                  <a:pt x="991673" y="1210614"/>
                  <a:pt x="991673" y="1210614"/>
                </a:cubicBezTo>
                <a:lnTo>
                  <a:pt x="991673" y="1210614"/>
                </a:ln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Freeform 15"/>
          <p:cNvSpPr/>
          <p:nvPr/>
        </p:nvSpPr>
        <p:spPr>
          <a:xfrm>
            <a:off x="3181083" y="4790941"/>
            <a:ext cx="888642" cy="1122335"/>
          </a:xfrm>
          <a:custGeom>
            <a:avLst/>
            <a:gdLst>
              <a:gd name="connsiteX0" fmla="*/ 0 w 888642"/>
              <a:gd name="connsiteY0" fmla="*/ 0 h 1122335"/>
              <a:gd name="connsiteX1" fmla="*/ 218941 w 888642"/>
              <a:gd name="connsiteY1" fmla="*/ 283335 h 1122335"/>
              <a:gd name="connsiteX2" fmla="*/ 257577 w 888642"/>
              <a:gd name="connsiteY2" fmla="*/ 579549 h 1122335"/>
              <a:gd name="connsiteX3" fmla="*/ 540912 w 888642"/>
              <a:gd name="connsiteY3" fmla="*/ 605307 h 1122335"/>
              <a:gd name="connsiteX4" fmla="*/ 669701 w 888642"/>
              <a:gd name="connsiteY4" fmla="*/ 1043189 h 1122335"/>
              <a:gd name="connsiteX5" fmla="*/ 888642 w 888642"/>
              <a:gd name="connsiteY5" fmla="*/ 1120462 h 1122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88642" h="1122335">
                <a:moveTo>
                  <a:pt x="0" y="0"/>
                </a:moveTo>
                <a:cubicBezTo>
                  <a:pt x="88006" y="93372"/>
                  <a:pt x="176012" y="186744"/>
                  <a:pt x="218941" y="283335"/>
                </a:cubicBezTo>
                <a:cubicBezTo>
                  <a:pt x="261870" y="379926"/>
                  <a:pt x="203915" y="525887"/>
                  <a:pt x="257577" y="579549"/>
                </a:cubicBezTo>
                <a:cubicBezTo>
                  <a:pt x="311239" y="633211"/>
                  <a:pt x="472225" y="528034"/>
                  <a:pt x="540912" y="605307"/>
                </a:cubicBezTo>
                <a:cubicBezTo>
                  <a:pt x="609599" y="682580"/>
                  <a:pt x="611746" y="957330"/>
                  <a:pt x="669701" y="1043189"/>
                </a:cubicBezTo>
                <a:cubicBezTo>
                  <a:pt x="727656" y="1129048"/>
                  <a:pt x="808149" y="1124755"/>
                  <a:pt x="888642" y="1120462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Freeform 16"/>
          <p:cNvSpPr/>
          <p:nvPr/>
        </p:nvSpPr>
        <p:spPr>
          <a:xfrm>
            <a:off x="3374266" y="4181464"/>
            <a:ext cx="558649" cy="228312"/>
          </a:xfrm>
          <a:custGeom>
            <a:avLst/>
            <a:gdLst>
              <a:gd name="connsiteX0" fmla="*/ 0 w 463639"/>
              <a:gd name="connsiteY0" fmla="*/ 29928 h 107201"/>
              <a:gd name="connsiteX1" fmla="*/ 244698 w 463639"/>
              <a:gd name="connsiteY1" fmla="*/ 4170 h 107201"/>
              <a:gd name="connsiteX2" fmla="*/ 463639 w 463639"/>
              <a:gd name="connsiteY2" fmla="*/ 107201 h 107201"/>
              <a:gd name="connsiteX3" fmla="*/ 463639 w 463639"/>
              <a:gd name="connsiteY3" fmla="*/ 107201 h 107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639" h="107201">
                <a:moveTo>
                  <a:pt x="0" y="29928"/>
                </a:moveTo>
                <a:cubicBezTo>
                  <a:pt x="83712" y="10609"/>
                  <a:pt x="167425" y="-8709"/>
                  <a:pt x="244698" y="4170"/>
                </a:cubicBezTo>
                <a:cubicBezTo>
                  <a:pt x="321971" y="17049"/>
                  <a:pt x="463639" y="107201"/>
                  <a:pt x="463639" y="107201"/>
                </a:cubicBezTo>
                <a:lnTo>
                  <a:pt x="463639" y="107201"/>
                </a:ln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Freeform 17"/>
          <p:cNvSpPr/>
          <p:nvPr/>
        </p:nvSpPr>
        <p:spPr>
          <a:xfrm>
            <a:off x="3219719" y="3657600"/>
            <a:ext cx="476519" cy="180304"/>
          </a:xfrm>
          <a:custGeom>
            <a:avLst/>
            <a:gdLst>
              <a:gd name="connsiteX0" fmla="*/ 0 w 476519"/>
              <a:gd name="connsiteY0" fmla="*/ 180304 h 180304"/>
              <a:gd name="connsiteX1" fmla="*/ 270457 w 476519"/>
              <a:gd name="connsiteY1" fmla="*/ 128789 h 180304"/>
              <a:gd name="connsiteX2" fmla="*/ 476519 w 476519"/>
              <a:gd name="connsiteY2" fmla="*/ 0 h 180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76519" h="180304">
                <a:moveTo>
                  <a:pt x="0" y="180304"/>
                </a:moveTo>
                <a:cubicBezTo>
                  <a:pt x="95518" y="169572"/>
                  <a:pt x="191037" y="158840"/>
                  <a:pt x="270457" y="128789"/>
                </a:cubicBezTo>
                <a:cubicBezTo>
                  <a:pt x="349877" y="98738"/>
                  <a:pt x="413198" y="49369"/>
                  <a:pt x="476519" y="0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Freeform 18"/>
          <p:cNvSpPr/>
          <p:nvPr/>
        </p:nvSpPr>
        <p:spPr>
          <a:xfrm>
            <a:off x="2846232" y="3130539"/>
            <a:ext cx="515155" cy="282363"/>
          </a:xfrm>
          <a:custGeom>
            <a:avLst/>
            <a:gdLst>
              <a:gd name="connsiteX0" fmla="*/ 0 w 515155"/>
              <a:gd name="connsiteY0" fmla="*/ 282363 h 282363"/>
              <a:gd name="connsiteX1" fmla="*/ 193183 w 515155"/>
              <a:gd name="connsiteY1" fmla="*/ 24785 h 282363"/>
              <a:gd name="connsiteX2" fmla="*/ 515155 w 515155"/>
              <a:gd name="connsiteY2" fmla="*/ 24785 h 282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15155" h="282363">
                <a:moveTo>
                  <a:pt x="0" y="282363"/>
                </a:moveTo>
                <a:cubicBezTo>
                  <a:pt x="53662" y="175039"/>
                  <a:pt x="107324" y="67715"/>
                  <a:pt x="193183" y="24785"/>
                </a:cubicBezTo>
                <a:cubicBezTo>
                  <a:pt x="279042" y="-18145"/>
                  <a:pt x="397098" y="3320"/>
                  <a:pt x="515155" y="24785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Freeform 19"/>
          <p:cNvSpPr/>
          <p:nvPr/>
        </p:nvSpPr>
        <p:spPr>
          <a:xfrm>
            <a:off x="2459866" y="2627290"/>
            <a:ext cx="515155" cy="270457"/>
          </a:xfrm>
          <a:custGeom>
            <a:avLst/>
            <a:gdLst>
              <a:gd name="connsiteX0" fmla="*/ 0 w 515155"/>
              <a:gd name="connsiteY0" fmla="*/ 270457 h 270457"/>
              <a:gd name="connsiteX1" fmla="*/ 373487 w 515155"/>
              <a:gd name="connsiteY1" fmla="*/ 206062 h 270457"/>
              <a:gd name="connsiteX2" fmla="*/ 515155 w 515155"/>
              <a:gd name="connsiteY2" fmla="*/ 0 h 270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15155" h="270457">
                <a:moveTo>
                  <a:pt x="0" y="270457"/>
                </a:moveTo>
                <a:cubicBezTo>
                  <a:pt x="143814" y="260797"/>
                  <a:pt x="287628" y="251138"/>
                  <a:pt x="373487" y="206062"/>
                </a:cubicBezTo>
                <a:cubicBezTo>
                  <a:pt x="459346" y="160986"/>
                  <a:pt x="487250" y="80493"/>
                  <a:pt x="515155" y="0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Freeform 20"/>
          <p:cNvSpPr/>
          <p:nvPr/>
        </p:nvSpPr>
        <p:spPr>
          <a:xfrm>
            <a:off x="2137894" y="2176530"/>
            <a:ext cx="412124" cy="425003"/>
          </a:xfrm>
          <a:custGeom>
            <a:avLst/>
            <a:gdLst>
              <a:gd name="connsiteX0" fmla="*/ 0 w 412124"/>
              <a:gd name="connsiteY0" fmla="*/ 425003 h 425003"/>
              <a:gd name="connsiteX1" fmla="*/ 90152 w 412124"/>
              <a:gd name="connsiteY1" fmla="*/ 128788 h 425003"/>
              <a:gd name="connsiteX2" fmla="*/ 412124 w 412124"/>
              <a:gd name="connsiteY2" fmla="*/ 0 h 425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12124" h="425003">
                <a:moveTo>
                  <a:pt x="0" y="425003"/>
                </a:moveTo>
                <a:cubicBezTo>
                  <a:pt x="10732" y="312312"/>
                  <a:pt x="21465" y="199622"/>
                  <a:pt x="90152" y="128788"/>
                </a:cubicBezTo>
                <a:cubicBezTo>
                  <a:pt x="158839" y="57954"/>
                  <a:pt x="285481" y="28977"/>
                  <a:pt x="412124" y="0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Freeform 21"/>
          <p:cNvSpPr/>
          <p:nvPr/>
        </p:nvSpPr>
        <p:spPr>
          <a:xfrm>
            <a:off x="1441310" y="2109059"/>
            <a:ext cx="258467" cy="437882"/>
          </a:xfrm>
          <a:custGeom>
            <a:avLst/>
            <a:gdLst>
              <a:gd name="connsiteX0" fmla="*/ 244699 w 258467"/>
              <a:gd name="connsiteY0" fmla="*/ 437882 h 437882"/>
              <a:gd name="connsiteX1" fmla="*/ 90152 w 258467"/>
              <a:gd name="connsiteY1" fmla="*/ 309093 h 437882"/>
              <a:gd name="connsiteX2" fmla="*/ 257578 w 258467"/>
              <a:gd name="connsiteY2" fmla="*/ 51515 h 437882"/>
              <a:gd name="connsiteX3" fmla="*/ 0 w 258467"/>
              <a:gd name="connsiteY3" fmla="*/ 0 h 437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8467" h="437882">
                <a:moveTo>
                  <a:pt x="244699" y="437882"/>
                </a:moveTo>
                <a:cubicBezTo>
                  <a:pt x="166352" y="405684"/>
                  <a:pt x="88006" y="373487"/>
                  <a:pt x="90152" y="309093"/>
                </a:cubicBezTo>
                <a:cubicBezTo>
                  <a:pt x="92298" y="244699"/>
                  <a:pt x="272603" y="103030"/>
                  <a:pt x="257578" y="51515"/>
                </a:cubicBezTo>
                <a:cubicBezTo>
                  <a:pt x="242553" y="0"/>
                  <a:pt x="121276" y="0"/>
                  <a:pt x="0" y="0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Freeform 22"/>
          <p:cNvSpPr/>
          <p:nvPr/>
        </p:nvSpPr>
        <p:spPr>
          <a:xfrm rot="13827129">
            <a:off x="449908" y="2810082"/>
            <a:ext cx="683407" cy="281470"/>
          </a:xfrm>
          <a:custGeom>
            <a:avLst/>
            <a:gdLst>
              <a:gd name="connsiteX0" fmla="*/ 515155 w 515155"/>
              <a:gd name="connsiteY0" fmla="*/ 119260 h 243638"/>
              <a:gd name="connsiteX1" fmla="*/ 296214 w 515155"/>
              <a:gd name="connsiteY1" fmla="*/ 3350 h 243638"/>
              <a:gd name="connsiteX2" fmla="*/ 51516 w 515155"/>
              <a:gd name="connsiteY2" fmla="*/ 235170 h 243638"/>
              <a:gd name="connsiteX3" fmla="*/ 0 w 515155"/>
              <a:gd name="connsiteY3" fmla="*/ 170775 h 243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5155" h="243638">
                <a:moveTo>
                  <a:pt x="515155" y="119260"/>
                </a:moveTo>
                <a:cubicBezTo>
                  <a:pt x="444321" y="51646"/>
                  <a:pt x="373487" y="-15968"/>
                  <a:pt x="296214" y="3350"/>
                </a:cubicBezTo>
                <a:cubicBezTo>
                  <a:pt x="218941" y="22668"/>
                  <a:pt x="100885" y="207266"/>
                  <a:pt x="51516" y="235170"/>
                </a:cubicBezTo>
                <a:cubicBezTo>
                  <a:pt x="2147" y="263074"/>
                  <a:pt x="1073" y="216924"/>
                  <a:pt x="0" y="170775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Freeform 23"/>
          <p:cNvSpPr/>
          <p:nvPr/>
        </p:nvSpPr>
        <p:spPr>
          <a:xfrm>
            <a:off x="641462" y="3618964"/>
            <a:ext cx="620669" cy="334850"/>
          </a:xfrm>
          <a:custGeom>
            <a:avLst/>
            <a:gdLst>
              <a:gd name="connsiteX0" fmla="*/ 620669 w 620669"/>
              <a:gd name="connsiteY0" fmla="*/ 0 h 334850"/>
              <a:gd name="connsiteX1" fmla="*/ 260060 w 620669"/>
              <a:gd name="connsiteY1" fmla="*/ 90152 h 334850"/>
              <a:gd name="connsiteX2" fmla="*/ 234302 w 620669"/>
              <a:gd name="connsiteY2" fmla="*/ 51515 h 334850"/>
              <a:gd name="connsiteX3" fmla="*/ 169908 w 620669"/>
              <a:gd name="connsiteY3" fmla="*/ 64394 h 334850"/>
              <a:gd name="connsiteX4" fmla="*/ 105514 w 620669"/>
              <a:gd name="connsiteY4" fmla="*/ 128788 h 334850"/>
              <a:gd name="connsiteX5" fmla="*/ 28240 w 620669"/>
              <a:gd name="connsiteY5" fmla="*/ 218940 h 334850"/>
              <a:gd name="connsiteX6" fmla="*/ 2483 w 620669"/>
              <a:gd name="connsiteY6" fmla="*/ 257577 h 334850"/>
              <a:gd name="connsiteX7" fmla="*/ 2483 w 620669"/>
              <a:gd name="connsiteY7" fmla="*/ 334850 h 334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20669" h="334850">
                <a:moveTo>
                  <a:pt x="620669" y="0"/>
                </a:moveTo>
                <a:cubicBezTo>
                  <a:pt x="500466" y="30051"/>
                  <a:pt x="382876" y="73777"/>
                  <a:pt x="260060" y="90152"/>
                </a:cubicBezTo>
                <a:cubicBezTo>
                  <a:pt x="244717" y="92198"/>
                  <a:pt x="249185" y="55767"/>
                  <a:pt x="234302" y="51515"/>
                </a:cubicBezTo>
                <a:cubicBezTo>
                  <a:pt x="213254" y="45501"/>
                  <a:pt x="191373" y="60101"/>
                  <a:pt x="169908" y="64394"/>
                </a:cubicBezTo>
                <a:cubicBezTo>
                  <a:pt x="99073" y="111617"/>
                  <a:pt x="159176" y="64394"/>
                  <a:pt x="105514" y="128788"/>
                </a:cubicBezTo>
                <a:cubicBezTo>
                  <a:pt x="11910" y="241113"/>
                  <a:pt x="124696" y="83900"/>
                  <a:pt x="28240" y="218940"/>
                </a:cubicBezTo>
                <a:cubicBezTo>
                  <a:pt x="19243" y="231535"/>
                  <a:pt x="5841" y="242467"/>
                  <a:pt x="2483" y="257577"/>
                </a:cubicBezTo>
                <a:cubicBezTo>
                  <a:pt x="-3104" y="282721"/>
                  <a:pt x="2483" y="309092"/>
                  <a:pt x="2483" y="334850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Freeform 24"/>
          <p:cNvSpPr/>
          <p:nvPr/>
        </p:nvSpPr>
        <p:spPr>
          <a:xfrm>
            <a:off x="1159089" y="4198513"/>
            <a:ext cx="463650" cy="502276"/>
          </a:xfrm>
          <a:custGeom>
            <a:avLst/>
            <a:gdLst>
              <a:gd name="connsiteX0" fmla="*/ 463650 w 463650"/>
              <a:gd name="connsiteY0" fmla="*/ 0 h 502276"/>
              <a:gd name="connsiteX1" fmla="*/ 296225 w 463650"/>
              <a:gd name="connsiteY1" fmla="*/ 283335 h 502276"/>
              <a:gd name="connsiteX2" fmla="*/ 257588 w 463650"/>
              <a:gd name="connsiteY2" fmla="*/ 309093 h 502276"/>
              <a:gd name="connsiteX3" fmla="*/ 180315 w 463650"/>
              <a:gd name="connsiteY3" fmla="*/ 283335 h 502276"/>
              <a:gd name="connsiteX4" fmla="*/ 103042 w 463650"/>
              <a:gd name="connsiteY4" fmla="*/ 296214 h 502276"/>
              <a:gd name="connsiteX5" fmla="*/ 51526 w 463650"/>
              <a:gd name="connsiteY5" fmla="*/ 373487 h 502276"/>
              <a:gd name="connsiteX6" fmla="*/ 25768 w 463650"/>
              <a:gd name="connsiteY6" fmla="*/ 412124 h 502276"/>
              <a:gd name="connsiteX7" fmla="*/ 11 w 463650"/>
              <a:gd name="connsiteY7" fmla="*/ 502276 h 502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3650" h="502276">
                <a:moveTo>
                  <a:pt x="463650" y="0"/>
                </a:moveTo>
                <a:cubicBezTo>
                  <a:pt x="407842" y="94445"/>
                  <a:pt x="357076" y="192058"/>
                  <a:pt x="296225" y="283335"/>
                </a:cubicBezTo>
                <a:cubicBezTo>
                  <a:pt x="287639" y="296214"/>
                  <a:pt x="273067" y="309093"/>
                  <a:pt x="257588" y="309093"/>
                </a:cubicBezTo>
                <a:cubicBezTo>
                  <a:pt x="230437" y="309093"/>
                  <a:pt x="180315" y="283335"/>
                  <a:pt x="180315" y="283335"/>
                </a:cubicBezTo>
                <a:cubicBezTo>
                  <a:pt x="154557" y="287628"/>
                  <a:pt x="124435" y="281239"/>
                  <a:pt x="103042" y="296214"/>
                </a:cubicBezTo>
                <a:cubicBezTo>
                  <a:pt x="77681" y="313967"/>
                  <a:pt x="68698" y="347729"/>
                  <a:pt x="51526" y="373487"/>
                </a:cubicBezTo>
                <a:cubicBezTo>
                  <a:pt x="42940" y="386366"/>
                  <a:pt x="30663" y="397440"/>
                  <a:pt x="25768" y="412124"/>
                </a:cubicBezTo>
                <a:cubicBezTo>
                  <a:pt x="-1347" y="493470"/>
                  <a:pt x="11" y="462246"/>
                  <a:pt x="11" y="502276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Freeform 28"/>
          <p:cNvSpPr/>
          <p:nvPr/>
        </p:nvSpPr>
        <p:spPr>
          <a:xfrm rot="8589535">
            <a:off x="2091588" y="5055746"/>
            <a:ext cx="463650" cy="502276"/>
          </a:xfrm>
          <a:custGeom>
            <a:avLst/>
            <a:gdLst>
              <a:gd name="connsiteX0" fmla="*/ 463650 w 463650"/>
              <a:gd name="connsiteY0" fmla="*/ 0 h 502276"/>
              <a:gd name="connsiteX1" fmla="*/ 296225 w 463650"/>
              <a:gd name="connsiteY1" fmla="*/ 283335 h 502276"/>
              <a:gd name="connsiteX2" fmla="*/ 257588 w 463650"/>
              <a:gd name="connsiteY2" fmla="*/ 309093 h 502276"/>
              <a:gd name="connsiteX3" fmla="*/ 180315 w 463650"/>
              <a:gd name="connsiteY3" fmla="*/ 283335 h 502276"/>
              <a:gd name="connsiteX4" fmla="*/ 103042 w 463650"/>
              <a:gd name="connsiteY4" fmla="*/ 296214 h 502276"/>
              <a:gd name="connsiteX5" fmla="*/ 51526 w 463650"/>
              <a:gd name="connsiteY5" fmla="*/ 373487 h 502276"/>
              <a:gd name="connsiteX6" fmla="*/ 25768 w 463650"/>
              <a:gd name="connsiteY6" fmla="*/ 412124 h 502276"/>
              <a:gd name="connsiteX7" fmla="*/ 11 w 463650"/>
              <a:gd name="connsiteY7" fmla="*/ 502276 h 502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3650" h="502276">
                <a:moveTo>
                  <a:pt x="463650" y="0"/>
                </a:moveTo>
                <a:cubicBezTo>
                  <a:pt x="407842" y="94445"/>
                  <a:pt x="357076" y="192058"/>
                  <a:pt x="296225" y="283335"/>
                </a:cubicBezTo>
                <a:cubicBezTo>
                  <a:pt x="287639" y="296214"/>
                  <a:pt x="273067" y="309093"/>
                  <a:pt x="257588" y="309093"/>
                </a:cubicBezTo>
                <a:cubicBezTo>
                  <a:pt x="230437" y="309093"/>
                  <a:pt x="180315" y="283335"/>
                  <a:pt x="180315" y="283335"/>
                </a:cubicBezTo>
                <a:cubicBezTo>
                  <a:pt x="154557" y="287628"/>
                  <a:pt x="124435" y="281239"/>
                  <a:pt x="103042" y="296214"/>
                </a:cubicBezTo>
                <a:cubicBezTo>
                  <a:pt x="77681" y="313967"/>
                  <a:pt x="68698" y="347729"/>
                  <a:pt x="51526" y="373487"/>
                </a:cubicBezTo>
                <a:cubicBezTo>
                  <a:pt x="42940" y="386366"/>
                  <a:pt x="30663" y="397440"/>
                  <a:pt x="25768" y="412124"/>
                </a:cubicBezTo>
                <a:cubicBezTo>
                  <a:pt x="-1347" y="493470"/>
                  <a:pt x="11" y="462246"/>
                  <a:pt x="11" y="502276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Freeform 29"/>
          <p:cNvSpPr/>
          <p:nvPr/>
        </p:nvSpPr>
        <p:spPr>
          <a:xfrm>
            <a:off x="1528111" y="4643370"/>
            <a:ext cx="513396" cy="323526"/>
          </a:xfrm>
          <a:custGeom>
            <a:avLst/>
            <a:gdLst>
              <a:gd name="connsiteX0" fmla="*/ 0 w 515155"/>
              <a:gd name="connsiteY0" fmla="*/ 270457 h 270457"/>
              <a:gd name="connsiteX1" fmla="*/ 373487 w 515155"/>
              <a:gd name="connsiteY1" fmla="*/ 206062 h 270457"/>
              <a:gd name="connsiteX2" fmla="*/ 515155 w 515155"/>
              <a:gd name="connsiteY2" fmla="*/ 0 h 270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15155" h="270457">
                <a:moveTo>
                  <a:pt x="0" y="270457"/>
                </a:moveTo>
                <a:cubicBezTo>
                  <a:pt x="143814" y="260797"/>
                  <a:pt x="287628" y="251138"/>
                  <a:pt x="373487" y="206062"/>
                </a:cubicBezTo>
                <a:cubicBezTo>
                  <a:pt x="459346" y="160986"/>
                  <a:pt x="487250" y="80493"/>
                  <a:pt x="515155" y="0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Freeform 30"/>
          <p:cNvSpPr/>
          <p:nvPr/>
        </p:nvSpPr>
        <p:spPr>
          <a:xfrm>
            <a:off x="2390684" y="2531285"/>
            <a:ext cx="112556" cy="470919"/>
          </a:xfrm>
          <a:custGeom>
            <a:avLst/>
            <a:gdLst>
              <a:gd name="connsiteX0" fmla="*/ 79514 w 119270"/>
              <a:gd name="connsiteY0" fmla="*/ 0 h 623293"/>
              <a:gd name="connsiteX1" fmla="*/ 13253 w 119270"/>
              <a:gd name="connsiteY1" fmla="*/ 13252 h 623293"/>
              <a:gd name="connsiteX2" fmla="*/ 66261 w 119270"/>
              <a:gd name="connsiteY2" fmla="*/ 79513 h 623293"/>
              <a:gd name="connsiteX3" fmla="*/ 92766 w 119270"/>
              <a:gd name="connsiteY3" fmla="*/ 106017 h 623293"/>
              <a:gd name="connsiteX4" fmla="*/ 13253 w 119270"/>
              <a:gd name="connsiteY4" fmla="*/ 132521 h 623293"/>
              <a:gd name="connsiteX5" fmla="*/ 26505 w 119270"/>
              <a:gd name="connsiteY5" fmla="*/ 185530 h 623293"/>
              <a:gd name="connsiteX6" fmla="*/ 66261 w 119270"/>
              <a:gd name="connsiteY6" fmla="*/ 198782 h 623293"/>
              <a:gd name="connsiteX7" fmla="*/ 26505 w 119270"/>
              <a:gd name="connsiteY7" fmla="*/ 225287 h 623293"/>
              <a:gd name="connsiteX8" fmla="*/ 0 w 119270"/>
              <a:gd name="connsiteY8" fmla="*/ 251791 h 623293"/>
              <a:gd name="connsiteX9" fmla="*/ 26505 w 119270"/>
              <a:gd name="connsiteY9" fmla="*/ 304800 h 623293"/>
              <a:gd name="connsiteX10" fmla="*/ 66261 w 119270"/>
              <a:gd name="connsiteY10" fmla="*/ 318052 h 623293"/>
              <a:gd name="connsiteX11" fmla="*/ 92766 w 119270"/>
              <a:gd name="connsiteY11" fmla="*/ 344556 h 623293"/>
              <a:gd name="connsiteX12" fmla="*/ 39757 w 119270"/>
              <a:gd name="connsiteY12" fmla="*/ 410817 h 623293"/>
              <a:gd name="connsiteX13" fmla="*/ 53009 w 119270"/>
              <a:gd name="connsiteY13" fmla="*/ 463826 h 623293"/>
              <a:gd name="connsiteX14" fmla="*/ 92766 w 119270"/>
              <a:gd name="connsiteY14" fmla="*/ 477078 h 623293"/>
              <a:gd name="connsiteX15" fmla="*/ 66261 w 119270"/>
              <a:gd name="connsiteY15" fmla="*/ 530087 h 623293"/>
              <a:gd name="connsiteX16" fmla="*/ 39757 w 119270"/>
              <a:gd name="connsiteY16" fmla="*/ 609600 h 623293"/>
              <a:gd name="connsiteX17" fmla="*/ 119270 w 119270"/>
              <a:gd name="connsiteY17" fmla="*/ 622852 h 623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19270" h="623293">
                <a:moveTo>
                  <a:pt x="79514" y="0"/>
                </a:moveTo>
                <a:cubicBezTo>
                  <a:pt x="57427" y="4417"/>
                  <a:pt x="27324" y="-4336"/>
                  <a:pt x="13253" y="13252"/>
                </a:cubicBezTo>
                <a:cubicBezTo>
                  <a:pt x="-25281" y="61419"/>
                  <a:pt x="51544" y="74607"/>
                  <a:pt x="66261" y="79513"/>
                </a:cubicBezTo>
                <a:cubicBezTo>
                  <a:pt x="75096" y="88348"/>
                  <a:pt x="101601" y="97182"/>
                  <a:pt x="92766" y="106017"/>
                </a:cubicBezTo>
                <a:cubicBezTo>
                  <a:pt x="73011" y="125772"/>
                  <a:pt x="13253" y="132521"/>
                  <a:pt x="13253" y="132521"/>
                </a:cubicBezTo>
                <a:cubicBezTo>
                  <a:pt x="17670" y="150191"/>
                  <a:pt x="15127" y="171308"/>
                  <a:pt x="26505" y="185530"/>
                </a:cubicBezTo>
                <a:cubicBezTo>
                  <a:pt x="35231" y="196438"/>
                  <a:pt x="66261" y="184813"/>
                  <a:pt x="66261" y="198782"/>
                </a:cubicBezTo>
                <a:cubicBezTo>
                  <a:pt x="66261" y="214709"/>
                  <a:pt x="38942" y="215337"/>
                  <a:pt x="26505" y="225287"/>
                </a:cubicBezTo>
                <a:cubicBezTo>
                  <a:pt x="16749" y="233092"/>
                  <a:pt x="8835" y="242956"/>
                  <a:pt x="0" y="251791"/>
                </a:cubicBezTo>
                <a:cubicBezTo>
                  <a:pt x="8835" y="269461"/>
                  <a:pt x="12536" y="290831"/>
                  <a:pt x="26505" y="304800"/>
                </a:cubicBezTo>
                <a:cubicBezTo>
                  <a:pt x="36382" y="314677"/>
                  <a:pt x="54283" y="310865"/>
                  <a:pt x="66261" y="318052"/>
                </a:cubicBezTo>
                <a:cubicBezTo>
                  <a:pt x="76975" y="324480"/>
                  <a:pt x="83931" y="335721"/>
                  <a:pt x="92766" y="344556"/>
                </a:cubicBezTo>
                <a:cubicBezTo>
                  <a:pt x="79041" y="358281"/>
                  <a:pt x="42544" y="391311"/>
                  <a:pt x="39757" y="410817"/>
                </a:cubicBezTo>
                <a:cubicBezTo>
                  <a:pt x="37181" y="428847"/>
                  <a:pt x="41631" y="449604"/>
                  <a:pt x="53009" y="463826"/>
                </a:cubicBezTo>
                <a:cubicBezTo>
                  <a:pt x="61735" y="474734"/>
                  <a:pt x="79514" y="472661"/>
                  <a:pt x="92766" y="477078"/>
                </a:cubicBezTo>
                <a:cubicBezTo>
                  <a:pt x="83931" y="494748"/>
                  <a:pt x="73598" y="511745"/>
                  <a:pt x="66261" y="530087"/>
                </a:cubicBezTo>
                <a:cubicBezTo>
                  <a:pt x="55885" y="556027"/>
                  <a:pt x="39757" y="609600"/>
                  <a:pt x="39757" y="609600"/>
                </a:cubicBezTo>
                <a:cubicBezTo>
                  <a:pt x="92086" y="627043"/>
                  <a:pt x="65545" y="622852"/>
                  <a:pt x="119270" y="622852"/>
                </a:cubicBezTo>
              </a:path>
            </a:pathLst>
          </a:cu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Freeform 25"/>
          <p:cNvSpPr/>
          <p:nvPr/>
        </p:nvSpPr>
        <p:spPr>
          <a:xfrm>
            <a:off x="2539051" y="4008009"/>
            <a:ext cx="204149" cy="76756"/>
          </a:xfrm>
          <a:custGeom>
            <a:avLst/>
            <a:gdLst>
              <a:gd name="connsiteX0" fmla="*/ 578 w 204149"/>
              <a:gd name="connsiteY0" fmla="*/ 13349 h 76756"/>
              <a:gd name="connsiteX1" fmla="*/ 30613 w 204149"/>
              <a:gd name="connsiteY1" fmla="*/ 10011 h 76756"/>
              <a:gd name="connsiteX2" fmla="*/ 50637 w 204149"/>
              <a:gd name="connsiteY2" fmla="*/ 3337 h 76756"/>
              <a:gd name="connsiteX3" fmla="*/ 60648 w 204149"/>
              <a:gd name="connsiteY3" fmla="*/ 0 h 76756"/>
              <a:gd name="connsiteX4" fmla="*/ 104032 w 204149"/>
              <a:gd name="connsiteY4" fmla="*/ 3337 h 76756"/>
              <a:gd name="connsiteX5" fmla="*/ 124056 w 204149"/>
              <a:gd name="connsiteY5" fmla="*/ 10011 h 76756"/>
              <a:gd name="connsiteX6" fmla="*/ 134067 w 204149"/>
              <a:gd name="connsiteY6" fmla="*/ 13349 h 76756"/>
              <a:gd name="connsiteX7" fmla="*/ 147416 w 204149"/>
              <a:gd name="connsiteY7" fmla="*/ 26698 h 76756"/>
              <a:gd name="connsiteX8" fmla="*/ 154091 w 204149"/>
              <a:gd name="connsiteY8" fmla="*/ 36709 h 76756"/>
              <a:gd name="connsiteX9" fmla="*/ 164102 w 204149"/>
              <a:gd name="connsiteY9" fmla="*/ 43384 h 76756"/>
              <a:gd name="connsiteX10" fmla="*/ 180788 w 204149"/>
              <a:gd name="connsiteY10" fmla="*/ 53395 h 76756"/>
              <a:gd name="connsiteX11" fmla="*/ 194137 w 204149"/>
              <a:gd name="connsiteY11" fmla="*/ 70082 h 76756"/>
              <a:gd name="connsiteX12" fmla="*/ 200812 w 204149"/>
              <a:gd name="connsiteY12" fmla="*/ 76756 h 76756"/>
              <a:gd name="connsiteX13" fmla="*/ 204149 w 204149"/>
              <a:gd name="connsiteY13" fmla="*/ 66744 h 76756"/>
              <a:gd name="connsiteX14" fmla="*/ 194137 w 204149"/>
              <a:gd name="connsiteY14" fmla="*/ 50058 h 76756"/>
              <a:gd name="connsiteX15" fmla="*/ 184126 w 204149"/>
              <a:gd name="connsiteY15" fmla="*/ 43384 h 76756"/>
              <a:gd name="connsiteX16" fmla="*/ 177451 w 204149"/>
              <a:gd name="connsiteY16" fmla="*/ 36709 h 76756"/>
              <a:gd name="connsiteX17" fmla="*/ 174114 w 204149"/>
              <a:gd name="connsiteY17" fmla="*/ 26698 h 76756"/>
              <a:gd name="connsiteX18" fmla="*/ 154091 w 204149"/>
              <a:gd name="connsiteY18" fmla="*/ 16686 h 76756"/>
              <a:gd name="connsiteX19" fmla="*/ 137404 w 204149"/>
              <a:gd name="connsiteY19" fmla="*/ 13349 h 76756"/>
              <a:gd name="connsiteX20" fmla="*/ 127393 w 204149"/>
              <a:gd name="connsiteY20" fmla="*/ 10011 h 76756"/>
              <a:gd name="connsiteX21" fmla="*/ 107369 w 204149"/>
              <a:gd name="connsiteY21" fmla="*/ 6674 h 76756"/>
              <a:gd name="connsiteX22" fmla="*/ 57311 w 204149"/>
              <a:gd name="connsiteY22" fmla="*/ 6674 h 76756"/>
              <a:gd name="connsiteX23" fmla="*/ 37288 w 204149"/>
              <a:gd name="connsiteY23" fmla="*/ 13349 h 76756"/>
              <a:gd name="connsiteX24" fmla="*/ 13927 w 204149"/>
              <a:gd name="connsiteY24" fmla="*/ 20023 h 76756"/>
              <a:gd name="connsiteX25" fmla="*/ 578 w 204149"/>
              <a:gd name="connsiteY25" fmla="*/ 13349 h 76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04149" h="76756">
                <a:moveTo>
                  <a:pt x="578" y="13349"/>
                </a:moveTo>
                <a:cubicBezTo>
                  <a:pt x="3359" y="11680"/>
                  <a:pt x="20735" y="11987"/>
                  <a:pt x="30613" y="10011"/>
                </a:cubicBezTo>
                <a:cubicBezTo>
                  <a:pt x="37512" y="8631"/>
                  <a:pt x="43962" y="5562"/>
                  <a:pt x="50637" y="3337"/>
                </a:cubicBezTo>
                <a:lnTo>
                  <a:pt x="60648" y="0"/>
                </a:lnTo>
                <a:cubicBezTo>
                  <a:pt x="75109" y="1112"/>
                  <a:pt x="89705" y="1075"/>
                  <a:pt x="104032" y="3337"/>
                </a:cubicBezTo>
                <a:cubicBezTo>
                  <a:pt x="110982" y="4434"/>
                  <a:pt x="117381" y="7786"/>
                  <a:pt x="124056" y="10011"/>
                </a:cubicBezTo>
                <a:lnTo>
                  <a:pt x="134067" y="13349"/>
                </a:lnTo>
                <a:cubicBezTo>
                  <a:pt x="138517" y="17799"/>
                  <a:pt x="143925" y="21462"/>
                  <a:pt x="147416" y="26698"/>
                </a:cubicBezTo>
                <a:cubicBezTo>
                  <a:pt x="149641" y="30035"/>
                  <a:pt x="151255" y="33873"/>
                  <a:pt x="154091" y="36709"/>
                </a:cubicBezTo>
                <a:cubicBezTo>
                  <a:pt x="156927" y="39545"/>
                  <a:pt x="160970" y="40878"/>
                  <a:pt x="164102" y="43384"/>
                </a:cubicBezTo>
                <a:cubicBezTo>
                  <a:pt x="177188" y="53853"/>
                  <a:pt x="163406" y="47601"/>
                  <a:pt x="180788" y="53395"/>
                </a:cubicBezTo>
                <a:cubicBezTo>
                  <a:pt x="196909" y="69516"/>
                  <a:pt x="177292" y="49026"/>
                  <a:pt x="194137" y="70082"/>
                </a:cubicBezTo>
                <a:cubicBezTo>
                  <a:pt x="196103" y="72539"/>
                  <a:pt x="198587" y="74531"/>
                  <a:pt x="200812" y="76756"/>
                </a:cubicBezTo>
                <a:cubicBezTo>
                  <a:pt x="201924" y="73419"/>
                  <a:pt x="204149" y="70262"/>
                  <a:pt x="204149" y="66744"/>
                </a:cubicBezTo>
                <a:cubicBezTo>
                  <a:pt x="204149" y="59262"/>
                  <a:pt x="199424" y="54288"/>
                  <a:pt x="194137" y="50058"/>
                </a:cubicBezTo>
                <a:cubicBezTo>
                  <a:pt x="191005" y="47553"/>
                  <a:pt x="187258" y="45889"/>
                  <a:pt x="184126" y="43384"/>
                </a:cubicBezTo>
                <a:cubicBezTo>
                  <a:pt x="181669" y="41418"/>
                  <a:pt x="179676" y="38934"/>
                  <a:pt x="177451" y="36709"/>
                </a:cubicBezTo>
                <a:cubicBezTo>
                  <a:pt x="176339" y="33372"/>
                  <a:pt x="175924" y="29714"/>
                  <a:pt x="174114" y="26698"/>
                </a:cubicBezTo>
                <a:cubicBezTo>
                  <a:pt x="168990" y="18157"/>
                  <a:pt x="163506" y="18778"/>
                  <a:pt x="154091" y="16686"/>
                </a:cubicBezTo>
                <a:cubicBezTo>
                  <a:pt x="148554" y="15456"/>
                  <a:pt x="142907" y="14725"/>
                  <a:pt x="137404" y="13349"/>
                </a:cubicBezTo>
                <a:cubicBezTo>
                  <a:pt x="133991" y="12496"/>
                  <a:pt x="130827" y="10774"/>
                  <a:pt x="127393" y="10011"/>
                </a:cubicBezTo>
                <a:cubicBezTo>
                  <a:pt x="120787" y="8543"/>
                  <a:pt x="114044" y="7786"/>
                  <a:pt x="107369" y="6674"/>
                </a:cubicBezTo>
                <a:cubicBezTo>
                  <a:pt x="86556" y="-264"/>
                  <a:pt x="93604" y="625"/>
                  <a:pt x="57311" y="6674"/>
                </a:cubicBezTo>
                <a:cubicBezTo>
                  <a:pt x="50371" y="7831"/>
                  <a:pt x="44113" y="11643"/>
                  <a:pt x="37288" y="13349"/>
                </a:cubicBezTo>
                <a:cubicBezTo>
                  <a:pt x="20526" y="17539"/>
                  <a:pt x="28290" y="15236"/>
                  <a:pt x="13927" y="20023"/>
                </a:cubicBezTo>
                <a:cubicBezTo>
                  <a:pt x="5494" y="28457"/>
                  <a:pt x="-2203" y="15018"/>
                  <a:pt x="578" y="13349"/>
                </a:cubicBezTo>
                <a:close/>
              </a:path>
            </a:pathLst>
          </a:custGeom>
          <a:ln w="285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TextBox 26"/>
          <p:cNvSpPr txBox="1"/>
          <p:nvPr/>
        </p:nvSpPr>
        <p:spPr>
          <a:xfrm>
            <a:off x="4069725" y="1484785"/>
            <a:ext cx="49911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800" dirty="0">
                <a:solidFill>
                  <a:srgbClr val="0070C0"/>
                </a:solidFill>
              </a:rPr>
              <a:t>The bacteriophage inserts its genetic material into the bacteria</a:t>
            </a:r>
          </a:p>
        </p:txBody>
      </p:sp>
    </p:spTree>
    <p:extLst>
      <p:ext uri="{BB962C8B-B14F-4D97-AF65-F5344CB8AC3E}">
        <p14:creationId xmlns:p14="http://schemas.microsoft.com/office/powerpoint/2010/main" val="3337148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2.22222E-6 L -0.08159 0.0990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80" y="49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676</TotalTime>
  <Words>1094</Words>
  <Application>Microsoft Office PowerPoint</Application>
  <PresentationFormat>On-screen Show (4:3)</PresentationFormat>
  <Paragraphs>168</Paragraphs>
  <Slides>27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Arial</vt:lpstr>
      <vt:lpstr>Calibri</vt:lpstr>
      <vt:lpstr>Calibri Light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Hertfordshire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Information Hertofrdshire</dc:creator>
  <cp:lastModifiedBy>Philippa Mulberry</cp:lastModifiedBy>
  <cp:revision>93</cp:revision>
  <dcterms:created xsi:type="dcterms:W3CDTF">2017-04-20T09:36:41Z</dcterms:created>
  <dcterms:modified xsi:type="dcterms:W3CDTF">2026-07-20T16:37:50Z</dcterms:modified>
</cp:coreProperties>
</file>