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5" r:id="rId6"/>
    <p:sldId id="261" r:id="rId7"/>
    <p:sldId id="263" r:id="rId8"/>
    <p:sldId id="264" r:id="rId9"/>
    <p:sldId id="262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676" autoAdjust="0"/>
    <p:restoredTop sz="94660"/>
  </p:normalViewPr>
  <p:slideViewPr>
    <p:cSldViewPr snapToGrid="0">
      <p:cViewPr varScale="1">
        <p:scale>
          <a:sx n="74" d="100"/>
          <a:sy n="74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2C187-614E-496E-899C-F0FA4E855C60}" type="datetimeFigureOut">
              <a:rPr lang="en-GB" smtClean="0"/>
              <a:t>15/04/2016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31E0-C7F5-41D1-8AEA-15E30D5D93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34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2C187-614E-496E-899C-F0FA4E855C60}" type="datetimeFigureOut">
              <a:rPr lang="en-GB" smtClean="0"/>
              <a:t>15/04/2016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31E0-C7F5-41D1-8AEA-15E30D5D93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261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2C187-614E-496E-899C-F0FA4E855C60}" type="datetimeFigureOut">
              <a:rPr lang="en-GB" smtClean="0"/>
              <a:t>15/04/2016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31E0-C7F5-41D1-8AEA-15E30D5D93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837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2C187-614E-496E-899C-F0FA4E855C60}" type="datetimeFigureOut">
              <a:rPr lang="en-GB" smtClean="0"/>
              <a:t>15/04/2016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31E0-C7F5-41D1-8AEA-15E30D5D93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70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2C187-614E-496E-899C-F0FA4E855C60}" type="datetimeFigureOut">
              <a:rPr lang="en-GB" smtClean="0"/>
              <a:t>15/04/2016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31E0-C7F5-41D1-8AEA-15E30D5D93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697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2C187-614E-496E-899C-F0FA4E855C60}" type="datetimeFigureOut">
              <a:rPr lang="en-GB" smtClean="0"/>
              <a:t>15/04/2016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31E0-C7F5-41D1-8AEA-15E30D5D93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669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2C187-614E-496E-899C-F0FA4E855C60}" type="datetimeFigureOut">
              <a:rPr lang="en-GB" smtClean="0"/>
              <a:t>15/04/2016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31E0-C7F5-41D1-8AEA-15E30D5D93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227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2C187-614E-496E-899C-F0FA4E855C60}" type="datetimeFigureOut">
              <a:rPr lang="en-GB" smtClean="0"/>
              <a:t>15/04/2016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31E0-C7F5-41D1-8AEA-15E30D5D93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727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2C187-614E-496E-899C-F0FA4E855C60}" type="datetimeFigureOut">
              <a:rPr lang="en-GB" smtClean="0"/>
              <a:t>15/04/2016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31E0-C7F5-41D1-8AEA-15E30D5D93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041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2C187-614E-496E-899C-F0FA4E855C60}" type="datetimeFigureOut">
              <a:rPr lang="en-GB" smtClean="0"/>
              <a:t>15/04/2016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31E0-C7F5-41D1-8AEA-15E30D5D93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432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2C187-614E-496E-899C-F0FA4E855C60}" type="datetimeFigureOut">
              <a:rPr lang="en-GB" smtClean="0"/>
              <a:t>15/04/2016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531E0-C7F5-41D1-8AEA-15E30D5D93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9979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2C187-614E-496E-899C-F0FA4E855C60}" type="datetimeFigureOut">
              <a:rPr lang="en-GB" smtClean="0"/>
              <a:t>15/04/2016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531E0-C7F5-41D1-8AEA-15E30D5D93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020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26" y="-17714"/>
            <a:ext cx="10536702" cy="687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269101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attydc.com/blog/wp-content/uploads/2011/02/DNA-Swa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5"/>
          <a:stretch/>
        </p:blipFill>
        <p:spPr bwMode="auto">
          <a:xfrm>
            <a:off x="815926" y="0"/>
            <a:ext cx="10536702" cy="687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817839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26" y="-17714"/>
            <a:ext cx="10536702" cy="687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4475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northumbria.police.uk/include/images/soco_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"/>
          <a:stretch/>
        </p:blipFill>
        <p:spPr bwMode="auto">
          <a:xfrm>
            <a:off x="815926" y="-14068"/>
            <a:ext cx="10536702" cy="687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333722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crimescenesanitation.com/img/crime-scene-cleanu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"/>
          <a:stretch/>
        </p:blipFill>
        <p:spPr bwMode="auto">
          <a:xfrm>
            <a:off x="815926" y="-14068"/>
            <a:ext cx="10536702" cy="687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208196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807"/>
          <a:stretch/>
        </p:blipFill>
        <p:spPr>
          <a:xfrm>
            <a:off x="815926" y="-14068"/>
            <a:ext cx="10536702" cy="688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265788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2438"/>
          <a:stretch/>
        </p:blipFill>
        <p:spPr>
          <a:xfrm>
            <a:off x="815926" y="0"/>
            <a:ext cx="10536702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97418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aftermath.com/wp-content/uploads/CrimeSceneTape-BiohazardGlov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3"/>
          <a:stretch/>
        </p:blipFill>
        <p:spPr bwMode="auto">
          <a:xfrm>
            <a:off x="815926" y="0"/>
            <a:ext cx="10536702" cy="686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787060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rime-scene-investigator.net/images/index-become-a-cs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8"/>
          <a:stretch/>
        </p:blipFill>
        <p:spPr bwMode="auto">
          <a:xfrm>
            <a:off x="815926" y="0"/>
            <a:ext cx="10536702" cy="68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704126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2275"/>
          <a:stretch/>
        </p:blipFill>
        <p:spPr>
          <a:xfrm>
            <a:off x="815926" y="0"/>
            <a:ext cx="105367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56815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reviews.123rf.com/images/zimmytws/zimmytws1301/zimmytws130100014/17337642-Broken-window-with-yellow-Crime-Scene-tape--Stock-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26" y="0"/>
            <a:ext cx="10536702" cy="689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542556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northumbria.police.uk/include/images/soco_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"/>
          <a:stretch/>
        </p:blipFill>
        <p:spPr bwMode="auto">
          <a:xfrm>
            <a:off x="815926" y="-14068"/>
            <a:ext cx="10536702" cy="687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292883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attydc.com/blog/wp-content/uploads/2011/02/DNA-Swa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5"/>
          <a:stretch/>
        </p:blipFill>
        <p:spPr bwMode="auto">
          <a:xfrm>
            <a:off x="815926" y="0"/>
            <a:ext cx="10536702" cy="687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946395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26" y="-17714"/>
            <a:ext cx="10536702" cy="687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386469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northumbria.police.uk/include/images/soco_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"/>
          <a:stretch/>
        </p:blipFill>
        <p:spPr bwMode="auto">
          <a:xfrm>
            <a:off x="815926" y="-14068"/>
            <a:ext cx="10536702" cy="687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159395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crimescenesanitation.com/img/crime-scene-cleanu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"/>
          <a:stretch/>
        </p:blipFill>
        <p:spPr bwMode="auto">
          <a:xfrm>
            <a:off x="815926" y="-14068"/>
            <a:ext cx="10536702" cy="687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70935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807"/>
          <a:stretch/>
        </p:blipFill>
        <p:spPr>
          <a:xfrm>
            <a:off x="815926" y="-14068"/>
            <a:ext cx="10536702" cy="688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102152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2438"/>
          <a:stretch/>
        </p:blipFill>
        <p:spPr>
          <a:xfrm>
            <a:off x="815926" y="0"/>
            <a:ext cx="10536702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34754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aftermath.com/wp-content/uploads/CrimeSceneTape-BiohazardGlov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3"/>
          <a:stretch/>
        </p:blipFill>
        <p:spPr bwMode="auto">
          <a:xfrm>
            <a:off x="815926" y="0"/>
            <a:ext cx="10536702" cy="686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323718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rime-scene-investigator.net/images/index-become-a-cs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8"/>
          <a:stretch/>
        </p:blipFill>
        <p:spPr bwMode="auto">
          <a:xfrm>
            <a:off x="815926" y="0"/>
            <a:ext cx="10536702" cy="68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8965732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2275"/>
          <a:stretch/>
        </p:blipFill>
        <p:spPr>
          <a:xfrm>
            <a:off x="815926" y="0"/>
            <a:ext cx="105367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889231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reviews.123rf.com/images/zimmytws/zimmytws1301/zimmytws130100014/17337642-Broken-window-with-yellow-Crime-Scene-tape--Stock-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26" y="0"/>
            <a:ext cx="10536702" cy="689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544240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crimescenesanitation.com/img/crime-scene-cleanu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"/>
          <a:stretch/>
        </p:blipFill>
        <p:spPr bwMode="auto">
          <a:xfrm>
            <a:off x="815926" y="-14068"/>
            <a:ext cx="10536702" cy="687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302009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attydc.com/blog/wp-content/uploads/2011/02/DNA-Swa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5"/>
          <a:stretch/>
        </p:blipFill>
        <p:spPr bwMode="auto">
          <a:xfrm>
            <a:off x="815926" y="0"/>
            <a:ext cx="10536702" cy="687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938304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26" y="-17714"/>
            <a:ext cx="10536702" cy="687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923557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northumbria.police.uk/include/images/soco_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"/>
          <a:stretch/>
        </p:blipFill>
        <p:spPr bwMode="auto">
          <a:xfrm>
            <a:off x="815926" y="-14068"/>
            <a:ext cx="10536702" cy="687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866327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crimescenesanitation.com/img/crime-scene-cleanu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"/>
          <a:stretch/>
        </p:blipFill>
        <p:spPr bwMode="auto">
          <a:xfrm>
            <a:off x="815926" y="-14068"/>
            <a:ext cx="10536702" cy="687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582753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807"/>
          <a:stretch/>
        </p:blipFill>
        <p:spPr>
          <a:xfrm>
            <a:off x="815926" y="-14068"/>
            <a:ext cx="10536702" cy="688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85360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2438"/>
          <a:stretch/>
        </p:blipFill>
        <p:spPr>
          <a:xfrm>
            <a:off x="815926" y="0"/>
            <a:ext cx="10536702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923553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aftermath.com/wp-content/uploads/CrimeSceneTape-BiohazardGlov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3"/>
          <a:stretch/>
        </p:blipFill>
        <p:spPr bwMode="auto">
          <a:xfrm>
            <a:off x="815926" y="0"/>
            <a:ext cx="10536702" cy="686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820297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rime-scene-investigator.net/images/index-become-a-cs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8"/>
          <a:stretch/>
        </p:blipFill>
        <p:spPr bwMode="auto">
          <a:xfrm>
            <a:off x="815926" y="0"/>
            <a:ext cx="10536702" cy="68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776844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2275"/>
          <a:stretch/>
        </p:blipFill>
        <p:spPr>
          <a:xfrm>
            <a:off x="815926" y="0"/>
            <a:ext cx="105367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579314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reviews.123rf.com/images/zimmytws/zimmytws1301/zimmytws130100014/17337642-Broken-window-with-yellow-Crime-Scene-tape--Stock-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26" y="0"/>
            <a:ext cx="10536702" cy="689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901825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807"/>
          <a:stretch/>
        </p:blipFill>
        <p:spPr>
          <a:xfrm>
            <a:off x="815926" y="-14068"/>
            <a:ext cx="10536702" cy="688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85966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attydc.com/blog/wp-content/uploads/2011/02/DNA-Swa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5"/>
          <a:stretch/>
        </p:blipFill>
        <p:spPr bwMode="auto">
          <a:xfrm>
            <a:off x="815926" y="0"/>
            <a:ext cx="10536702" cy="687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856645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26" y="-17714"/>
            <a:ext cx="10536702" cy="687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164151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northumbria.police.uk/include/images/soco_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"/>
          <a:stretch/>
        </p:blipFill>
        <p:spPr bwMode="auto">
          <a:xfrm>
            <a:off x="815926" y="-14068"/>
            <a:ext cx="10536702" cy="687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106412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crimescenesanitation.com/img/crime-scene-cleanu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"/>
          <a:stretch/>
        </p:blipFill>
        <p:spPr bwMode="auto">
          <a:xfrm>
            <a:off x="815926" y="-14068"/>
            <a:ext cx="10536702" cy="687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6139579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807"/>
          <a:stretch/>
        </p:blipFill>
        <p:spPr>
          <a:xfrm>
            <a:off x="815926" y="-14068"/>
            <a:ext cx="10536702" cy="688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580682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2438"/>
          <a:stretch/>
        </p:blipFill>
        <p:spPr>
          <a:xfrm>
            <a:off x="815926" y="0"/>
            <a:ext cx="10536702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657678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aftermath.com/wp-content/uploads/CrimeSceneTape-BiohazardGlov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3"/>
          <a:stretch/>
        </p:blipFill>
        <p:spPr bwMode="auto">
          <a:xfrm>
            <a:off x="815926" y="0"/>
            <a:ext cx="10536702" cy="686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441185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rime-scene-investigator.net/images/index-become-a-cs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8"/>
          <a:stretch/>
        </p:blipFill>
        <p:spPr bwMode="auto">
          <a:xfrm>
            <a:off x="815926" y="0"/>
            <a:ext cx="10536702" cy="68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088606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2275"/>
          <a:stretch/>
        </p:blipFill>
        <p:spPr>
          <a:xfrm>
            <a:off x="815926" y="0"/>
            <a:ext cx="105367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552299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reviews.123rf.com/images/zimmytws/zimmytws1301/zimmytws130100014/17337642-Broken-window-with-yellow-Crime-Scene-tape--Stock-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26" y="0"/>
            <a:ext cx="10536702" cy="689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213279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2438"/>
          <a:stretch/>
        </p:blipFill>
        <p:spPr>
          <a:xfrm>
            <a:off x="815926" y="0"/>
            <a:ext cx="10536702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854389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aftermath.com/wp-content/uploads/CrimeSceneTape-BiohazardGlov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3"/>
          <a:stretch/>
        </p:blipFill>
        <p:spPr bwMode="auto">
          <a:xfrm>
            <a:off x="815926" y="0"/>
            <a:ext cx="10536702" cy="686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451190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rime-scene-investigator.net/images/index-become-a-cs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8"/>
          <a:stretch/>
        </p:blipFill>
        <p:spPr bwMode="auto">
          <a:xfrm>
            <a:off x="815926" y="0"/>
            <a:ext cx="10536702" cy="68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403575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2275"/>
          <a:stretch/>
        </p:blipFill>
        <p:spPr>
          <a:xfrm>
            <a:off x="815926" y="0"/>
            <a:ext cx="105367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628998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reviews.123rf.com/images/zimmytws/zimmytws1301/zimmytws130100014/17337642-Broken-window-with-yellow-Crime-Scene-tape--Stock-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26" y="0"/>
            <a:ext cx="10536702" cy="689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117106"/>
      </p:ext>
    </p:extLst>
  </p:cSld>
  <p:clrMapOvr>
    <a:masterClrMapping/>
  </p:clrMapOvr>
  <p:transition spd="slow" advClick="0" advTm="3000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0</Words>
  <Application>Microsoft Office PowerPoint</Application>
  <PresentationFormat>Widescreen</PresentationFormat>
  <Paragraphs>0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Voyager Academy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Stephens</dc:creator>
  <cp:lastModifiedBy>Karen Stephens</cp:lastModifiedBy>
  <cp:revision>14</cp:revision>
  <dcterms:created xsi:type="dcterms:W3CDTF">2016-04-12T19:15:29Z</dcterms:created>
  <dcterms:modified xsi:type="dcterms:W3CDTF">2016-04-15T12:20:23Z</dcterms:modified>
</cp:coreProperties>
</file>