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 id="2147483694" r:id="rId3"/>
    <p:sldMasterId id="2147483721"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XpRviIngc4hait+JTp3UZcd+f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0BA81-51DA-4F42-9CF0-C4112D42EF69}" v="2" dt="2025-06-03T14:16:20.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85F0BA81-51DA-4F42-9CF0-C4112D42EF69}"/>
    <pc:docChg chg="addSld delSld modSld">
      <pc:chgData name="Doreen Osgood" userId="e1951cd2-64a1-49b0-84cb-d345a64e788e" providerId="ADAL" clId="{85F0BA81-51DA-4F42-9CF0-C4112D42EF69}" dt="2025-06-03T14:16:20.150" v="1"/>
      <pc:docMkLst>
        <pc:docMk/>
      </pc:docMkLst>
      <pc:sldChg chg="add del">
        <pc:chgData name="Doreen Osgood" userId="e1951cd2-64a1-49b0-84cb-d345a64e788e" providerId="ADAL" clId="{85F0BA81-51DA-4F42-9CF0-C4112D42EF69}" dt="2025-06-03T14:16:20.150" v="1"/>
        <pc:sldMkLst>
          <pc:docMk/>
          <pc:sldMk cId="0"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0: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2" name="Google Shape;582;p10: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1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9" name="Google Shape;589;p1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5" name="Google Shape;595;p1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13: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4" name="Google Shape;604;p13: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1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3" name="Google Shape;613;p1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1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1" name="Google Shape;621;p1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Names represent genus/species (Bam), strain (H), and what order the enzyme was discovered in in that strain (1 = first). So BamHI is from Bacillus amyloliquefaciens strain H, first one discovered.</a:t>
            </a:r>
            <a:endParaRPr/>
          </a:p>
        </p:txBody>
      </p:sp>
      <p:sp>
        <p:nvSpPr>
          <p:cNvPr id="628" name="Google Shape;628;p1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1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There are two types of restriction enzymes: ones that make blunt ends (Alu &amp; Hae, used by the bacterial immune system for bacteria to cut viral or bacteriophage DNA to prevent infections, good for DNA fingerprinting) and ones that make sticky ends (good for genetic engineering because you can glue them back together in specific orientations</a:t>
            </a:r>
            <a:endParaRPr/>
          </a:p>
        </p:txBody>
      </p:sp>
      <p:sp>
        <p:nvSpPr>
          <p:cNvPr id="636" name="Google Shape;636;p1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1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1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Complementary strand is the same forward as the original strand backward. Simple examples “race car” and “noon”.</a:t>
            </a:r>
            <a:endParaRPr/>
          </a:p>
          <a:p>
            <a:pPr marL="0" lvl="0" indent="0" algn="l" rtl="0">
              <a:spcBef>
                <a:spcPts val="0"/>
              </a:spcBef>
              <a:spcAft>
                <a:spcPts val="0"/>
              </a:spcAft>
              <a:buNone/>
            </a:pPr>
            <a:endParaRPr/>
          </a:p>
        </p:txBody>
      </p:sp>
      <p:sp>
        <p:nvSpPr>
          <p:cNvPr id="648" name="Google Shape;648;p1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19: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6" name="Google Shape;656;p19: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7" name="Google Shape;527;p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0: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7" name="Google Shape;667;p20: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2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4" name="Google Shape;674;p2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2" name="Google Shape;682;p2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3: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9" name="Google Shape;689;p23: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6" name="Google Shape;696;p2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Plasmid is a double-helix of DNA. Ori region = beginning of DNA replication; ampR = protects bacteria from ampicillin plate (a selective media to identify transformed cells) by producing beta lactamase and breaking down the ampicillin; araC = on/off switch in the presence of arabinose, similar to the lac operon; pBAD = promoter to allow RNA polymerase to dock; rfp = gene for protein of interest (in our case, red fluorescent protein)</a:t>
            </a:r>
            <a:endParaRPr/>
          </a:p>
          <a:p>
            <a:pPr marL="0" lvl="0" indent="0" algn="l" rtl="0">
              <a:spcBef>
                <a:spcPts val="0"/>
              </a:spcBef>
              <a:spcAft>
                <a:spcPts val="0"/>
              </a:spcAft>
              <a:buNone/>
            </a:pPr>
            <a:endParaRPr/>
          </a:p>
        </p:txBody>
      </p:sp>
      <p:sp>
        <p:nvSpPr>
          <p:cNvPr id="697" name="Google Shape;697;p2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4" name="Google Shape;704;p2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5" name="Google Shape;705;p2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
        <p:nvSpPr>
          <p:cNvPr id="712" name="Google Shape;712;p2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3" name="Google Shape;713;p2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Restriction enzyme sites: 2 enzymes = 2 restriction sites (with GFP labs they only cut with EcoR1, so they cut at the same site)</a:t>
            </a:r>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
        <p:nvSpPr>
          <p:cNvPr id="734" name="Google Shape;734;p2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5" name="Google Shape;735;p2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2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2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6" name="Google Shape;756;p2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29: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0" name="Google Shape;790;p29: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4" name="Google Shape;534;p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0: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6" name="Google Shape;796;p30: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3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3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5" name="Google Shape;805;p3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3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3" name="Google Shape;813;p3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33: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2" name="Google Shape;822;p3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1" name="Google Shape;541;p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8" name="Google Shape;548;p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5" name="Google Shape;555;p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1" name="Google Shape;561;p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62" name="Google Shape;562;p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9" name="Google Shape;569;p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9: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5" name="Google Shape;575;p9: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35"/>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3" name="Google Shape;13;p35"/>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 name="Google Shape;14;p35"/>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35"/>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35"/>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51"/>
        <p:cNvGrpSpPr/>
        <p:nvPr/>
      </p:nvGrpSpPr>
      <p:grpSpPr>
        <a:xfrm>
          <a:off x="0" y="0"/>
          <a:ext cx="0" cy="0"/>
          <a:chOff x="0" y="0"/>
          <a:chExt cx="0" cy="0"/>
        </a:xfrm>
      </p:grpSpPr>
      <p:sp>
        <p:nvSpPr>
          <p:cNvPr id="52" name="Google Shape;52;p5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53" name="Google Shape;53;p53"/>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4" name="Google Shape;54;p5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6" name="Google Shape;56;p53"/>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7" name="Google Shape;57;p53"/>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58"/>
        <p:cNvGrpSpPr/>
        <p:nvPr/>
      </p:nvGrpSpPr>
      <p:grpSpPr>
        <a:xfrm>
          <a:off x="0" y="0"/>
          <a:ext cx="0" cy="0"/>
          <a:chOff x="0" y="0"/>
          <a:chExt cx="0" cy="0"/>
        </a:xfrm>
      </p:grpSpPr>
      <p:sp>
        <p:nvSpPr>
          <p:cNvPr id="59" name="Google Shape;59;p54"/>
          <p:cNvSpPr>
            <a:spLocks noGrp="1"/>
          </p:cNvSpPr>
          <p:nvPr>
            <p:ph type="pic" idx="2"/>
          </p:nvPr>
        </p:nvSpPr>
        <p:spPr>
          <a:xfrm>
            <a:off x="3121044" y="1007705"/>
            <a:ext cx="2909455" cy="3551595"/>
          </a:xfrm>
          <a:prstGeom prst="rect">
            <a:avLst/>
          </a:prstGeom>
          <a:noFill/>
          <a:ln>
            <a:noFill/>
          </a:ln>
        </p:spPr>
      </p:sp>
      <p:sp>
        <p:nvSpPr>
          <p:cNvPr id="60" name="Google Shape;60;p54"/>
          <p:cNvSpPr>
            <a:spLocks noGrp="1"/>
          </p:cNvSpPr>
          <p:nvPr>
            <p:ph type="pic" idx="3"/>
          </p:nvPr>
        </p:nvSpPr>
        <p:spPr>
          <a:xfrm>
            <a:off x="6066254" y="1007705"/>
            <a:ext cx="3075709" cy="3551595"/>
          </a:xfrm>
          <a:prstGeom prst="rect">
            <a:avLst/>
          </a:prstGeom>
          <a:noFill/>
          <a:ln>
            <a:noFill/>
          </a:ln>
        </p:spPr>
      </p:sp>
      <p:sp>
        <p:nvSpPr>
          <p:cNvPr id="61" name="Google Shape;61;p54"/>
          <p:cNvSpPr>
            <a:spLocks noGrp="1"/>
          </p:cNvSpPr>
          <p:nvPr>
            <p:ph type="pic" idx="4"/>
          </p:nvPr>
        </p:nvSpPr>
        <p:spPr>
          <a:xfrm>
            <a:off x="1" y="1007705"/>
            <a:ext cx="3075709" cy="3551595"/>
          </a:xfrm>
          <a:prstGeom prst="rect">
            <a:avLst/>
          </a:prstGeom>
          <a:noFill/>
          <a:ln>
            <a:noFill/>
          </a:ln>
        </p:spPr>
      </p:sp>
      <p:sp>
        <p:nvSpPr>
          <p:cNvPr id="62" name="Google Shape;62;p54"/>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63"/>
        <p:cNvGrpSpPr/>
        <p:nvPr/>
      </p:nvGrpSpPr>
      <p:grpSpPr>
        <a:xfrm>
          <a:off x="0" y="0"/>
          <a:ext cx="0" cy="0"/>
          <a:chOff x="0" y="0"/>
          <a:chExt cx="0" cy="0"/>
        </a:xfrm>
      </p:grpSpPr>
      <p:sp>
        <p:nvSpPr>
          <p:cNvPr id="64" name="Google Shape;64;p55"/>
          <p:cNvSpPr>
            <a:spLocks noGrp="1"/>
          </p:cNvSpPr>
          <p:nvPr>
            <p:ph type="pic" idx="2"/>
          </p:nvPr>
        </p:nvSpPr>
        <p:spPr>
          <a:xfrm>
            <a:off x="1" y="1007707"/>
            <a:ext cx="6026727" cy="3551594"/>
          </a:xfrm>
          <a:prstGeom prst="rect">
            <a:avLst/>
          </a:prstGeom>
          <a:noFill/>
          <a:ln>
            <a:noFill/>
          </a:ln>
        </p:spPr>
      </p:sp>
      <p:sp>
        <p:nvSpPr>
          <p:cNvPr id="65" name="Google Shape;65;p55"/>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6" name="Google Shape;66;p55"/>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67"/>
        <p:cNvGrpSpPr/>
        <p:nvPr/>
      </p:nvGrpSpPr>
      <p:grpSpPr>
        <a:xfrm>
          <a:off x="0" y="0"/>
          <a:ext cx="0" cy="0"/>
          <a:chOff x="0" y="0"/>
          <a:chExt cx="0" cy="0"/>
        </a:xfrm>
      </p:grpSpPr>
      <p:sp>
        <p:nvSpPr>
          <p:cNvPr id="68" name="Google Shape;68;p56"/>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69" name="Google Shape;69;p56"/>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0" name="Google Shape;70;p56"/>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1" name="Google Shape;71;p5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72"/>
        <p:cNvGrpSpPr/>
        <p:nvPr/>
      </p:nvGrpSpPr>
      <p:grpSpPr>
        <a:xfrm>
          <a:off x="0" y="0"/>
          <a:ext cx="0" cy="0"/>
          <a:chOff x="0" y="0"/>
          <a:chExt cx="0" cy="0"/>
        </a:xfrm>
      </p:grpSpPr>
      <p:sp>
        <p:nvSpPr>
          <p:cNvPr id="73" name="Google Shape;73;p57"/>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4" name="Google Shape;74;p57"/>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5" name="Google Shape;75;p57"/>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6" name="Google Shape;76;p5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77"/>
        <p:cNvGrpSpPr/>
        <p:nvPr/>
      </p:nvGrpSpPr>
      <p:grpSpPr>
        <a:xfrm>
          <a:off x="0" y="0"/>
          <a:ext cx="0" cy="0"/>
          <a:chOff x="0" y="0"/>
          <a:chExt cx="0" cy="0"/>
        </a:xfrm>
      </p:grpSpPr>
      <p:sp>
        <p:nvSpPr>
          <p:cNvPr id="78" name="Google Shape;78;p58"/>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9" name="Google Shape;79;p58"/>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0" name="Google Shape;80;p58"/>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1" name="Google Shape;81;p5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8"/>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83"/>
        <p:cNvGrpSpPr/>
        <p:nvPr/>
      </p:nvGrpSpPr>
      <p:grpSpPr>
        <a:xfrm>
          <a:off x="0" y="0"/>
          <a:ext cx="0" cy="0"/>
          <a:chOff x="0" y="0"/>
          <a:chExt cx="0" cy="0"/>
        </a:xfrm>
      </p:grpSpPr>
      <p:sp>
        <p:nvSpPr>
          <p:cNvPr id="84" name="Google Shape;84;p59"/>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85" name="Google Shape;85;p59"/>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6" name="Google Shape;86;p59"/>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7" name="Google Shape;87;p5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9"/>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89"/>
        <p:cNvGrpSpPr/>
        <p:nvPr/>
      </p:nvGrpSpPr>
      <p:grpSpPr>
        <a:xfrm>
          <a:off x="0" y="0"/>
          <a:ext cx="0" cy="0"/>
          <a:chOff x="0" y="0"/>
          <a:chExt cx="0" cy="0"/>
        </a:xfrm>
      </p:grpSpPr>
      <p:sp>
        <p:nvSpPr>
          <p:cNvPr id="90" name="Google Shape;90;p60"/>
          <p:cNvSpPr>
            <a:spLocks noGrp="1"/>
          </p:cNvSpPr>
          <p:nvPr>
            <p:ph type="pic" idx="2"/>
          </p:nvPr>
        </p:nvSpPr>
        <p:spPr>
          <a:xfrm>
            <a:off x="4613565" y="1007707"/>
            <a:ext cx="2244436" cy="3552663"/>
          </a:xfrm>
          <a:prstGeom prst="rect">
            <a:avLst/>
          </a:prstGeom>
          <a:noFill/>
          <a:ln>
            <a:noFill/>
          </a:ln>
        </p:spPr>
      </p:sp>
      <p:sp>
        <p:nvSpPr>
          <p:cNvPr id="91" name="Google Shape;91;p60"/>
          <p:cNvSpPr>
            <a:spLocks noGrp="1"/>
          </p:cNvSpPr>
          <p:nvPr>
            <p:ph type="pic" idx="3"/>
          </p:nvPr>
        </p:nvSpPr>
        <p:spPr>
          <a:xfrm>
            <a:off x="1" y="2833069"/>
            <a:ext cx="2265218" cy="1727301"/>
          </a:xfrm>
          <a:prstGeom prst="rect">
            <a:avLst/>
          </a:prstGeom>
          <a:noFill/>
          <a:ln>
            <a:noFill/>
          </a:ln>
        </p:spPr>
      </p:sp>
      <p:sp>
        <p:nvSpPr>
          <p:cNvPr id="92" name="Google Shape;92;p60"/>
          <p:cNvSpPr>
            <a:spLocks noGrp="1"/>
          </p:cNvSpPr>
          <p:nvPr>
            <p:ph type="pic" idx="4"/>
          </p:nvPr>
        </p:nvSpPr>
        <p:spPr>
          <a:xfrm>
            <a:off x="0" y="1007707"/>
            <a:ext cx="4572000" cy="1784480"/>
          </a:xfrm>
          <a:prstGeom prst="rect">
            <a:avLst/>
          </a:prstGeom>
          <a:noFill/>
          <a:ln>
            <a:noFill/>
          </a:ln>
        </p:spPr>
      </p:sp>
      <p:sp>
        <p:nvSpPr>
          <p:cNvPr id="93" name="Google Shape;93;p60"/>
          <p:cNvSpPr>
            <a:spLocks noGrp="1"/>
          </p:cNvSpPr>
          <p:nvPr>
            <p:ph type="pic" idx="5"/>
          </p:nvPr>
        </p:nvSpPr>
        <p:spPr>
          <a:xfrm>
            <a:off x="6891543" y="2833069"/>
            <a:ext cx="2244436" cy="1726232"/>
          </a:xfrm>
          <a:prstGeom prst="rect">
            <a:avLst/>
          </a:prstGeom>
          <a:noFill/>
          <a:ln>
            <a:noFill/>
          </a:ln>
        </p:spPr>
      </p:sp>
      <p:sp>
        <p:nvSpPr>
          <p:cNvPr id="94" name="Google Shape;94;p60"/>
          <p:cNvSpPr>
            <a:spLocks noGrp="1"/>
          </p:cNvSpPr>
          <p:nvPr>
            <p:ph type="pic" idx="6"/>
          </p:nvPr>
        </p:nvSpPr>
        <p:spPr>
          <a:xfrm>
            <a:off x="6889721" y="1007707"/>
            <a:ext cx="2244436" cy="1784480"/>
          </a:xfrm>
          <a:prstGeom prst="rect">
            <a:avLst/>
          </a:prstGeom>
          <a:noFill/>
          <a:ln>
            <a:noFill/>
          </a:ln>
        </p:spPr>
      </p:sp>
      <p:sp>
        <p:nvSpPr>
          <p:cNvPr id="95" name="Google Shape;95;p60"/>
          <p:cNvSpPr>
            <a:spLocks noGrp="1"/>
          </p:cNvSpPr>
          <p:nvPr>
            <p:ph type="pic" idx="7"/>
          </p:nvPr>
        </p:nvSpPr>
        <p:spPr>
          <a:xfrm>
            <a:off x="2306782" y="2833069"/>
            <a:ext cx="2265218" cy="1726232"/>
          </a:xfrm>
          <a:prstGeom prst="rect">
            <a:avLst/>
          </a:prstGeom>
          <a:noFill/>
          <a:ln>
            <a:noFill/>
          </a:ln>
        </p:spPr>
      </p:sp>
      <p:sp>
        <p:nvSpPr>
          <p:cNvPr id="96" name="Google Shape;96;p6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97"/>
        <p:cNvGrpSpPr/>
        <p:nvPr/>
      </p:nvGrpSpPr>
      <p:grpSpPr>
        <a:xfrm>
          <a:off x="0" y="0"/>
          <a:ext cx="0" cy="0"/>
          <a:chOff x="0" y="0"/>
          <a:chExt cx="0" cy="0"/>
        </a:xfrm>
      </p:grpSpPr>
      <p:sp>
        <p:nvSpPr>
          <p:cNvPr id="98" name="Google Shape;98;p61"/>
          <p:cNvSpPr>
            <a:spLocks noGrp="1"/>
          </p:cNvSpPr>
          <p:nvPr>
            <p:ph type="pic" idx="2"/>
          </p:nvPr>
        </p:nvSpPr>
        <p:spPr>
          <a:xfrm>
            <a:off x="0" y="1007707"/>
            <a:ext cx="9144000" cy="3551594"/>
          </a:xfrm>
          <a:prstGeom prst="rect">
            <a:avLst/>
          </a:prstGeom>
          <a:noFill/>
          <a:ln>
            <a:noFill/>
          </a:ln>
        </p:spPr>
      </p:sp>
      <p:sp>
        <p:nvSpPr>
          <p:cNvPr id="99" name="Google Shape;99;p6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00"/>
        <p:cNvGrpSpPr/>
        <p:nvPr/>
      </p:nvGrpSpPr>
      <p:grpSpPr>
        <a:xfrm>
          <a:off x="0" y="0"/>
          <a:ext cx="0" cy="0"/>
          <a:chOff x="0" y="0"/>
          <a:chExt cx="0" cy="0"/>
        </a:xfrm>
      </p:grpSpPr>
      <p:sp>
        <p:nvSpPr>
          <p:cNvPr id="101" name="Google Shape;101;p6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02" name="Google Shape;102;p62"/>
          <p:cNvSpPr>
            <a:spLocks noGrp="1"/>
          </p:cNvSpPr>
          <p:nvPr>
            <p:ph type="pic" idx="2"/>
          </p:nvPr>
        </p:nvSpPr>
        <p:spPr>
          <a:xfrm>
            <a:off x="1739034" y="1173689"/>
            <a:ext cx="2763982" cy="2561253"/>
          </a:xfrm>
          <a:prstGeom prst="rect">
            <a:avLst/>
          </a:prstGeom>
          <a:noFill/>
          <a:ln>
            <a:noFill/>
          </a:ln>
        </p:spPr>
      </p:sp>
      <p:sp>
        <p:nvSpPr>
          <p:cNvPr id="103" name="Google Shape;103;p62"/>
          <p:cNvSpPr>
            <a:spLocks noGrp="1"/>
          </p:cNvSpPr>
          <p:nvPr>
            <p:ph type="pic" idx="3"/>
          </p:nvPr>
        </p:nvSpPr>
        <p:spPr>
          <a:xfrm>
            <a:off x="4655127" y="1173689"/>
            <a:ext cx="2763982" cy="2561253"/>
          </a:xfrm>
          <a:prstGeom prst="rect">
            <a:avLst/>
          </a:prstGeom>
          <a:noFill/>
          <a:ln>
            <a:noFill/>
          </a:ln>
        </p:spPr>
      </p:sp>
      <p:sp>
        <p:nvSpPr>
          <p:cNvPr id="104" name="Google Shape;104;p62"/>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5" name="Google Shape;105;p62"/>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6" name="Google Shape;106;p6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 name="Google Shape;20;p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1" name="Google Shape;21;p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2" name="Google Shape;22;p3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07"/>
        <p:cNvGrpSpPr/>
        <p:nvPr/>
      </p:nvGrpSpPr>
      <p:grpSpPr>
        <a:xfrm>
          <a:off x="0" y="0"/>
          <a:ext cx="0" cy="0"/>
          <a:chOff x="0" y="0"/>
          <a:chExt cx="0" cy="0"/>
        </a:xfrm>
      </p:grpSpPr>
      <p:sp>
        <p:nvSpPr>
          <p:cNvPr id="108" name="Google Shape;108;p63"/>
          <p:cNvSpPr>
            <a:spLocks noGrp="1"/>
          </p:cNvSpPr>
          <p:nvPr>
            <p:ph type="pic" idx="2"/>
          </p:nvPr>
        </p:nvSpPr>
        <p:spPr>
          <a:xfrm>
            <a:off x="1" y="1007707"/>
            <a:ext cx="3034145" cy="3551594"/>
          </a:xfrm>
          <a:prstGeom prst="rect">
            <a:avLst/>
          </a:prstGeom>
          <a:noFill/>
          <a:ln>
            <a:noFill/>
          </a:ln>
        </p:spPr>
      </p:sp>
      <p:sp>
        <p:nvSpPr>
          <p:cNvPr id="109" name="Google Shape;109;p63"/>
          <p:cNvSpPr>
            <a:spLocks noGrp="1"/>
          </p:cNvSpPr>
          <p:nvPr>
            <p:ph type="pic" idx="3"/>
          </p:nvPr>
        </p:nvSpPr>
        <p:spPr>
          <a:xfrm>
            <a:off x="6109856" y="1007707"/>
            <a:ext cx="3034145" cy="3551594"/>
          </a:xfrm>
          <a:prstGeom prst="rect">
            <a:avLst/>
          </a:prstGeom>
          <a:noFill/>
          <a:ln>
            <a:noFill/>
          </a:ln>
        </p:spPr>
      </p:sp>
      <p:sp>
        <p:nvSpPr>
          <p:cNvPr id="110" name="Google Shape;110;p63"/>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1" name="Google Shape;111;p6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12"/>
        <p:cNvGrpSpPr/>
        <p:nvPr/>
      </p:nvGrpSpPr>
      <p:grpSpPr>
        <a:xfrm>
          <a:off x="0" y="0"/>
          <a:ext cx="0" cy="0"/>
          <a:chOff x="0" y="0"/>
          <a:chExt cx="0" cy="0"/>
        </a:xfrm>
      </p:grpSpPr>
      <p:sp>
        <p:nvSpPr>
          <p:cNvPr id="113" name="Google Shape;113;p64"/>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14" name="Google Shape;114;p64"/>
          <p:cNvSpPr>
            <a:spLocks noGrp="1"/>
          </p:cNvSpPr>
          <p:nvPr>
            <p:ph type="pic" idx="2"/>
          </p:nvPr>
        </p:nvSpPr>
        <p:spPr>
          <a:xfrm>
            <a:off x="-309" y="1007416"/>
            <a:ext cx="3096491" cy="2866085"/>
          </a:xfrm>
          <a:prstGeom prst="rect">
            <a:avLst/>
          </a:prstGeom>
          <a:noFill/>
          <a:ln>
            <a:noFill/>
          </a:ln>
        </p:spPr>
      </p:sp>
      <p:sp>
        <p:nvSpPr>
          <p:cNvPr id="115" name="Google Shape;115;p64"/>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6" name="Google Shape;116;p64"/>
          <p:cNvSpPr txBox="1">
            <a:spLocks noGrp="1"/>
          </p:cNvSpPr>
          <p:nvPr>
            <p:ph type="body" idx="3"/>
          </p:nvPr>
        </p:nvSpPr>
        <p:spPr>
          <a:xfrm>
            <a:off x="3225452" y="1280161"/>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7" name="Google Shape;117;p6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118"/>
        <p:cNvGrpSpPr/>
        <p:nvPr/>
      </p:nvGrpSpPr>
      <p:grpSpPr>
        <a:xfrm>
          <a:off x="0" y="0"/>
          <a:ext cx="0" cy="0"/>
          <a:chOff x="0" y="0"/>
          <a:chExt cx="0" cy="0"/>
        </a:xfrm>
      </p:grpSpPr>
      <p:sp>
        <p:nvSpPr>
          <p:cNvPr id="119" name="Google Shape;119;p6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5"/>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26"/>
        <p:cNvGrpSpPr/>
        <p:nvPr/>
      </p:nvGrpSpPr>
      <p:grpSpPr>
        <a:xfrm>
          <a:off x="0" y="0"/>
          <a:ext cx="0" cy="0"/>
          <a:chOff x="0" y="0"/>
          <a:chExt cx="0" cy="0"/>
        </a:xfrm>
      </p:grpSpPr>
      <p:pic>
        <p:nvPicPr>
          <p:cNvPr id="127" name="Google Shape;127;p114"/>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28" name="Google Shape;128;p114"/>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29" name="Google Shape;129;p114"/>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0" name="Google Shape;130;p114"/>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1" name="Google Shape;131;p114"/>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32"/>
        <p:cNvGrpSpPr/>
        <p:nvPr/>
      </p:nvGrpSpPr>
      <p:grpSpPr>
        <a:xfrm>
          <a:off x="0" y="0"/>
          <a:ext cx="0" cy="0"/>
          <a:chOff x="0" y="0"/>
          <a:chExt cx="0" cy="0"/>
        </a:xfrm>
      </p:grpSpPr>
      <p:sp>
        <p:nvSpPr>
          <p:cNvPr id="133" name="Google Shape;133;p115"/>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b="0" i="0" u="none" strike="noStrike" cap="none">
              <a:solidFill>
                <a:srgbClr val="FFFFFF"/>
              </a:solidFill>
              <a:latin typeface="Arial"/>
              <a:ea typeface="Arial"/>
              <a:cs typeface="Arial"/>
              <a:sym typeface="Arial"/>
            </a:endParaRPr>
          </a:p>
        </p:txBody>
      </p:sp>
      <p:sp>
        <p:nvSpPr>
          <p:cNvPr id="134" name="Google Shape;134;p115"/>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5" name="Google Shape;135;p115"/>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6"/>
        <p:cNvGrpSpPr/>
        <p:nvPr/>
      </p:nvGrpSpPr>
      <p:grpSpPr>
        <a:xfrm>
          <a:off x="0" y="0"/>
          <a:ext cx="0" cy="0"/>
          <a:chOff x="0" y="0"/>
          <a:chExt cx="0" cy="0"/>
        </a:xfrm>
      </p:grpSpPr>
      <p:sp>
        <p:nvSpPr>
          <p:cNvPr id="137" name="Google Shape;137;p11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8" name="Google Shape;138;p11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39"/>
        <p:cNvGrpSpPr/>
        <p:nvPr/>
      </p:nvGrpSpPr>
      <p:grpSpPr>
        <a:xfrm>
          <a:off x="0" y="0"/>
          <a:ext cx="0" cy="0"/>
          <a:chOff x="0" y="0"/>
          <a:chExt cx="0" cy="0"/>
        </a:xfrm>
      </p:grpSpPr>
      <p:sp>
        <p:nvSpPr>
          <p:cNvPr id="140" name="Google Shape;140;p117"/>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1" name="Google Shape;141;p117"/>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2" name="Google Shape;142;p117"/>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3"/>
        <p:cNvGrpSpPr/>
        <p:nvPr/>
      </p:nvGrpSpPr>
      <p:grpSpPr>
        <a:xfrm>
          <a:off x="0" y="0"/>
          <a:ext cx="0" cy="0"/>
          <a:chOff x="0" y="0"/>
          <a:chExt cx="0" cy="0"/>
        </a:xfrm>
      </p:grpSpPr>
      <p:sp>
        <p:nvSpPr>
          <p:cNvPr id="144" name="Google Shape;144;p118"/>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5" name="Google Shape;145;p11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6"/>
        <p:cNvGrpSpPr/>
        <p:nvPr/>
      </p:nvGrpSpPr>
      <p:grpSpPr>
        <a:xfrm>
          <a:off x="0" y="0"/>
          <a:ext cx="0" cy="0"/>
          <a:chOff x="0" y="0"/>
          <a:chExt cx="0" cy="0"/>
        </a:xfrm>
      </p:grpSpPr>
      <p:sp>
        <p:nvSpPr>
          <p:cNvPr id="147" name="Google Shape;147;p11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8" name="Google Shape;148;p119"/>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9" name="Google Shape;149;p119"/>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19"/>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3"/>
        <p:cNvGrpSpPr/>
        <p:nvPr/>
      </p:nvGrpSpPr>
      <p:grpSpPr>
        <a:xfrm>
          <a:off x="0" y="0"/>
          <a:ext cx="0" cy="0"/>
          <a:chOff x="0" y="0"/>
          <a:chExt cx="0" cy="0"/>
        </a:xfrm>
      </p:grpSpPr>
      <p:sp>
        <p:nvSpPr>
          <p:cNvPr id="24" name="Google Shape;24;p42"/>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5" name="Google Shape;25;p42"/>
          <p:cNvSpPr>
            <a:spLocks noGrp="1"/>
          </p:cNvSpPr>
          <p:nvPr>
            <p:ph type="pic" idx="2"/>
          </p:nvPr>
        </p:nvSpPr>
        <p:spPr>
          <a:xfrm>
            <a:off x="6048300" y="1007416"/>
            <a:ext cx="3096491" cy="2863127"/>
          </a:xfrm>
          <a:prstGeom prst="rect">
            <a:avLst/>
          </a:prstGeom>
          <a:noFill/>
          <a:ln>
            <a:noFill/>
          </a:ln>
        </p:spPr>
      </p:sp>
      <p:sp>
        <p:nvSpPr>
          <p:cNvPr id="26" name="Google Shape;26;p4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7" name="Google Shape;27;p42"/>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 name="Google Shape;28;p4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51"/>
        <p:cNvGrpSpPr/>
        <p:nvPr/>
      </p:nvGrpSpPr>
      <p:grpSpPr>
        <a:xfrm>
          <a:off x="0" y="0"/>
          <a:ext cx="0" cy="0"/>
          <a:chOff x="0" y="0"/>
          <a:chExt cx="0" cy="0"/>
        </a:xfrm>
      </p:grpSpPr>
      <p:sp>
        <p:nvSpPr>
          <p:cNvPr id="152" name="Google Shape;152;p12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53" name="Google Shape;153;p120"/>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4" name="Google Shape;154;p12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20"/>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56"/>
        <p:cNvGrpSpPr/>
        <p:nvPr/>
      </p:nvGrpSpPr>
      <p:grpSpPr>
        <a:xfrm>
          <a:off x="0" y="0"/>
          <a:ext cx="0" cy="0"/>
          <a:chOff x="0" y="0"/>
          <a:chExt cx="0" cy="0"/>
        </a:xfrm>
      </p:grpSpPr>
      <p:sp>
        <p:nvSpPr>
          <p:cNvPr id="157" name="Google Shape;157;p12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58" name="Google Shape;158;p121"/>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9" name="Google Shape;159;p12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21"/>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1" name="Google Shape;161;p121"/>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2" name="Google Shape;162;p121"/>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63"/>
        <p:cNvGrpSpPr/>
        <p:nvPr/>
      </p:nvGrpSpPr>
      <p:grpSpPr>
        <a:xfrm>
          <a:off x="0" y="0"/>
          <a:ext cx="0" cy="0"/>
          <a:chOff x="0" y="0"/>
          <a:chExt cx="0" cy="0"/>
        </a:xfrm>
      </p:grpSpPr>
      <p:sp>
        <p:nvSpPr>
          <p:cNvPr id="164" name="Google Shape;164;p122"/>
          <p:cNvSpPr>
            <a:spLocks noGrp="1"/>
          </p:cNvSpPr>
          <p:nvPr>
            <p:ph type="pic" idx="2"/>
          </p:nvPr>
        </p:nvSpPr>
        <p:spPr>
          <a:xfrm>
            <a:off x="3121044" y="1007705"/>
            <a:ext cx="2909455" cy="3551595"/>
          </a:xfrm>
          <a:prstGeom prst="rect">
            <a:avLst/>
          </a:prstGeom>
          <a:noFill/>
          <a:ln>
            <a:noFill/>
          </a:ln>
        </p:spPr>
      </p:sp>
      <p:sp>
        <p:nvSpPr>
          <p:cNvPr id="165" name="Google Shape;165;p122"/>
          <p:cNvSpPr>
            <a:spLocks noGrp="1"/>
          </p:cNvSpPr>
          <p:nvPr>
            <p:ph type="pic" idx="3"/>
          </p:nvPr>
        </p:nvSpPr>
        <p:spPr>
          <a:xfrm>
            <a:off x="6066254" y="1007705"/>
            <a:ext cx="3075709" cy="3551595"/>
          </a:xfrm>
          <a:prstGeom prst="rect">
            <a:avLst/>
          </a:prstGeom>
          <a:noFill/>
          <a:ln>
            <a:noFill/>
          </a:ln>
        </p:spPr>
      </p:sp>
      <p:sp>
        <p:nvSpPr>
          <p:cNvPr id="166" name="Google Shape;166;p122"/>
          <p:cNvSpPr>
            <a:spLocks noGrp="1"/>
          </p:cNvSpPr>
          <p:nvPr>
            <p:ph type="pic" idx="4"/>
          </p:nvPr>
        </p:nvSpPr>
        <p:spPr>
          <a:xfrm>
            <a:off x="1" y="1007705"/>
            <a:ext cx="3075709" cy="3551595"/>
          </a:xfrm>
          <a:prstGeom prst="rect">
            <a:avLst/>
          </a:prstGeom>
          <a:noFill/>
          <a:ln>
            <a:noFill/>
          </a:ln>
        </p:spPr>
      </p:sp>
      <p:sp>
        <p:nvSpPr>
          <p:cNvPr id="167" name="Google Shape;167;p122"/>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68"/>
        <p:cNvGrpSpPr/>
        <p:nvPr/>
      </p:nvGrpSpPr>
      <p:grpSpPr>
        <a:xfrm>
          <a:off x="0" y="0"/>
          <a:ext cx="0" cy="0"/>
          <a:chOff x="0" y="0"/>
          <a:chExt cx="0" cy="0"/>
        </a:xfrm>
      </p:grpSpPr>
      <p:sp>
        <p:nvSpPr>
          <p:cNvPr id="169" name="Google Shape;169;p123"/>
          <p:cNvSpPr>
            <a:spLocks noGrp="1"/>
          </p:cNvSpPr>
          <p:nvPr>
            <p:ph type="pic" idx="2"/>
          </p:nvPr>
        </p:nvSpPr>
        <p:spPr>
          <a:xfrm>
            <a:off x="1" y="1007707"/>
            <a:ext cx="6026727" cy="3551594"/>
          </a:xfrm>
          <a:prstGeom prst="rect">
            <a:avLst/>
          </a:prstGeom>
          <a:noFill/>
          <a:ln>
            <a:noFill/>
          </a:ln>
        </p:spPr>
      </p:sp>
      <p:sp>
        <p:nvSpPr>
          <p:cNvPr id="170" name="Google Shape;170;p123"/>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1" name="Google Shape;171;p123"/>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72"/>
        <p:cNvGrpSpPr/>
        <p:nvPr/>
      </p:nvGrpSpPr>
      <p:grpSpPr>
        <a:xfrm>
          <a:off x="0" y="0"/>
          <a:ext cx="0" cy="0"/>
          <a:chOff x="0" y="0"/>
          <a:chExt cx="0" cy="0"/>
        </a:xfrm>
      </p:grpSpPr>
      <p:sp>
        <p:nvSpPr>
          <p:cNvPr id="173" name="Google Shape;173;p124"/>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74" name="Google Shape;174;p124"/>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5" name="Google Shape;175;p124"/>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6" name="Google Shape;176;p12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77"/>
        <p:cNvGrpSpPr/>
        <p:nvPr/>
      </p:nvGrpSpPr>
      <p:grpSpPr>
        <a:xfrm>
          <a:off x="0" y="0"/>
          <a:ext cx="0" cy="0"/>
          <a:chOff x="0" y="0"/>
          <a:chExt cx="0" cy="0"/>
        </a:xfrm>
      </p:grpSpPr>
      <p:sp>
        <p:nvSpPr>
          <p:cNvPr id="178" name="Google Shape;178;p125"/>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79" name="Google Shape;179;p125"/>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0" name="Google Shape;180;p125"/>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1" name="Google Shape;181;p12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82"/>
        <p:cNvGrpSpPr/>
        <p:nvPr/>
      </p:nvGrpSpPr>
      <p:grpSpPr>
        <a:xfrm>
          <a:off x="0" y="0"/>
          <a:ext cx="0" cy="0"/>
          <a:chOff x="0" y="0"/>
          <a:chExt cx="0" cy="0"/>
        </a:xfrm>
      </p:grpSpPr>
      <p:sp>
        <p:nvSpPr>
          <p:cNvPr id="183" name="Google Shape;183;p126"/>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84" name="Google Shape;184;p126"/>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5" name="Google Shape;185;p126"/>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6" name="Google Shape;186;p12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26"/>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188"/>
        <p:cNvGrpSpPr/>
        <p:nvPr/>
      </p:nvGrpSpPr>
      <p:grpSpPr>
        <a:xfrm>
          <a:off x="0" y="0"/>
          <a:ext cx="0" cy="0"/>
          <a:chOff x="0" y="0"/>
          <a:chExt cx="0" cy="0"/>
        </a:xfrm>
      </p:grpSpPr>
      <p:sp>
        <p:nvSpPr>
          <p:cNvPr id="189" name="Google Shape;189;p127"/>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90" name="Google Shape;190;p127"/>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1" name="Google Shape;191;p127"/>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2" name="Google Shape;192;p12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27"/>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94"/>
        <p:cNvGrpSpPr/>
        <p:nvPr/>
      </p:nvGrpSpPr>
      <p:grpSpPr>
        <a:xfrm>
          <a:off x="0" y="0"/>
          <a:ext cx="0" cy="0"/>
          <a:chOff x="0" y="0"/>
          <a:chExt cx="0" cy="0"/>
        </a:xfrm>
      </p:grpSpPr>
      <p:sp>
        <p:nvSpPr>
          <p:cNvPr id="195" name="Google Shape;195;p128"/>
          <p:cNvSpPr>
            <a:spLocks noGrp="1"/>
          </p:cNvSpPr>
          <p:nvPr>
            <p:ph type="pic" idx="2"/>
          </p:nvPr>
        </p:nvSpPr>
        <p:spPr>
          <a:xfrm>
            <a:off x="4613565" y="1007707"/>
            <a:ext cx="2244436" cy="3552663"/>
          </a:xfrm>
          <a:prstGeom prst="rect">
            <a:avLst/>
          </a:prstGeom>
          <a:noFill/>
          <a:ln>
            <a:noFill/>
          </a:ln>
        </p:spPr>
      </p:sp>
      <p:sp>
        <p:nvSpPr>
          <p:cNvPr id="196" name="Google Shape;196;p128"/>
          <p:cNvSpPr>
            <a:spLocks noGrp="1"/>
          </p:cNvSpPr>
          <p:nvPr>
            <p:ph type="pic" idx="3"/>
          </p:nvPr>
        </p:nvSpPr>
        <p:spPr>
          <a:xfrm>
            <a:off x="1" y="2833069"/>
            <a:ext cx="2265218" cy="1727301"/>
          </a:xfrm>
          <a:prstGeom prst="rect">
            <a:avLst/>
          </a:prstGeom>
          <a:noFill/>
          <a:ln>
            <a:noFill/>
          </a:ln>
        </p:spPr>
      </p:sp>
      <p:sp>
        <p:nvSpPr>
          <p:cNvPr id="197" name="Google Shape;197;p128"/>
          <p:cNvSpPr>
            <a:spLocks noGrp="1"/>
          </p:cNvSpPr>
          <p:nvPr>
            <p:ph type="pic" idx="4"/>
          </p:nvPr>
        </p:nvSpPr>
        <p:spPr>
          <a:xfrm>
            <a:off x="0" y="1007707"/>
            <a:ext cx="4572000" cy="1784480"/>
          </a:xfrm>
          <a:prstGeom prst="rect">
            <a:avLst/>
          </a:prstGeom>
          <a:noFill/>
          <a:ln>
            <a:noFill/>
          </a:ln>
        </p:spPr>
      </p:sp>
      <p:sp>
        <p:nvSpPr>
          <p:cNvPr id="198" name="Google Shape;198;p128"/>
          <p:cNvSpPr>
            <a:spLocks noGrp="1"/>
          </p:cNvSpPr>
          <p:nvPr>
            <p:ph type="pic" idx="5"/>
          </p:nvPr>
        </p:nvSpPr>
        <p:spPr>
          <a:xfrm>
            <a:off x="6891543" y="2833069"/>
            <a:ext cx="2244436" cy="1726232"/>
          </a:xfrm>
          <a:prstGeom prst="rect">
            <a:avLst/>
          </a:prstGeom>
          <a:noFill/>
          <a:ln>
            <a:noFill/>
          </a:ln>
        </p:spPr>
      </p:sp>
      <p:sp>
        <p:nvSpPr>
          <p:cNvPr id="199" name="Google Shape;199;p128"/>
          <p:cNvSpPr>
            <a:spLocks noGrp="1"/>
          </p:cNvSpPr>
          <p:nvPr>
            <p:ph type="pic" idx="6"/>
          </p:nvPr>
        </p:nvSpPr>
        <p:spPr>
          <a:xfrm>
            <a:off x="6889721" y="1007707"/>
            <a:ext cx="2244436" cy="1784480"/>
          </a:xfrm>
          <a:prstGeom prst="rect">
            <a:avLst/>
          </a:prstGeom>
          <a:noFill/>
          <a:ln>
            <a:noFill/>
          </a:ln>
        </p:spPr>
      </p:sp>
      <p:sp>
        <p:nvSpPr>
          <p:cNvPr id="200" name="Google Shape;200;p128"/>
          <p:cNvSpPr>
            <a:spLocks noGrp="1"/>
          </p:cNvSpPr>
          <p:nvPr>
            <p:ph type="pic" idx="7"/>
          </p:nvPr>
        </p:nvSpPr>
        <p:spPr>
          <a:xfrm>
            <a:off x="2306782" y="2833069"/>
            <a:ext cx="2265218" cy="1726232"/>
          </a:xfrm>
          <a:prstGeom prst="rect">
            <a:avLst/>
          </a:prstGeom>
          <a:noFill/>
          <a:ln>
            <a:noFill/>
          </a:ln>
        </p:spPr>
      </p:sp>
      <p:sp>
        <p:nvSpPr>
          <p:cNvPr id="201" name="Google Shape;201;p12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202"/>
        <p:cNvGrpSpPr/>
        <p:nvPr/>
      </p:nvGrpSpPr>
      <p:grpSpPr>
        <a:xfrm>
          <a:off x="0" y="0"/>
          <a:ext cx="0" cy="0"/>
          <a:chOff x="0" y="0"/>
          <a:chExt cx="0" cy="0"/>
        </a:xfrm>
      </p:grpSpPr>
      <p:sp>
        <p:nvSpPr>
          <p:cNvPr id="203" name="Google Shape;203;p129"/>
          <p:cNvSpPr>
            <a:spLocks noGrp="1"/>
          </p:cNvSpPr>
          <p:nvPr>
            <p:ph type="pic" idx="2"/>
          </p:nvPr>
        </p:nvSpPr>
        <p:spPr>
          <a:xfrm>
            <a:off x="0" y="1007707"/>
            <a:ext cx="9144000" cy="3551594"/>
          </a:xfrm>
          <a:prstGeom prst="rect">
            <a:avLst/>
          </a:prstGeom>
          <a:noFill/>
          <a:ln>
            <a:noFill/>
          </a:ln>
        </p:spPr>
      </p:sp>
      <p:sp>
        <p:nvSpPr>
          <p:cNvPr id="204" name="Google Shape;204;p12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
        <p:cNvGrpSpPr/>
        <p:nvPr/>
      </p:nvGrpSpPr>
      <p:grpSpPr>
        <a:xfrm>
          <a:off x="0" y="0"/>
          <a:ext cx="0" cy="0"/>
          <a:chOff x="0" y="0"/>
          <a:chExt cx="0" cy="0"/>
        </a:xfrm>
      </p:grpSpPr>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205"/>
        <p:cNvGrpSpPr/>
        <p:nvPr/>
      </p:nvGrpSpPr>
      <p:grpSpPr>
        <a:xfrm>
          <a:off x="0" y="0"/>
          <a:ext cx="0" cy="0"/>
          <a:chOff x="0" y="0"/>
          <a:chExt cx="0" cy="0"/>
        </a:xfrm>
      </p:grpSpPr>
      <p:sp>
        <p:nvSpPr>
          <p:cNvPr id="206" name="Google Shape;206;p13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07" name="Google Shape;207;p130"/>
          <p:cNvSpPr>
            <a:spLocks noGrp="1"/>
          </p:cNvSpPr>
          <p:nvPr>
            <p:ph type="pic" idx="2"/>
          </p:nvPr>
        </p:nvSpPr>
        <p:spPr>
          <a:xfrm>
            <a:off x="1739034" y="1173689"/>
            <a:ext cx="2763982" cy="2561253"/>
          </a:xfrm>
          <a:prstGeom prst="rect">
            <a:avLst/>
          </a:prstGeom>
          <a:noFill/>
          <a:ln>
            <a:noFill/>
          </a:ln>
        </p:spPr>
      </p:sp>
      <p:sp>
        <p:nvSpPr>
          <p:cNvPr id="208" name="Google Shape;208;p130"/>
          <p:cNvSpPr>
            <a:spLocks noGrp="1"/>
          </p:cNvSpPr>
          <p:nvPr>
            <p:ph type="pic" idx="3"/>
          </p:nvPr>
        </p:nvSpPr>
        <p:spPr>
          <a:xfrm>
            <a:off x="4655127" y="1173689"/>
            <a:ext cx="2763982" cy="2561253"/>
          </a:xfrm>
          <a:prstGeom prst="rect">
            <a:avLst/>
          </a:prstGeom>
          <a:noFill/>
          <a:ln>
            <a:noFill/>
          </a:ln>
        </p:spPr>
      </p:sp>
      <p:sp>
        <p:nvSpPr>
          <p:cNvPr id="209" name="Google Shape;209;p130"/>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0" name="Google Shape;210;p130"/>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1" name="Google Shape;211;p13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12"/>
        <p:cNvGrpSpPr/>
        <p:nvPr/>
      </p:nvGrpSpPr>
      <p:grpSpPr>
        <a:xfrm>
          <a:off x="0" y="0"/>
          <a:ext cx="0" cy="0"/>
          <a:chOff x="0" y="0"/>
          <a:chExt cx="0" cy="0"/>
        </a:xfrm>
      </p:grpSpPr>
      <p:sp>
        <p:nvSpPr>
          <p:cNvPr id="213" name="Google Shape;213;p131"/>
          <p:cNvSpPr>
            <a:spLocks noGrp="1"/>
          </p:cNvSpPr>
          <p:nvPr>
            <p:ph type="pic" idx="2"/>
          </p:nvPr>
        </p:nvSpPr>
        <p:spPr>
          <a:xfrm>
            <a:off x="1" y="1007707"/>
            <a:ext cx="3034145" cy="3551594"/>
          </a:xfrm>
          <a:prstGeom prst="rect">
            <a:avLst/>
          </a:prstGeom>
          <a:noFill/>
          <a:ln>
            <a:noFill/>
          </a:ln>
        </p:spPr>
      </p:sp>
      <p:sp>
        <p:nvSpPr>
          <p:cNvPr id="214" name="Google Shape;214;p131"/>
          <p:cNvSpPr>
            <a:spLocks noGrp="1"/>
          </p:cNvSpPr>
          <p:nvPr>
            <p:ph type="pic" idx="3"/>
          </p:nvPr>
        </p:nvSpPr>
        <p:spPr>
          <a:xfrm>
            <a:off x="6109856" y="1007707"/>
            <a:ext cx="3034145" cy="3551594"/>
          </a:xfrm>
          <a:prstGeom prst="rect">
            <a:avLst/>
          </a:prstGeom>
          <a:noFill/>
          <a:ln>
            <a:noFill/>
          </a:ln>
        </p:spPr>
      </p:sp>
      <p:sp>
        <p:nvSpPr>
          <p:cNvPr id="215" name="Google Shape;215;p131"/>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6" name="Google Shape;216;p13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17"/>
        <p:cNvGrpSpPr/>
        <p:nvPr/>
      </p:nvGrpSpPr>
      <p:grpSpPr>
        <a:xfrm>
          <a:off x="0" y="0"/>
          <a:ext cx="0" cy="0"/>
          <a:chOff x="0" y="0"/>
          <a:chExt cx="0" cy="0"/>
        </a:xfrm>
      </p:grpSpPr>
      <p:sp>
        <p:nvSpPr>
          <p:cNvPr id="218" name="Google Shape;218;p132"/>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19" name="Google Shape;219;p132"/>
          <p:cNvSpPr>
            <a:spLocks noGrp="1"/>
          </p:cNvSpPr>
          <p:nvPr>
            <p:ph type="pic" idx="2"/>
          </p:nvPr>
        </p:nvSpPr>
        <p:spPr>
          <a:xfrm>
            <a:off x="6048300" y="1007416"/>
            <a:ext cx="3096491" cy="2863127"/>
          </a:xfrm>
          <a:prstGeom prst="rect">
            <a:avLst/>
          </a:prstGeom>
          <a:noFill/>
          <a:ln>
            <a:noFill/>
          </a:ln>
        </p:spPr>
      </p:sp>
      <p:sp>
        <p:nvSpPr>
          <p:cNvPr id="220" name="Google Shape;220;p13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1" name="Google Shape;221;p132"/>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2" name="Google Shape;222;p13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23"/>
        <p:cNvGrpSpPr/>
        <p:nvPr/>
      </p:nvGrpSpPr>
      <p:grpSpPr>
        <a:xfrm>
          <a:off x="0" y="0"/>
          <a:ext cx="0" cy="0"/>
          <a:chOff x="0" y="0"/>
          <a:chExt cx="0" cy="0"/>
        </a:xfrm>
      </p:grpSpPr>
      <p:sp>
        <p:nvSpPr>
          <p:cNvPr id="224" name="Google Shape;224;p133"/>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25" name="Google Shape;225;p133"/>
          <p:cNvSpPr>
            <a:spLocks noGrp="1"/>
          </p:cNvSpPr>
          <p:nvPr>
            <p:ph type="pic" idx="2"/>
          </p:nvPr>
        </p:nvSpPr>
        <p:spPr>
          <a:xfrm>
            <a:off x="-309" y="1007416"/>
            <a:ext cx="3096491" cy="2866085"/>
          </a:xfrm>
          <a:prstGeom prst="rect">
            <a:avLst/>
          </a:prstGeom>
          <a:noFill/>
          <a:ln>
            <a:noFill/>
          </a:ln>
        </p:spPr>
      </p:sp>
      <p:sp>
        <p:nvSpPr>
          <p:cNvPr id="226" name="Google Shape;226;p133"/>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7" name="Google Shape;227;p133"/>
          <p:cNvSpPr txBox="1">
            <a:spLocks noGrp="1"/>
          </p:cNvSpPr>
          <p:nvPr>
            <p:ph type="body" idx="3"/>
          </p:nvPr>
        </p:nvSpPr>
        <p:spPr>
          <a:xfrm>
            <a:off x="3225452" y="1280161"/>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8" name="Google Shape;228;p13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29"/>
        <p:cNvGrpSpPr/>
        <p:nvPr/>
      </p:nvGrpSpPr>
      <p:grpSpPr>
        <a:xfrm>
          <a:off x="0" y="0"/>
          <a:ext cx="0" cy="0"/>
          <a:chOff x="0" y="0"/>
          <a:chExt cx="0" cy="0"/>
        </a:xfrm>
      </p:grpSpPr>
      <p:sp>
        <p:nvSpPr>
          <p:cNvPr id="230" name="Google Shape;230;p1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6"/>
        <p:cNvGrpSpPr/>
        <p:nvPr/>
      </p:nvGrpSpPr>
      <p:grpSpPr>
        <a:xfrm>
          <a:off x="0" y="0"/>
          <a:ext cx="0" cy="0"/>
          <a:chOff x="0" y="0"/>
          <a:chExt cx="0" cy="0"/>
        </a:xfrm>
      </p:grpSpPr>
      <p:sp>
        <p:nvSpPr>
          <p:cNvPr id="237" name="Google Shape;237;p4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38" name="Google Shape;238;p40"/>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39" name="Google Shape;239;p40"/>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40"/>
          <p:cNvSpPr txBox="1">
            <a:spLocks noGrp="1"/>
          </p:cNvSpPr>
          <p:nvPr>
            <p:ph type="body" idx="2"/>
          </p:nvPr>
        </p:nvSpPr>
        <p:spPr>
          <a:xfrm>
            <a:off x="4648060"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41"/>
        <p:cNvGrpSpPr/>
        <p:nvPr/>
      </p:nvGrpSpPr>
      <p:grpSpPr>
        <a:xfrm>
          <a:off x="0" y="0"/>
          <a:ext cx="0" cy="0"/>
          <a:chOff x="0" y="0"/>
          <a:chExt cx="0" cy="0"/>
        </a:xfrm>
      </p:grpSpPr>
      <p:sp>
        <p:nvSpPr>
          <p:cNvPr id="242" name="Google Shape;242;p4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43" name="Google Shape;243;p41"/>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44" name="Google Shape;244;p41"/>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457201" y="753160"/>
            <a:ext cx="3008313"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44"/>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65760" algn="l">
              <a:lnSpc>
                <a:spcPct val="100000"/>
              </a:lnSpc>
              <a:spcBef>
                <a:spcPts val="600"/>
              </a:spcBef>
              <a:spcAft>
                <a:spcPts val="0"/>
              </a:spcAft>
              <a:buSzPts val="2160"/>
              <a:buChar char="•"/>
              <a:defRPr sz="2400"/>
            </a:lvl1pPr>
            <a:lvl2pPr marL="914400" lvl="1" indent="-348615" algn="l">
              <a:lnSpc>
                <a:spcPct val="100000"/>
              </a:lnSpc>
              <a:spcBef>
                <a:spcPts val="400"/>
              </a:spcBef>
              <a:spcAft>
                <a:spcPts val="0"/>
              </a:spcAft>
              <a:buSzPts val="1890"/>
              <a:buChar char="–"/>
              <a:defRPr sz="2100"/>
            </a:lvl2pPr>
            <a:lvl3pPr marL="1371600" lvl="2" indent="-331469" algn="l">
              <a:lnSpc>
                <a:spcPct val="100000"/>
              </a:lnSpc>
              <a:spcBef>
                <a:spcPts val="400"/>
              </a:spcBef>
              <a:spcAft>
                <a:spcPts val="0"/>
              </a:spcAft>
              <a:buSzPts val="1620"/>
              <a:buChar char="•"/>
              <a:defRPr sz="1800"/>
            </a:lvl3pPr>
            <a:lvl4pPr marL="1828800" lvl="3" indent="-314325" algn="l">
              <a:lnSpc>
                <a:spcPct val="100000"/>
              </a:lnSpc>
              <a:spcBef>
                <a:spcPts val="300"/>
              </a:spcBef>
              <a:spcAft>
                <a:spcPts val="0"/>
              </a:spcAft>
              <a:buSzPts val="1350"/>
              <a:buChar char="–"/>
              <a:defRPr sz="1500"/>
            </a:lvl4pPr>
            <a:lvl5pPr marL="2286000" lvl="4" indent="-314325" algn="l">
              <a:lnSpc>
                <a:spcPct val="100000"/>
              </a:lnSpc>
              <a:spcBef>
                <a:spcPts val="300"/>
              </a:spcBef>
              <a:spcAft>
                <a:spcPts val="0"/>
              </a:spcAft>
              <a:buSzPts val="1350"/>
              <a:buChar char="•"/>
              <a:defRPr sz="1500"/>
            </a:lvl5pPr>
            <a:lvl6pPr marL="2743200" lvl="5" indent="-228600" algn="l">
              <a:lnSpc>
                <a:spcPct val="90000"/>
              </a:lnSpc>
              <a:spcBef>
                <a:spcPts val="156"/>
              </a:spcBef>
              <a:spcAft>
                <a:spcPts val="0"/>
              </a:spcAft>
              <a:buClr>
                <a:schemeClr val="dk1"/>
              </a:buClr>
              <a:buSzPts val="1500"/>
              <a:buNone/>
              <a:defRPr sz="1500"/>
            </a:lvl6pPr>
            <a:lvl7pPr marL="3200400" lvl="6" indent="-323850" algn="l">
              <a:lnSpc>
                <a:spcPct val="90000"/>
              </a:lnSpc>
              <a:spcBef>
                <a:spcPts val="156"/>
              </a:spcBef>
              <a:spcAft>
                <a:spcPts val="0"/>
              </a:spcAft>
              <a:buClr>
                <a:schemeClr val="dk1"/>
              </a:buClr>
              <a:buSzPts val="1500"/>
              <a:buChar char="•"/>
              <a:defRPr sz="1500"/>
            </a:lvl7pPr>
            <a:lvl8pPr marL="3657600" lvl="7" indent="-323850" algn="l">
              <a:lnSpc>
                <a:spcPct val="90000"/>
              </a:lnSpc>
              <a:spcBef>
                <a:spcPts val="156"/>
              </a:spcBef>
              <a:spcAft>
                <a:spcPts val="0"/>
              </a:spcAft>
              <a:buClr>
                <a:schemeClr val="dk1"/>
              </a:buClr>
              <a:buSzPts val="1500"/>
              <a:buChar char="•"/>
              <a:defRPr sz="1500"/>
            </a:lvl8pPr>
            <a:lvl9pPr marL="4114800" lvl="8" indent="-323850" algn="l">
              <a:lnSpc>
                <a:spcPct val="90000"/>
              </a:lnSpc>
              <a:spcBef>
                <a:spcPts val="156"/>
              </a:spcBef>
              <a:spcAft>
                <a:spcPts val="0"/>
              </a:spcAft>
              <a:buClr>
                <a:schemeClr val="dk1"/>
              </a:buClr>
              <a:buSzPts val="1500"/>
              <a:buChar char="•"/>
              <a:defRPr sz="1500"/>
            </a:lvl9pPr>
          </a:lstStyle>
          <a:p>
            <a:endParaRPr/>
          </a:p>
        </p:txBody>
      </p:sp>
      <p:sp>
        <p:nvSpPr>
          <p:cNvPr id="248" name="Google Shape;248;p4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249" name="Google Shape;249;p4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0" name="Google Shape;250;p4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1" name="Google Shape;251;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1792288" y="3702339"/>
            <a:ext cx="5486400"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5"/>
          <p:cNvSpPr>
            <a:spLocks noGrp="1"/>
          </p:cNvSpPr>
          <p:nvPr>
            <p:ph type="pic" idx="2"/>
          </p:nvPr>
        </p:nvSpPr>
        <p:spPr>
          <a:xfrm>
            <a:off x="1792288" y="459581"/>
            <a:ext cx="5486400" cy="3086100"/>
          </a:xfrm>
          <a:prstGeom prst="rect">
            <a:avLst/>
          </a:prstGeom>
          <a:noFill/>
          <a:ln>
            <a:noFill/>
          </a:ln>
        </p:spPr>
      </p:sp>
      <p:sp>
        <p:nvSpPr>
          <p:cNvPr id="255" name="Google Shape;255;p4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256" name="Google Shape;256;p4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7" name="Google Shape;257;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8" name="Google Shape;258;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9"/>
        <p:cNvGrpSpPr/>
        <p:nvPr/>
      </p:nvGrpSpPr>
      <p:grpSpPr>
        <a:xfrm>
          <a:off x="0" y="0"/>
          <a:ext cx="0" cy="0"/>
          <a:chOff x="0" y="0"/>
          <a:chExt cx="0" cy="0"/>
        </a:xfrm>
      </p:grpSpPr>
      <p:pic>
        <p:nvPicPr>
          <p:cNvPr id="260" name="Google Shape;260;p66"/>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261" name="Google Shape;261;p66"/>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62" name="Google Shape;262;p66"/>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63" name="Google Shape;263;p66"/>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4" name="Google Shape;264;p66"/>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30"/>
        <p:cNvGrpSpPr/>
        <p:nvPr/>
      </p:nvGrpSpPr>
      <p:grpSpPr>
        <a:xfrm>
          <a:off x="0" y="0"/>
          <a:ext cx="0" cy="0"/>
          <a:chOff x="0" y="0"/>
          <a:chExt cx="0" cy="0"/>
        </a:xfrm>
      </p:grpSpPr>
      <p:sp>
        <p:nvSpPr>
          <p:cNvPr id="31" name="Google Shape;31;p48"/>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2" name="Google Shape;32;p48"/>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48"/>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265"/>
        <p:cNvGrpSpPr/>
        <p:nvPr/>
      </p:nvGrpSpPr>
      <p:grpSpPr>
        <a:xfrm>
          <a:off x="0" y="0"/>
          <a:ext cx="0" cy="0"/>
          <a:chOff x="0" y="0"/>
          <a:chExt cx="0" cy="0"/>
        </a:xfrm>
      </p:grpSpPr>
      <p:sp>
        <p:nvSpPr>
          <p:cNvPr id="266" name="Google Shape;266;p67"/>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67" name="Google Shape;267;p67"/>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8" name="Google Shape;268;p67"/>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9"/>
        <p:cNvGrpSpPr/>
        <p:nvPr/>
      </p:nvGrpSpPr>
      <p:grpSpPr>
        <a:xfrm>
          <a:off x="0" y="0"/>
          <a:ext cx="0" cy="0"/>
          <a:chOff x="0" y="0"/>
          <a:chExt cx="0" cy="0"/>
        </a:xfrm>
      </p:grpSpPr>
      <p:sp>
        <p:nvSpPr>
          <p:cNvPr id="270" name="Google Shape;270;p68"/>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1" name="Google Shape;271;p6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272"/>
        <p:cNvGrpSpPr/>
        <p:nvPr/>
      </p:nvGrpSpPr>
      <p:grpSpPr>
        <a:xfrm>
          <a:off x="0" y="0"/>
          <a:ext cx="0" cy="0"/>
          <a:chOff x="0" y="0"/>
          <a:chExt cx="0" cy="0"/>
        </a:xfrm>
      </p:grpSpPr>
      <p:sp>
        <p:nvSpPr>
          <p:cNvPr id="273" name="Google Shape;273;p6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4" name="Google Shape;274;p69"/>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75" name="Google Shape;275;p6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69"/>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277"/>
        <p:cNvGrpSpPr/>
        <p:nvPr/>
      </p:nvGrpSpPr>
      <p:grpSpPr>
        <a:xfrm>
          <a:off x="0" y="0"/>
          <a:ext cx="0" cy="0"/>
          <a:chOff x="0" y="0"/>
          <a:chExt cx="0" cy="0"/>
        </a:xfrm>
      </p:grpSpPr>
      <p:sp>
        <p:nvSpPr>
          <p:cNvPr id="278" name="Google Shape;278;p7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9" name="Google Shape;279;p70"/>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0" name="Google Shape;280;p7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70"/>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2" name="Google Shape;282;p70"/>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3" name="Google Shape;283;p70"/>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284"/>
        <p:cNvGrpSpPr/>
        <p:nvPr/>
      </p:nvGrpSpPr>
      <p:grpSpPr>
        <a:xfrm>
          <a:off x="0" y="0"/>
          <a:ext cx="0" cy="0"/>
          <a:chOff x="0" y="0"/>
          <a:chExt cx="0" cy="0"/>
        </a:xfrm>
      </p:grpSpPr>
      <p:sp>
        <p:nvSpPr>
          <p:cNvPr id="285" name="Google Shape;285;p71"/>
          <p:cNvSpPr>
            <a:spLocks noGrp="1"/>
          </p:cNvSpPr>
          <p:nvPr>
            <p:ph type="pic" idx="2"/>
          </p:nvPr>
        </p:nvSpPr>
        <p:spPr>
          <a:xfrm>
            <a:off x="3121045" y="1007705"/>
            <a:ext cx="2909455" cy="3551595"/>
          </a:xfrm>
          <a:prstGeom prst="rect">
            <a:avLst/>
          </a:prstGeom>
          <a:noFill/>
          <a:ln>
            <a:noFill/>
          </a:ln>
        </p:spPr>
      </p:sp>
      <p:sp>
        <p:nvSpPr>
          <p:cNvPr id="286" name="Google Shape;286;p71"/>
          <p:cNvSpPr>
            <a:spLocks noGrp="1"/>
          </p:cNvSpPr>
          <p:nvPr>
            <p:ph type="pic" idx="3"/>
          </p:nvPr>
        </p:nvSpPr>
        <p:spPr>
          <a:xfrm>
            <a:off x="6066255" y="1007705"/>
            <a:ext cx="3075709" cy="3551595"/>
          </a:xfrm>
          <a:prstGeom prst="rect">
            <a:avLst/>
          </a:prstGeom>
          <a:noFill/>
          <a:ln>
            <a:noFill/>
          </a:ln>
        </p:spPr>
      </p:sp>
      <p:sp>
        <p:nvSpPr>
          <p:cNvPr id="287" name="Google Shape;287;p71"/>
          <p:cNvSpPr>
            <a:spLocks noGrp="1"/>
          </p:cNvSpPr>
          <p:nvPr>
            <p:ph type="pic" idx="4"/>
          </p:nvPr>
        </p:nvSpPr>
        <p:spPr>
          <a:xfrm>
            <a:off x="2" y="1007705"/>
            <a:ext cx="3075709" cy="3551595"/>
          </a:xfrm>
          <a:prstGeom prst="rect">
            <a:avLst/>
          </a:prstGeom>
          <a:noFill/>
          <a:ln>
            <a:noFill/>
          </a:ln>
        </p:spPr>
      </p:sp>
      <p:sp>
        <p:nvSpPr>
          <p:cNvPr id="288" name="Google Shape;288;p71"/>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289"/>
        <p:cNvGrpSpPr/>
        <p:nvPr/>
      </p:nvGrpSpPr>
      <p:grpSpPr>
        <a:xfrm>
          <a:off x="0" y="0"/>
          <a:ext cx="0" cy="0"/>
          <a:chOff x="0" y="0"/>
          <a:chExt cx="0" cy="0"/>
        </a:xfrm>
      </p:grpSpPr>
      <p:sp>
        <p:nvSpPr>
          <p:cNvPr id="290" name="Google Shape;290;p72"/>
          <p:cNvSpPr>
            <a:spLocks noGrp="1"/>
          </p:cNvSpPr>
          <p:nvPr>
            <p:ph type="pic" idx="2"/>
          </p:nvPr>
        </p:nvSpPr>
        <p:spPr>
          <a:xfrm>
            <a:off x="2" y="1007707"/>
            <a:ext cx="6026727" cy="3551594"/>
          </a:xfrm>
          <a:prstGeom prst="rect">
            <a:avLst/>
          </a:prstGeom>
          <a:noFill/>
          <a:ln>
            <a:noFill/>
          </a:ln>
        </p:spPr>
      </p:sp>
      <p:sp>
        <p:nvSpPr>
          <p:cNvPr id="291" name="Google Shape;291;p72"/>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2" name="Google Shape;292;p72"/>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293"/>
        <p:cNvGrpSpPr/>
        <p:nvPr/>
      </p:nvGrpSpPr>
      <p:grpSpPr>
        <a:xfrm>
          <a:off x="0" y="0"/>
          <a:ext cx="0" cy="0"/>
          <a:chOff x="0" y="0"/>
          <a:chExt cx="0" cy="0"/>
        </a:xfrm>
      </p:grpSpPr>
      <p:sp>
        <p:nvSpPr>
          <p:cNvPr id="294" name="Google Shape;294;p73"/>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95" name="Google Shape;295;p73"/>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6" name="Google Shape;296;p73"/>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7" name="Google Shape;297;p7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298"/>
        <p:cNvGrpSpPr/>
        <p:nvPr/>
      </p:nvGrpSpPr>
      <p:grpSpPr>
        <a:xfrm>
          <a:off x="0" y="0"/>
          <a:ext cx="0" cy="0"/>
          <a:chOff x="0" y="0"/>
          <a:chExt cx="0" cy="0"/>
        </a:xfrm>
      </p:grpSpPr>
      <p:sp>
        <p:nvSpPr>
          <p:cNvPr id="299" name="Google Shape;299;p74"/>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00" name="Google Shape;300;p74"/>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1" name="Google Shape;301;p74"/>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2" name="Google Shape;302;p7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303"/>
        <p:cNvGrpSpPr/>
        <p:nvPr/>
      </p:nvGrpSpPr>
      <p:grpSpPr>
        <a:xfrm>
          <a:off x="0" y="0"/>
          <a:ext cx="0" cy="0"/>
          <a:chOff x="0" y="0"/>
          <a:chExt cx="0" cy="0"/>
        </a:xfrm>
      </p:grpSpPr>
      <p:sp>
        <p:nvSpPr>
          <p:cNvPr id="304" name="Google Shape;304;p75"/>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05" name="Google Shape;305;p75"/>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6" name="Google Shape;306;p75"/>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7" name="Google Shape;307;p7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75"/>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309"/>
        <p:cNvGrpSpPr/>
        <p:nvPr/>
      </p:nvGrpSpPr>
      <p:grpSpPr>
        <a:xfrm>
          <a:off x="0" y="0"/>
          <a:ext cx="0" cy="0"/>
          <a:chOff x="0" y="0"/>
          <a:chExt cx="0" cy="0"/>
        </a:xfrm>
      </p:grpSpPr>
      <p:sp>
        <p:nvSpPr>
          <p:cNvPr id="310" name="Google Shape;310;p76"/>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11" name="Google Shape;311;p76"/>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12" name="Google Shape;312;p76"/>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13" name="Google Shape;313;p7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76"/>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49"/>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6" name="Google Shape;36;p4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315"/>
        <p:cNvGrpSpPr/>
        <p:nvPr/>
      </p:nvGrpSpPr>
      <p:grpSpPr>
        <a:xfrm>
          <a:off x="0" y="0"/>
          <a:ext cx="0" cy="0"/>
          <a:chOff x="0" y="0"/>
          <a:chExt cx="0" cy="0"/>
        </a:xfrm>
      </p:grpSpPr>
      <p:sp>
        <p:nvSpPr>
          <p:cNvPr id="316" name="Google Shape;316;p77"/>
          <p:cNvSpPr>
            <a:spLocks noGrp="1"/>
          </p:cNvSpPr>
          <p:nvPr>
            <p:ph type="pic" idx="2"/>
          </p:nvPr>
        </p:nvSpPr>
        <p:spPr>
          <a:xfrm>
            <a:off x="4613565" y="1007708"/>
            <a:ext cx="2244436" cy="3552663"/>
          </a:xfrm>
          <a:prstGeom prst="rect">
            <a:avLst/>
          </a:prstGeom>
          <a:noFill/>
          <a:ln>
            <a:noFill/>
          </a:ln>
        </p:spPr>
      </p:sp>
      <p:sp>
        <p:nvSpPr>
          <p:cNvPr id="317" name="Google Shape;317;p77"/>
          <p:cNvSpPr>
            <a:spLocks noGrp="1"/>
          </p:cNvSpPr>
          <p:nvPr>
            <p:ph type="pic" idx="3"/>
          </p:nvPr>
        </p:nvSpPr>
        <p:spPr>
          <a:xfrm>
            <a:off x="1" y="2833070"/>
            <a:ext cx="2265218" cy="1727301"/>
          </a:xfrm>
          <a:prstGeom prst="rect">
            <a:avLst/>
          </a:prstGeom>
          <a:noFill/>
          <a:ln>
            <a:noFill/>
          </a:ln>
        </p:spPr>
      </p:sp>
      <p:sp>
        <p:nvSpPr>
          <p:cNvPr id="318" name="Google Shape;318;p77"/>
          <p:cNvSpPr>
            <a:spLocks noGrp="1"/>
          </p:cNvSpPr>
          <p:nvPr>
            <p:ph type="pic" idx="4"/>
          </p:nvPr>
        </p:nvSpPr>
        <p:spPr>
          <a:xfrm>
            <a:off x="0" y="1007707"/>
            <a:ext cx="4572000" cy="1784480"/>
          </a:xfrm>
          <a:prstGeom prst="rect">
            <a:avLst/>
          </a:prstGeom>
          <a:noFill/>
          <a:ln>
            <a:noFill/>
          </a:ln>
        </p:spPr>
      </p:sp>
      <p:sp>
        <p:nvSpPr>
          <p:cNvPr id="319" name="Google Shape;319;p77"/>
          <p:cNvSpPr>
            <a:spLocks noGrp="1"/>
          </p:cNvSpPr>
          <p:nvPr>
            <p:ph type="pic" idx="5"/>
          </p:nvPr>
        </p:nvSpPr>
        <p:spPr>
          <a:xfrm>
            <a:off x="6891543" y="2833069"/>
            <a:ext cx="2244436" cy="1726232"/>
          </a:xfrm>
          <a:prstGeom prst="rect">
            <a:avLst/>
          </a:prstGeom>
          <a:noFill/>
          <a:ln>
            <a:noFill/>
          </a:ln>
        </p:spPr>
      </p:sp>
      <p:sp>
        <p:nvSpPr>
          <p:cNvPr id="320" name="Google Shape;320;p77"/>
          <p:cNvSpPr>
            <a:spLocks noGrp="1"/>
          </p:cNvSpPr>
          <p:nvPr>
            <p:ph type="pic" idx="6"/>
          </p:nvPr>
        </p:nvSpPr>
        <p:spPr>
          <a:xfrm>
            <a:off x="6889722" y="1007707"/>
            <a:ext cx="2244436" cy="1784480"/>
          </a:xfrm>
          <a:prstGeom prst="rect">
            <a:avLst/>
          </a:prstGeom>
          <a:noFill/>
          <a:ln>
            <a:noFill/>
          </a:ln>
        </p:spPr>
      </p:sp>
      <p:sp>
        <p:nvSpPr>
          <p:cNvPr id="321" name="Google Shape;321;p77"/>
          <p:cNvSpPr>
            <a:spLocks noGrp="1"/>
          </p:cNvSpPr>
          <p:nvPr>
            <p:ph type="pic" idx="7"/>
          </p:nvPr>
        </p:nvSpPr>
        <p:spPr>
          <a:xfrm>
            <a:off x="2306782" y="2833069"/>
            <a:ext cx="2265218" cy="1726232"/>
          </a:xfrm>
          <a:prstGeom prst="rect">
            <a:avLst/>
          </a:prstGeom>
          <a:noFill/>
          <a:ln>
            <a:noFill/>
          </a:ln>
        </p:spPr>
      </p:sp>
      <p:sp>
        <p:nvSpPr>
          <p:cNvPr id="322" name="Google Shape;322;p7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23"/>
        <p:cNvGrpSpPr/>
        <p:nvPr/>
      </p:nvGrpSpPr>
      <p:grpSpPr>
        <a:xfrm>
          <a:off x="0" y="0"/>
          <a:ext cx="0" cy="0"/>
          <a:chOff x="0" y="0"/>
          <a:chExt cx="0" cy="0"/>
        </a:xfrm>
      </p:grpSpPr>
      <p:sp>
        <p:nvSpPr>
          <p:cNvPr id="324" name="Google Shape;324;p78"/>
          <p:cNvSpPr>
            <a:spLocks noGrp="1"/>
          </p:cNvSpPr>
          <p:nvPr>
            <p:ph type="pic" idx="2"/>
          </p:nvPr>
        </p:nvSpPr>
        <p:spPr>
          <a:xfrm>
            <a:off x="0" y="1007707"/>
            <a:ext cx="9144000" cy="3551594"/>
          </a:xfrm>
          <a:prstGeom prst="rect">
            <a:avLst/>
          </a:prstGeom>
          <a:noFill/>
          <a:ln>
            <a:noFill/>
          </a:ln>
        </p:spPr>
      </p:sp>
      <p:sp>
        <p:nvSpPr>
          <p:cNvPr id="325" name="Google Shape;325;p7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326"/>
        <p:cNvGrpSpPr/>
        <p:nvPr/>
      </p:nvGrpSpPr>
      <p:grpSpPr>
        <a:xfrm>
          <a:off x="0" y="0"/>
          <a:ext cx="0" cy="0"/>
          <a:chOff x="0" y="0"/>
          <a:chExt cx="0" cy="0"/>
        </a:xfrm>
      </p:grpSpPr>
      <p:sp>
        <p:nvSpPr>
          <p:cNvPr id="327" name="Google Shape;327;p7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28" name="Google Shape;328;p79"/>
          <p:cNvSpPr>
            <a:spLocks noGrp="1"/>
          </p:cNvSpPr>
          <p:nvPr>
            <p:ph type="pic" idx="2"/>
          </p:nvPr>
        </p:nvSpPr>
        <p:spPr>
          <a:xfrm>
            <a:off x="1739034" y="1173689"/>
            <a:ext cx="2763982" cy="2561253"/>
          </a:xfrm>
          <a:prstGeom prst="rect">
            <a:avLst/>
          </a:prstGeom>
          <a:noFill/>
          <a:ln>
            <a:noFill/>
          </a:ln>
        </p:spPr>
      </p:sp>
      <p:sp>
        <p:nvSpPr>
          <p:cNvPr id="329" name="Google Shape;329;p79"/>
          <p:cNvSpPr>
            <a:spLocks noGrp="1"/>
          </p:cNvSpPr>
          <p:nvPr>
            <p:ph type="pic" idx="3"/>
          </p:nvPr>
        </p:nvSpPr>
        <p:spPr>
          <a:xfrm>
            <a:off x="4655127" y="1173689"/>
            <a:ext cx="2763982" cy="2561253"/>
          </a:xfrm>
          <a:prstGeom prst="rect">
            <a:avLst/>
          </a:prstGeom>
          <a:noFill/>
          <a:ln>
            <a:noFill/>
          </a:ln>
        </p:spPr>
      </p:sp>
      <p:sp>
        <p:nvSpPr>
          <p:cNvPr id="330" name="Google Shape;330;p79"/>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1" name="Google Shape;331;p79"/>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2" name="Google Shape;332;p7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333"/>
        <p:cNvGrpSpPr/>
        <p:nvPr/>
      </p:nvGrpSpPr>
      <p:grpSpPr>
        <a:xfrm>
          <a:off x="0" y="0"/>
          <a:ext cx="0" cy="0"/>
          <a:chOff x="0" y="0"/>
          <a:chExt cx="0" cy="0"/>
        </a:xfrm>
      </p:grpSpPr>
      <p:sp>
        <p:nvSpPr>
          <p:cNvPr id="334" name="Google Shape;334;p80"/>
          <p:cNvSpPr>
            <a:spLocks noGrp="1"/>
          </p:cNvSpPr>
          <p:nvPr>
            <p:ph type="pic" idx="2"/>
          </p:nvPr>
        </p:nvSpPr>
        <p:spPr>
          <a:xfrm>
            <a:off x="2" y="1007707"/>
            <a:ext cx="3034145" cy="3551594"/>
          </a:xfrm>
          <a:prstGeom prst="rect">
            <a:avLst/>
          </a:prstGeom>
          <a:noFill/>
          <a:ln>
            <a:noFill/>
          </a:ln>
        </p:spPr>
      </p:sp>
      <p:sp>
        <p:nvSpPr>
          <p:cNvPr id="335" name="Google Shape;335;p80"/>
          <p:cNvSpPr>
            <a:spLocks noGrp="1"/>
          </p:cNvSpPr>
          <p:nvPr>
            <p:ph type="pic" idx="3"/>
          </p:nvPr>
        </p:nvSpPr>
        <p:spPr>
          <a:xfrm>
            <a:off x="6109857" y="1007707"/>
            <a:ext cx="3034145" cy="3551594"/>
          </a:xfrm>
          <a:prstGeom prst="rect">
            <a:avLst/>
          </a:prstGeom>
          <a:noFill/>
          <a:ln>
            <a:noFill/>
          </a:ln>
        </p:spPr>
      </p:sp>
      <p:sp>
        <p:nvSpPr>
          <p:cNvPr id="336" name="Google Shape;336;p80"/>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7" name="Google Shape;337;p8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38"/>
        <p:cNvGrpSpPr/>
        <p:nvPr/>
      </p:nvGrpSpPr>
      <p:grpSpPr>
        <a:xfrm>
          <a:off x="0" y="0"/>
          <a:ext cx="0" cy="0"/>
          <a:chOff x="0" y="0"/>
          <a:chExt cx="0" cy="0"/>
        </a:xfrm>
      </p:grpSpPr>
      <p:sp>
        <p:nvSpPr>
          <p:cNvPr id="339" name="Google Shape;339;p81"/>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40" name="Google Shape;340;p81"/>
          <p:cNvSpPr>
            <a:spLocks noGrp="1"/>
          </p:cNvSpPr>
          <p:nvPr>
            <p:ph type="pic" idx="2"/>
          </p:nvPr>
        </p:nvSpPr>
        <p:spPr>
          <a:xfrm>
            <a:off x="6048301" y="1007417"/>
            <a:ext cx="3096491" cy="2863127"/>
          </a:xfrm>
          <a:prstGeom prst="rect">
            <a:avLst/>
          </a:prstGeom>
          <a:noFill/>
          <a:ln>
            <a:noFill/>
          </a:ln>
        </p:spPr>
      </p:sp>
      <p:sp>
        <p:nvSpPr>
          <p:cNvPr id="341" name="Google Shape;341;p81"/>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2" name="Google Shape;342;p81"/>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3" name="Google Shape;343;p8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344"/>
        <p:cNvGrpSpPr/>
        <p:nvPr/>
      </p:nvGrpSpPr>
      <p:grpSpPr>
        <a:xfrm>
          <a:off x="0" y="0"/>
          <a:ext cx="0" cy="0"/>
          <a:chOff x="0" y="0"/>
          <a:chExt cx="0" cy="0"/>
        </a:xfrm>
      </p:grpSpPr>
      <p:sp>
        <p:nvSpPr>
          <p:cNvPr id="345" name="Google Shape;345;p82"/>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46" name="Google Shape;346;p82"/>
          <p:cNvSpPr>
            <a:spLocks noGrp="1"/>
          </p:cNvSpPr>
          <p:nvPr>
            <p:ph type="pic" idx="2"/>
          </p:nvPr>
        </p:nvSpPr>
        <p:spPr>
          <a:xfrm>
            <a:off x="-308" y="1007417"/>
            <a:ext cx="3096491" cy="2866085"/>
          </a:xfrm>
          <a:prstGeom prst="rect">
            <a:avLst/>
          </a:prstGeom>
          <a:noFill/>
          <a:ln>
            <a:noFill/>
          </a:ln>
        </p:spPr>
      </p:sp>
      <p:sp>
        <p:nvSpPr>
          <p:cNvPr id="347" name="Google Shape;347;p82"/>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8" name="Google Shape;348;p82"/>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9" name="Google Shape;349;p8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50"/>
        <p:cNvGrpSpPr/>
        <p:nvPr/>
      </p:nvGrpSpPr>
      <p:grpSpPr>
        <a:xfrm>
          <a:off x="0" y="0"/>
          <a:ext cx="0" cy="0"/>
          <a:chOff x="0" y="0"/>
          <a:chExt cx="0" cy="0"/>
        </a:xfrm>
      </p:grpSpPr>
      <p:sp>
        <p:nvSpPr>
          <p:cNvPr id="351" name="Google Shape;351;p8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2"/>
        <p:cNvGrpSpPr/>
        <p:nvPr/>
      </p:nvGrpSpPr>
      <p:grpSpPr>
        <a:xfrm>
          <a:off x="0" y="0"/>
          <a:ext cx="0" cy="0"/>
          <a:chOff x="0" y="0"/>
          <a:chExt cx="0" cy="0"/>
        </a:xfrm>
      </p:grpSpPr>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353"/>
        <p:cNvGrpSpPr/>
        <p:nvPr/>
      </p:nvGrpSpPr>
      <p:grpSpPr>
        <a:xfrm>
          <a:off x="0" y="0"/>
          <a:ext cx="0" cy="0"/>
          <a:chOff x="0" y="0"/>
          <a:chExt cx="0" cy="0"/>
        </a:xfrm>
      </p:grpSpPr>
      <p:sp>
        <p:nvSpPr>
          <p:cNvPr id="354" name="Google Shape;354;p85"/>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85"/>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356" name="Google Shape;356;p85"/>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57" name="Google Shape;357;p85"/>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58" name="Google Shape;358;p85"/>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359"/>
        <p:cNvGrpSpPr/>
        <p:nvPr/>
      </p:nvGrpSpPr>
      <p:grpSpPr>
        <a:xfrm>
          <a:off x="0" y="0"/>
          <a:ext cx="0" cy="0"/>
          <a:chOff x="0" y="0"/>
          <a:chExt cx="0" cy="0"/>
        </a:xfrm>
      </p:grpSpPr>
      <p:sp>
        <p:nvSpPr>
          <p:cNvPr id="360" name="Google Shape;360;p86"/>
          <p:cNvSpPr txBox="1">
            <a:spLocks noGrp="1"/>
          </p:cNvSpPr>
          <p:nvPr>
            <p:ph type="title"/>
          </p:nvPr>
        </p:nvSpPr>
        <p:spPr>
          <a:xfrm>
            <a:off x="866216" y="2590888"/>
            <a:ext cx="6619245"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86"/>
          <p:cNvSpPr txBox="1">
            <a:spLocks noGrp="1"/>
          </p:cNvSpPr>
          <p:nvPr>
            <p:ph type="body" idx="1"/>
          </p:nvPr>
        </p:nvSpPr>
        <p:spPr>
          <a:xfrm>
            <a:off x="866216" y="3768725"/>
            <a:ext cx="6619244" cy="645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350"/>
              <a:buNone/>
              <a:defRPr sz="1500" cap="none">
                <a:solidFill>
                  <a:srgbClr val="42A1FE"/>
                </a:solidFill>
              </a:defRPr>
            </a:lvl1pPr>
            <a:lvl2pPr marL="914400" lvl="1" indent="-228600" algn="l">
              <a:lnSpc>
                <a:spcPct val="100000"/>
              </a:lnSpc>
              <a:spcBef>
                <a:spcPts val="400"/>
              </a:spcBef>
              <a:spcAft>
                <a:spcPts val="0"/>
              </a:spcAft>
              <a:buSzPts val="1215"/>
              <a:buNone/>
              <a:defRPr sz="1350">
                <a:solidFill>
                  <a:srgbClr val="888888"/>
                </a:solidFill>
              </a:defRPr>
            </a:lvl2pPr>
            <a:lvl3pPr marL="1371600" lvl="2" indent="-228600" algn="l">
              <a:lnSpc>
                <a:spcPct val="100000"/>
              </a:lnSpc>
              <a:spcBef>
                <a:spcPts val="400"/>
              </a:spcBef>
              <a:spcAft>
                <a:spcPts val="0"/>
              </a:spcAft>
              <a:buSzPts val="1080"/>
              <a:buNone/>
              <a:defRPr sz="1200">
                <a:solidFill>
                  <a:srgbClr val="888888"/>
                </a:solidFill>
              </a:defRPr>
            </a:lvl3pPr>
            <a:lvl4pPr marL="1828800" lvl="3" indent="-228600" algn="l">
              <a:lnSpc>
                <a:spcPct val="100000"/>
              </a:lnSpc>
              <a:spcBef>
                <a:spcPts val="300"/>
              </a:spcBef>
              <a:spcAft>
                <a:spcPts val="0"/>
              </a:spcAft>
              <a:buSzPts val="945"/>
              <a:buNone/>
              <a:defRPr sz="1050">
                <a:solidFill>
                  <a:srgbClr val="888888"/>
                </a:solidFill>
              </a:defRPr>
            </a:lvl4pPr>
            <a:lvl5pPr marL="2286000" lvl="4" indent="-228600" algn="l">
              <a:lnSpc>
                <a:spcPct val="100000"/>
              </a:lnSpc>
              <a:spcBef>
                <a:spcPts val="300"/>
              </a:spcBef>
              <a:spcAft>
                <a:spcPts val="0"/>
              </a:spcAft>
              <a:buSzPts val="945"/>
              <a:buNone/>
              <a:defRPr sz="1050">
                <a:solidFill>
                  <a:srgbClr val="888888"/>
                </a:solidFill>
              </a:defRPr>
            </a:lvl5pPr>
            <a:lvl6pPr marL="2743200" lvl="5" indent="-228600" algn="l">
              <a:lnSpc>
                <a:spcPct val="90000"/>
              </a:lnSpc>
              <a:spcBef>
                <a:spcPts val="156"/>
              </a:spcBef>
              <a:spcAft>
                <a:spcPts val="0"/>
              </a:spcAft>
              <a:buClr>
                <a:srgbClr val="888888"/>
              </a:buClr>
              <a:buSzPts val="1050"/>
              <a:buNone/>
              <a:defRPr sz="1050">
                <a:solidFill>
                  <a:srgbClr val="888888"/>
                </a:solidFill>
              </a:defRPr>
            </a:lvl6pPr>
            <a:lvl7pPr marL="3200400" lvl="6" indent="-228600" algn="l">
              <a:lnSpc>
                <a:spcPct val="90000"/>
              </a:lnSpc>
              <a:spcBef>
                <a:spcPts val="156"/>
              </a:spcBef>
              <a:spcAft>
                <a:spcPts val="0"/>
              </a:spcAft>
              <a:buClr>
                <a:srgbClr val="888888"/>
              </a:buClr>
              <a:buSzPts val="1050"/>
              <a:buNone/>
              <a:defRPr sz="1050">
                <a:solidFill>
                  <a:srgbClr val="888888"/>
                </a:solidFill>
              </a:defRPr>
            </a:lvl7pPr>
            <a:lvl8pPr marL="3657600" lvl="7" indent="-228600" algn="l">
              <a:lnSpc>
                <a:spcPct val="90000"/>
              </a:lnSpc>
              <a:spcBef>
                <a:spcPts val="156"/>
              </a:spcBef>
              <a:spcAft>
                <a:spcPts val="0"/>
              </a:spcAft>
              <a:buClr>
                <a:srgbClr val="888888"/>
              </a:buClr>
              <a:buSzPts val="1050"/>
              <a:buNone/>
              <a:defRPr sz="1050">
                <a:solidFill>
                  <a:srgbClr val="888888"/>
                </a:solidFill>
              </a:defRPr>
            </a:lvl8pPr>
            <a:lvl9pPr marL="4114800" lvl="8" indent="-228600" algn="l">
              <a:lnSpc>
                <a:spcPct val="90000"/>
              </a:lnSpc>
              <a:spcBef>
                <a:spcPts val="156"/>
              </a:spcBef>
              <a:spcAft>
                <a:spcPts val="0"/>
              </a:spcAft>
              <a:buClr>
                <a:srgbClr val="888888"/>
              </a:buClr>
              <a:buSzPts val="1050"/>
              <a:buNone/>
              <a:defRPr sz="1050">
                <a:solidFill>
                  <a:srgbClr val="888888"/>
                </a:solidFill>
              </a:defRPr>
            </a:lvl9pPr>
          </a:lstStyle>
          <a:p>
            <a:endParaRPr/>
          </a:p>
        </p:txBody>
      </p:sp>
      <p:sp>
        <p:nvSpPr>
          <p:cNvPr id="362" name="Google Shape;362;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63" name="Google Shape;363;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64" name="Google Shape;364;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7"/>
        <p:cNvGrpSpPr/>
        <p:nvPr/>
      </p:nvGrpSpPr>
      <p:grpSpPr>
        <a:xfrm>
          <a:off x="0" y="0"/>
          <a:ext cx="0" cy="0"/>
          <a:chOff x="0" y="0"/>
          <a:chExt cx="0" cy="0"/>
        </a:xfrm>
      </p:grpSpPr>
      <p:sp>
        <p:nvSpPr>
          <p:cNvPr id="38" name="Google Shape;38;p5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 name="Google Shape;39;p5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 name="Google Shape;40;p5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365"/>
        <p:cNvGrpSpPr/>
        <p:nvPr/>
      </p:nvGrpSpPr>
      <p:grpSpPr>
        <a:xfrm>
          <a:off x="0" y="0"/>
          <a:ext cx="0" cy="0"/>
          <a:chOff x="0" y="0"/>
          <a:chExt cx="0" cy="0"/>
        </a:xfrm>
      </p:grpSpPr>
      <p:sp>
        <p:nvSpPr>
          <p:cNvPr id="366" name="Google Shape;366;p87"/>
          <p:cNvSpPr txBox="1">
            <a:spLocks noGrp="1"/>
          </p:cNvSpPr>
          <p:nvPr>
            <p:ph type="title"/>
          </p:nvPr>
        </p:nvSpPr>
        <p:spPr>
          <a:xfrm>
            <a:off x="1186408" y="2205076"/>
            <a:ext cx="6340430"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87"/>
          <p:cNvSpPr txBox="1">
            <a:spLocks noGrp="1"/>
          </p:cNvSpPr>
          <p:nvPr>
            <p:ph type="body" idx="1"/>
          </p:nvPr>
        </p:nvSpPr>
        <p:spPr>
          <a:xfrm>
            <a:off x="1459459" y="2759074"/>
            <a:ext cx="5798414" cy="256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945"/>
              <a:buNone/>
              <a:defRPr sz="1050" b="0" i="0" cap="small">
                <a:solidFill>
                  <a:srgbClr val="42A1FE"/>
                </a:solidFill>
                <a:latin typeface="Arial"/>
                <a:ea typeface="Arial"/>
                <a:cs typeface="Arial"/>
                <a:sym typeface="Arial"/>
              </a:defRPr>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368" name="Google Shape;368;p87"/>
          <p:cNvSpPr txBox="1">
            <a:spLocks noGrp="1"/>
          </p:cNvSpPr>
          <p:nvPr>
            <p:ph type="body" idx="2"/>
          </p:nvPr>
        </p:nvSpPr>
        <p:spPr>
          <a:xfrm>
            <a:off x="866216" y="3771899"/>
            <a:ext cx="6933673" cy="74839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369" name="Google Shape;369;p8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70" name="Google Shape;370;p8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71" name="Google Shape;371;p8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47"/>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0" name="Google Shape;380;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1" name="Google Shape;381;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2" name="Google Shape;382;p4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83"/>
        <p:cNvGrpSpPr/>
        <p:nvPr/>
      </p:nvGrpSpPr>
      <p:grpSpPr>
        <a:xfrm>
          <a:off x="0" y="0"/>
          <a:ext cx="0" cy="0"/>
          <a:chOff x="0" y="0"/>
          <a:chExt cx="0" cy="0"/>
        </a:xfrm>
      </p:grpSpPr>
      <p:pic>
        <p:nvPicPr>
          <p:cNvPr id="384" name="Google Shape;384;p88"/>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385" name="Google Shape;385;p88"/>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6" name="Google Shape;386;p88"/>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7" name="Google Shape;387;p88"/>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8" name="Google Shape;388;p88"/>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389"/>
        <p:cNvGrpSpPr/>
        <p:nvPr/>
      </p:nvGrpSpPr>
      <p:grpSpPr>
        <a:xfrm>
          <a:off x="0" y="0"/>
          <a:ext cx="0" cy="0"/>
          <a:chOff x="0" y="0"/>
          <a:chExt cx="0" cy="0"/>
        </a:xfrm>
      </p:grpSpPr>
      <p:sp>
        <p:nvSpPr>
          <p:cNvPr id="390" name="Google Shape;390;p89"/>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1" name="Google Shape;391;p89"/>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89"/>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3"/>
        <p:cNvGrpSpPr/>
        <p:nvPr/>
      </p:nvGrpSpPr>
      <p:grpSpPr>
        <a:xfrm>
          <a:off x="0" y="0"/>
          <a:ext cx="0" cy="0"/>
          <a:chOff x="0" y="0"/>
          <a:chExt cx="0" cy="0"/>
        </a:xfrm>
      </p:grpSpPr>
      <p:sp>
        <p:nvSpPr>
          <p:cNvPr id="394" name="Google Shape;394;p90"/>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5" name="Google Shape;395;p9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96"/>
        <p:cNvGrpSpPr/>
        <p:nvPr/>
      </p:nvGrpSpPr>
      <p:grpSpPr>
        <a:xfrm>
          <a:off x="0" y="0"/>
          <a:ext cx="0" cy="0"/>
          <a:chOff x="0" y="0"/>
          <a:chExt cx="0" cy="0"/>
        </a:xfrm>
      </p:grpSpPr>
      <p:sp>
        <p:nvSpPr>
          <p:cNvPr id="397" name="Google Shape;397;p9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8" name="Google Shape;398;p91"/>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99" name="Google Shape;399;p91"/>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0"/>
        <p:cNvGrpSpPr/>
        <p:nvPr/>
      </p:nvGrpSpPr>
      <p:grpSpPr>
        <a:xfrm>
          <a:off x="0" y="0"/>
          <a:ext cx="0" cy="0"/>
          <a:chOff x="0" y="0"/>
          <a:chExt cx="0" cy="0"/>
        </a:xfrm>
      </p:grpSpPr>
      <p:sp>
        <p:nvSpPr>
          <p:cNvPr id="401" name="Google Shape;401;p9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02" name="Google Shape;402;p92"/>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3" name="Google Shape;403;p92"/>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92"/>
          <p:cNvSpPr txBox="1">
            <a:spLocks noGrp="1"/>
          </p:cNvSpPr>
          <p:nvPr>
            <p:ph type="body" idx="2"/>
          </p:nvPr>
        </p:nvSpPr>
        <p:spPr>
          <a:xfrm>
            <a:off x="4648060"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05"/>
        <p:cNvGrpSpPr/>
        <p:nvPr/>
      </p:nvGrpSpPr>
      <p:grpSpPr>
        <a:xfrm>
          <a:off x="0" y="0"/>
          <a:ext cx="0" cy="0"/>
          <a:chOff x="0" y="0"/>
          <a:chExt cx="0" cy="0"/>
        </a:xfrm>
      </p:grpSpPr>
      <p:sp>
        <p:nvSpPr>
          <p:cNvPr id="406" name="Google Shape;406;p9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07" name="Google Shape;407;p93"/>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8" name="Google Shape;408;p9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93"/>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410"/>
        <p:cNvGrpSpPr/>
        <p:nvPr/>
      </p:nvGrpSpPr>
      <p:grpSpPr>
        <a:xfrm>
          <a:off x="0" y="0"/>
          <a:ext cx="0" cy="0"/>
          <a:chOff x="0" y="0"/>
          <a:chExt cx="0" cy="0"/>
        </a:xfrm>
      </p:grpSpPr>
      <p:sp>
        <p:nvSpPr>
          <p:cNvPr id="411" name="Google Shape;411;p94"/>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12" name="Google Shape;412;p94"/>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3" name="Google Shape;413;p9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94"/>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5" name="Google Shape;415;p94"/>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6" name="Google Shape;416;p94"/>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417"/>
        <p:cNvGrpSpPr/>
        <p:nvPr/>
      </p:nvGrpSpPr>
      <p:grpSpPr>
        <a:xfrm>
          <a:off x="0" y="0"/>
          <a:ext cx="0" cy="0"/>
          <a:chOff x="0" y="0"/>
          <a:chExt cx="0" cy="0"/>
        </a:xfrm>
      </p:grpSpPr>
      <p:sp>
        <p:nvSpPr>
          <p:cNvPr id="418" name="Google Shape;418;p95"/>
          <p:cNvSpPr>
            <a:spLocks noGrp="1"/>
          </p:cNvSpPr>
          <p:nvPr>
            <p:ph type="pic" idx="2"/>
          </p:nvPr>
        </p:nvSpPr>
        <p:spPr>
          <a:xfrm>
            <a:off x="3121045" y="1007705"/>
            <a:ext cx="2909455" cy="3551595"/>
          </a:xfrm>
          <a:prstGeom prst="rect">
            <a:avLst/>
          </a:prstGeom>
          <a:noFill/>
          <a:ln>
            <a:noFill/>
          </a:ln>
        </p:spPr>
      </p:sp>
      <p:sp>
        <p:nvSpPr>
          <p:cNvPr id="419" name="Google Shape;419;p95"/>
          <p:cNvSpPr>
            <a:spLocks noGrp="1"/>
          </p:cNvSpPr>
          <p:nvPr>
            <p:ph type="pic" idx="3"/>
          </p:nvPr>
        </p:nvSpPr>
        <p:spPr>
          <a:xfrm>
            <a:off x="6066255" y="1007705"/>
            <a:ext cx="3075709" cy="3551595"/>
          </a:xfrm>
          <a:prstGeom prst="rect">
            <a:avLst/>
          </a:prstGeom>
          <a:noFill/>
          <a:ln>
            <a:noFill/>
          </a:ln>
        </p:spPr>
      </p:sp>
      <p:sp>
        <p:nvSpPr>
          <p:cNvPr id="420" name="Google Shape;420;p95"/>
          <p:cNvSpPr>
            <a:spLocks noGrp="1"/>
          </p:cNvSpPr>
          <p:nvPr>
            <p:ph type="pic" idx="4"/>
          </p:nvPr>
        </p:nvSpPr>
        <p:spPr>
          <a:xfrm>
            <a:off x="2" y="1007705"/>
            <a:ext cx="3075709" cy="3551595"/>
          </a:xfrm>
          <a:prstGeom prst="rect">
            <a:avLst/>
          </a:prstGeom>
          <a:noFill/>
          <a:ln>
            <a:noFill/>
          </a:ln>
        </p:spPr>
      </p:sp>
      <p:sp>
        <p:nvSpPr>
          <p:cNvPr id="421" name="Google Shape;421;p95"/>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5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 name="Google Shape;43;p51"/>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 name="Google Shape;44;p5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1"/>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422"/>
        <p:cNvGrpSpPr/>
        <p:nvPr/>
      </p:nvGrpSpPr>
      <p:grpSpPr>
        <a:xfrm>
          <a:off x="0" y="0"/>
          <a:ext cx="0" cy="0"/>
          <a:chOff x="0" y="0"/>
          <a:chExt cx="0" cy="0"/>
        </a:xfrm>
      </p:grpSpPr>
      <p:sp>
        <p:nvSpPr>
          <p:cNvPr id="423" name="Google Shape;423;p96"/>
          <p:cNvSpPr>
            <a:spLocks noGrp="1"/>
          </p:cNvSpPr>
          <p:nvPr>
            <p:ph type="pic" idx="2"/>
          </p:nvPr>
        </p:nvSpPr>
        <p:spPr>
          <a:xfrm>
            <a:off x="2" y="1007707"/>
            <a:ext cx="6026727" cy="3551594"/>
          </a:xfrm>
          <a:prstGeom prst="rect">
            <a:avLst/>
          </a:prstGeom>
          <a:noFill/>
          <a:ln>
            <a:noFill/>
          </a:ln>
        </p:spPr>
      </p:sp>
      <p:sp>
        <p:nvSpPr>
          <p:cNvPr id="424" name="Google Shape;424;p96"/>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5" name="Google Shape;425;p96"/>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426"/>
        <p:cNvGrpSpPr/>
        <p:nvPr/>
      </p:nvGrpSpPr>
      <p:grpSpPr>
        <a:xfrm>
          <a:off x="0" y="0"/>
          <a:ext cx="0" cy="0"/>
          <a:chOff x="0" y="0"/>
          <a:chExt cx="0" cy="0"/>
        </a:xfrm>
      </p:grpSpPr>
      <p:sp>
        <p:nvSpPr>
          <p:cNvPr id="427" name="Google Shape;427;p97"/>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28" name="Google Shape;428;p97"/>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9" name="Google Shape;429;p97"/>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0" name="Google Shape;430;p9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431"/>
        <p:cNvGrpSpPr/>
        <p:nvPr/>
      </p:nvGrpSpPr>
      <p:grpSpPr>
        <a:xfrm>
          <a:off x="0" y="0"/>
          <a:ext cx="0" cy="0"/>
          <a:chOff x="0" y="0"/>
          <a:chExt cx="0" cy="0"/>
        </a:xfrm>
      </p:grpSpPr>
      <p:sp>
        <p:nvSpPr>
          <p:cNvPr id="432" name="Google Shape;432;p98"/>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3" name="Google Shape;433;p98"/>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4" name="Google Shape;434;p98"/>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5" name="Google Shape;435;p9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436"/>
        <p:cNvGrpSpPr/>
        <p:nvPr/>
      </p:nvGrpSpPr>
      <p:grpSpPr>
        <a:xfrm>
          <a:off x="0" y="0"/>
          <a:ext cx="0" cy="0"/>
          <a:chOff x="0" y="0"/>
          <a:chExt cx="0" cy="0"/>
        </a:xfrm>
      </p:grpSpPr>
      <p:sp>
        <p:nvSpPr>
          <p:cNvPr id="437" name="Google Shape;437;p99"/>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8" name="Google Shape;438;p99"/>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9" name="Google Shape;439;p99"/>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0" name="Google Shape;440;p9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1" name="Google Shape;441;p99"/>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442"/>
        <p:cNvGrpSpPr/>
        <p:nvPr/>
      </p:nvGrpSpPr>
      <p:grpSpPr>
        <a:xfrm>
          <a:off x="0" y="0"/>
          <a:ext cx="0" cy="0"/>
          <a:chOff x="0" y="0"/>
          <a:chExt cx="0" cy="0"/>
        </a:xfrm>
      </p:grpSpPr>
      <p:sp>
        <p:nvSpPr>
          <p:cNvPr id="443" name="Google Shape;443;p100"/>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44" name="Google Shape;444;p100"/>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5" name="Google Shape;445;p100"/>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6" name="Google Shape;446;p10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100"/>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448"/>
        <p:cNvGrpSpPr/>
        <p:nvPr/>
      </p:nvGrpSpPr>
      <p:grpSpPr>
        <a:xfrm>
          <a:off x="0" y="0"/>
          <a:ext cx="0" cy="0"/>
          <a:chOff x="0" y="0"/>
          <a:chExt cx="0" cy="0"/>
        </a:xfrm>
      </p:grpSpPr>
      <p:sp>
        <p:nvSpPr>
          <p:cNvPr id="449" name="Google Shape;449;p101"/>
          <p:cNvSpPr>
            <a:spLocks noGrp="1"/>
          </p:cNvSpPr>
          <p:nvPr>
            <p:ph type="pic" idx="2"/>
          </p:nvPr>
        </p:nvSpPr>
        <p:spPr>
          <a:xfrm>
            <a:off x="4613565" y="1007708"/>
            <a:ext cx="2244436" cy="3552663"/>
          </a:xfrm>
          <a:prstGeom prst="rect">
            <a:avLst/>
          </a:prstGeom>
          <a:noFill/>
          <a:ln>
            <a:noFill/>
          </a:ln>
        </p:spPr>
      </p:sp>
      <p:sp>
        <p:nvSpPr>
          <p:cNvPr id="450" name="Google Shape;450;p101"/>
          <p:cNvSpPr>
            <a:spLocks noGrp="1"/>
          </p:cNvSpPr>
          <p:nvPr>
            <p:ph type="pic" idx="3"/>
          </p:nvPr>
        </p:nvSpPr>
        <p:spPr>
          <a:xfrm>
            <a:off x="1" y="2833070"/>
            <a:ext cx="2265218" cy="1727301"/>
          </a:xfrm>
          <a:prstGeom prst="rect">
            <a:avLst/>
          </a:prstGeom>
          <a:noFill/>
          <a:ln>
            <a:noFill/>
          </a:ln>
        </p:spPr>
      </p:sp>
      <p:sp>
        <p:nvSpPr>
          <p:cNvPr id="451" name="Google Shape;451;p101"/>
          <p:cNvSpPr>
            <a:spLocks noGrp="1"/>
          </p:cNvSpPr>
          <p:nvPr>
            <p:ph type="pic" idx="4"/>
          </p:nvPr>
        </p:nvSpPr>
        <p:spPr>
          <a:xfrm>
            <a:off x="0" y="1007707"/>
            <a:ext cx="4572000" cy="1784480"/>
          </a:xfrm>
          <a:prstGeom prst="rect">
            <a:avLst/>
          </a:prstGeom>
          <a:noFill/>
          <a:ln>
            <a:noFill/>
          </a:ln>
        </p:spPr>
      </p:sp>
      <p:sp>
        <p:nvSpPr>
          <p:cNvPr id="452" name="Google Shape;452;p101"/>
          <p:cNvSpPr>
            <a:spLocks noGrp="1"/>
          </p:cNvSpPr>
          <p:nvPr>
            <p:ph type="pic" idx="5"/>
          </p:nvPr>
        </p:nvSpPr>
        <p:spPr>
          <a:xfrm>
            <a:off x="6891543" y="2833069"/>
            <a:ext cx="2244436" cy="1726232"/>
          </a:xfrm>
          <a:prstGeom prst="rect">
            <a:avLst/>
          </a:prstGeom>
          <a:noFill/>
          <a:ln>
            <a:noFill/>
          </a:ln>
        </p:spPr>
      </p:sp>
      <p:sp>
        <p:nvSpPr>
          <p:cNvPr id="453" name="Google Shape;453;p101"/>
          <p:cNvSpPr>
            <a:spLocks noGrp="1"/>
          </p:cNvSpPr>
          <p:nvPr>
            <p:ph type="pic" idx="6"/>
          </p:nvPr>
        </p:nvSpPr>
        <p:spPr>
          <a:xfrm>
            <a:off x="6889722" y="1007707"/>
            <a:ext cx="2244436" cy="1784480"/>
          </a:xfrm>
          <a:prstGeom prst="rect">
            <a:avLst/>
          </a:prstGeom>
          <a:noFill/>
          <a:ln>
            <a:noFill/>
          </a:ln>
        </p:spPr>
      </p:sp>
      <p:sp>
        <p:nvSpPr>
          <p:cNvPr id="454" name="Google Shape;454;p101"/>
          <p:cNvSpPr>
            <a:spLocks noGrp="1"/>
          </p:cNvSpPr>
          <p:nvPr>
            <p:ph type="pic" idx="7"/>
          </p:nvPr>
        </p:nvSpPr>
        <p:spPr>
          <a:xfrm>
            <a:off x="2306782" y="2833069"/>
            <a:ext cx="2265218" cy="1726232"/>
          </a:xfrm>
          <a:prstGeom prst="rect">
            <a:avLst/>
          </a:prstGeom>
          <a:noFill/>
          <a:ln>
            <a:noFill/>
          </a:ln>
        </p:spPr>
      </p:sp>
      <p:sp>
        <p:nvSpPr>
          <p:cNvPr id="455" name="Google Shape;455;p10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456"/>
        <p:cNvGrpSpPr/>
        <p:nvPr/>
      </p:nvGrpSpPr>
      <p:grpSpPr>
        <a:xfrm>
          <a:off x="0" y="0"/>
          <a:ext cx="0" cy="0"/>
          <a:chOff x="0" y="0"/>
          <a:chExt cx="0" cy="0"/>
        </a:xfrm>
      </p:grpSpPr>
      <p:sp>
        <p:nvSpPr>
          <p:cNvPr id="457" name="Google Shape;457;p102"/>
          <p:cNvSpPr>
            <a:spLocks noGrp="1"/>
          </p:cNvSpPr>
          <p:nvPr>
            <p:ph type="pic" idx="2"/>
          </p:nvPr>
        </p:nvSpPr>
        <p:spPr>
          <a:xfrm>
            <a:off x="0" y="1007707"/>
            <a:ext cx="9144000" cy="3551594"/>
          </a:xfrm>
          <a:prstGeom prst="rect">
            <a:avLst/>
          </a:prstGeom>
          <a:noFill/>
          <a:ln>
            <a:noFill/>
          </a:ln>
        </p:spPr>
      </p:sp>
      <p:sp>
        <p:nvSpPr>
          <p:cNvPr id="458" name="Google Shape;458;p10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459"/>
        <p:cNvGrpSpPr/>
        <p:nvPr/>
      </p:nvGrpSpPr>
      <p:grpSpPr>
        <a:xfrm>
          <a:off x="0" y="0"/>
          <a:ext cx="0" cy="0"/>
          <a:chOff x="0" y="0"/>
          <a:chExt cx="0" cy="0"/>
        </a:xfrm>
      </p:grpSpPr>
      <p:sp>
        <p:nvSpPr>
          <p:cNvPr id="460" name="Google Shape;460;p10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61" name="Google Shape;461;p103"/>
          <p:cNvSpPr>
            <a:spLocks noGrp="1"/>
          </p:cNvSpPr>
          <p:nvPr>
            <p:ph type="pic" idx="2"/>
          </p:nvPr>
        </p:nvSpPr>
        <p:spPr>
          <a:xfrm>
            <a:off x="1739034" y="1173689"/>
            <a:ext cx="2763982" cy="2561253"/>
          </a:xfrm>
          <a:prstGeom prst="rect">
            <a:avLst/>
          </a:prstGeom>
          <a:noFill/>
          <a:ln>
            <a:noFill/>
          </a:ln>
        </p:spPr>
      </p:sp>
      <p:sp>
        <p:nvSpPr>
          <p:cNvPr id="462" name="Google Shape;462;p103"/>
          <p:cNvSpPr>
            <a:spLocks noGrp="1"/>
          </p:cNvSpPr>
          <p:nvPr>
            <p:ph type="pic" idx="3"/>
          </p:nvPr>
        </p:nvSpPr>
        <p:spPr>
          <a:xfrm>
            <a:off x="4655127" y="1173689"/>
            <a:ext cx="2763982" cy="2561253"/>
          </a:xfrm>
          <a:prstGeom prst="rect">
            <a:avLst/>
          </a:prstGeom>
          <a:noFill/>
          <a:ln>
            <a:noFill/>
          </a:ln>
        </p:spPr>
      </p:sp>
      <p:sp>
        <p:nvSpPr>
          <p:cNvPr id="463" name="Google Shape;463;p103"/>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64" name="Google Shape;464;p103"/>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65" name="Google Shape;465;p10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466"/>
        <p:cNvGrpSpPr/>
        <p:nvPr/>
      </p:nvGrpSpPr>
      <p:grpSpPr>
        <a:xfrm>
          <a:off x="0" y="0"/>
          <a:ext cx="0" cy="0"/>
          <a:chOff x="0" y="0"/>
          <a:chExt cx="0" cy="0"/>
        </a:xfrm>
      </p:grpSpPr>
      <p:sp>
        <p:nvSpPr>
          <p:cNvPr id="467" name="Google Shape;467;p104"/>
          <p:cNvSpPr>
            <a:spLocks noGrp="1"/>
          </p:cNvSpPr>
          <p:nvPr>
            <p:ph type="pic" idx="2"/>
          </p:nvPr>
        </p:nvSpPr>
        <p:spPr>
          <a:xfrm>
            <a:off x="2" y="1007707"/>
            <a:ext cx="3034145" cy="3551594"/>
          </a:xfrm>
          <a:prstGeom prst="rect">
            <a:avLst/>
          </a:prstGeom>
          <a:noFill/>
          <a:ln>
            <a:noFill/>
          </a:ln>
        </p:spPr>
      </p:sp>
      <p:sp>
        <p:nvSpPr>
          <p:cNvPr id="468" name="Google Shape;468;p104"/>
          <p:cNvSpPr>
            <a:spLocks noGrp="1"/>
          </p:cNvSpPr>
          <p:nvPr>
            <p:ph type="pic" idx="3"/>
          </p:nvPr>
        </p:nvSpPr>
        <p:spPr>
          <a:xfrm>
            <a:off x="6109857" y="1007707"/>
            <a:ext cx="3034145" cy="3551594"/>
          </a:xfrm>
          <a:prstGeom prst="rect">
            <a:avLst/>
          </a:prstGeom>
          <a:noFill/>
          <a:ln>
            <a:noFill/>
          </a:ln>
        </p:spPr>
      </p:sp>
      <p:sp>
        <p:nvSpPr>
          <p:cNvPr id="469" name="Google Shape;469;p104"/>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0" name="Google Shape;470;p10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471"/>
        <p:cNvGrpSpPr/>
        <p:nvPr/>
      </p:nvGrpSpPr>
      <p:grpSpPr>
        <a:xfrm>
          <a:off x="0" y="0"/>
          <a:ext cx="0" cy="0"/>
          <a:chOff x="0" y="0"/>
          <a:chExt cx="0" cy="0"/>
        </a:xfrm>
      </p:grpSpPr>
      <p:sp>
        <p:nvSpPr>
          <p:cNvPr id="472" name="Google Shape;472;p105"/>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73" name="Google Shape;473;p105"/>
          <p:cNvSpPr>
            <a:spLocks noGrp="1"/>
          </p:cNvSpPr>
          <p:nvPr>
            <p:ph type="pic" idx="2"/>
          </p:nvPr>
        </p:nvSpPr>
        <p:spPr>
          <a:xfrm>
            <a:off x="6048301" y="1007417"/>
            <a:ext cx="3096491" cy="2863127"/>
          </a:xfrm>
          <a:prstGeom prst="rect">
            <a:avLst/>
          </a:prstGeom>
          <a:noFill/>
          <a:ln>
            <a:noFill/>
          </a:ln>
        </p:spPr>
      </p:sp>
      <p:sp>
        <p:nvSpPr>
          <p:cNvPr id="474" name="Google Shape;474;p105"/>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5" name="Google Shape;475;p105"/>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6" name="Google Shape;476;p10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6"/>
        <p:cNvGrpSpPr/>
        <p:nvPr/>
      </p:nvGrpSpPr>
      <p:grpSpPr>
        <a:xfrm>
          <a:off x="0" y="0"/>
          <a:ext cx="0" cy="0"/>
          <a:chOff x="0" y="0"/>
          <a:chExt cx="0" cy="0"/>
        </a:xfrm>
      </p:grpSpPr>
      <p:sp>
        <p:nvSpPr>
          <p:cNvPr id="47" name="Google Shape;47;p5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8" name="Google Shape;48;p52"/>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9" name="Google Shape;49;p5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2"/>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477"/>
        <p:cNvGrpSpPr/>
        <p:nvPr/>
      </p:nvGrpSpPr>
      <p:grpSpPr>
        <a:xfrm>
          <a:off x="0" y="0"/>
          <a:ext cx="0" cy="0"/>
          <a:chOff x="0" y="0"/>
          <a:chExt cx="0" cy="0"/>
        </a:xfrm>
      </p:grpSpPr>
      <p:sp>
        <p:nvSpPr>
          <p:cNvPr id="478" name="Google Shape;478;p106"/>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79" name="Google Shape;479;p106"/>
          <p:cNvSpPr>
            <a:spLocks noGrp="1"/>
          </p:cNvSpPr>
          <p:nvPr>
            <p:ph type="pic" idx="2"/>
          </p:nvPr>
        </p:nvSpPr>
        <p:spPr>
          <a:xfrm>
            <a:off x="-308" y="1007417"/>
            <a:ext cx="3096491" cy="2866085"/>
          </a:xfrm>
          <a:prstGeom prst="rect">
            <a:avLst/>
          </a:prstGeom>
          <a:noFill/>
          <a:ln>
            <a:noFill/>
          </a:ln>
        </p:spPr>
      </p:sp>
      <p:sp>
        <p:nvSpPr>
          <p:cNvPr id="480" name="Google Shape;480;p106"/>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1" name="Google Shape;481;p106"/>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2" name="Google Shape;482;p10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483"/>
        <p:cNvGrpSpPr/>
        <p:nvPr/>
      </p:nvGrpSpPr>
      <p:grpSpPr>
        <a:xfrm>
          <a:off x="0" y="0"/>
          <a:ext cx="0" cy="0"/>
          <a:chOff x="0" y="0"/>
          <a:chExt cx="0" cy="0"/>
        </a:xfrm>
      </p:grpSpPr>
      <p:sp>
        <p:nvSpPr>
          <p:cNvPr id="484" name="Google Shape;484;p10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5"/>
        <p:cNvGrpSpPr/>
        <p:nvPr/>
      </p:nvGrpSpPr>
      <p:grpSpPr>
        <a:xfrm>
          <a:off x="0" y="0"/>
          <a:ext cx="0" cy="0"/>
          <a:chOff x="0" y="0"/>
          <a:chExt cx="0" cy="0"/>
        </a:xfrm>
      </p:grpSpPr>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486"/>
        <p:cNvGrpSpPr/>
        <p:nvPr/>
      </p:nvGrpSpPr>
      <p:grpSpPr>
        <a:xfrm>
          <a:off x="0" y="0"/>
          <a:ext cx="0" cy="0"/>
          <a:chOff x="0" y="0"/>
          <a:chExt cx="0" cy="0"/>
        </a:xfrm>
      </p:grpSpPr>
      <p:sp>
        <p:nvSpPr>
          <p:cNvPr id="487" name="Google Shape;487;p109"/>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p109"/>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489" name="Google Shape;489;p109"/>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0" name="Google Shape;490;p109"/>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1" name="Google Shape;491;p109"/>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492"/>
        <p:cNvGrpSpPr/>
        <p:nvPr/>
      </p:nvGrpSpPr>
      <p:grpSpPr>
        <a:xfrm>
          <a:off x="0" y="0"/>
          <a:ext cx="0" cy="0"/>
          <a:chOff x="0" y="0"/>
          <a:chExt cx="0" cy="0"/>
        </a:xfrm>
      </p:grpSpPr>
      <p:sp>
        <p:nvSpPr>
          <p:cNvPr id="493" name="Google Shape;493;p110"/>
          <p:cNvSpPr txBox="1">
            <a:spLocks noGrp="1"/>
          </p:cNvSpPr>
          <p:nvPr>
            <p:ph type="title"/>
          </p:nvPr>
        </p:nvSpPr>
        <p:spPr>
          <a:xfrm>
            <a:off x="866216" y="2590888"/>
            <a:ext cx="6619245"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4" name="Google Shape;494;p110"/>
          <p:cNvSpPr txBox="1">
            <a:spLocks noGrp="1"/>
          </p:cNvSpPr>
          <p:nvPr>
            <p:ph type="body" idx="1"/>
          </p:nvPr>
        </p:nvSpPr>
        <p:spPr>
          <a:xfrm>
            <a:off x="866216" y="3768725"/>
            <a:ext cx="6619244" cy="645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350"/>
              <a:buNone/>
              <a:defRPr sz="1500" cap="none">
                <a:solidFill>
                  <a:srgbClr val="42A1FE"/>
                </a:solidFill>
              </a:defRPr>
            </a:lvl1pPr>
            <a:lvl2pPr marL="914400" lvl="1" indent="-228600" algn="l">
              <a:lnSpc>
                <a:spcPct val="100000"/>
              </a:lnSpc>
              <a:spcBef>
                <a:spcPts val="400"/>
              </a:spcBef>
              <a:spcAft>
                <a:spcPts val="0"/>
              </a:spcAft>
              <a:buSzPts val="1215"/>
              <a:buNone/>
              <a:defRPr sz="1350">
                <a:solidFill>
                  <a:srgbClr val="888888"/>
                </a:solidFill>
              </a:defRPr>
            </a:lvl2pPr>
            <a:lvl3pPr marL="1371600" lvl="2" indent="-228600" algn="l">
              <a:lnSpc>
                <a:spcPct val="100000"/>
              </a:lnSpc>
              <a:spcBef>
                <a:spcPts val="400"/>
              </a:spcBef>
              <a:spcAft>
                <a:spcPts val="0"/>
              </a:spcAft>
              <a:buSzPts val="1080"/>
              <a:buNone/>
              <a:defRPr sz="1200">
                <a:solidFill>
                  <a:srgbClr val="888888"/>
                </a:solidFill>
              </a:defRPr>
            </a:lvl3pPr>
            <a:lvl4pPr marL="1828800" lvl="3" indent="-228600" algn="l">
              <a:lnSpc>
                <a:spcPct val="100000"/>
              </a:lnSpc>
              <a:spcBef>
                <a:spcPts val="300"/>
              </a:spcBef>
              <a:spcAft>
                <a:spcPts val="0"/>
              </a:spcAft>
              <a:buSzPts val="945"/>
              <a:buNone/>
              <a:defRPr sz="1050">
                <a:solidFill>
                  <a:srgbClr val="888888"/>
                </a:solidFill>
              </a:defRPr>
            </a:lvl4pPr>
            <a:lvl5pPr marL="2286000" lvl="4" indent="-228600" algn="l">
              <a:lnSpc>
                <a:spcPct val="100000"/>
              </a:lnSpc>
              <a:spcBef>
                <a:spcPts val="300"/>
              </a:spcBef>
              <a:spcAft>
                <a:spcPts val="0"/>
              </a:spcAft>
              <a:buSzPts val="945"/>
              <a:buNone/>
              <a:defRPr sz="1050">
                <a:solidFill>
                  <a:srgbClr val="888888"/>
                </a:solidFill>
              </a:defRPr>
            </a:lvl5pPr>
            <a:lvl6pPr marL="2743200" lvl="5" indent="-228600" algn="l">
              <a:lnSpc>
                <a:spcPct val="90000"/>
              </a:lnSpc>
              <a:spcBef>
                <a:spcPts val="156"/>
              </a:spcBef>
              <a:spcAft>
                <a:spcPts val="0"/>
              </a:spcAft>
              <a:buClr>
                <a:srgbClr val="888888"/>
              </a:buClr>
              <a:buSzPts val="1050"/>
              <a:buNone/>
              <a:defRPr sz="1050">
                <a:solidFill>
                  <a:srgbClr val="888888"/>
                </a:solidFill>
              </a:defRPr>
            </a:lvl6pPr>
            <a:lvl7pPr marL="3200400" lvl="6" indent="-228600" algn="l">
              <a:lnSpc>
                <a:spcPct val="90000"/>
              </a:lnSpc>
              <a:spcBef>
                <a:spcPts val="156"/>
              </a:spcBef>
              <a:spcAft>
                <a:spcPts val="0"/>
              </a:spcAft>
              <a:buClr>
                <a:srgbClr val="888888"/>
              </a:buClr>
              <a:buSzPts val="1050"/>
              <a:buNone/>
              <a:defRPr sz="1050">
                <a:solidFill>
                  <a:srgbClr val="888888"/>
                </a:solidFill>
              </a:defRPr>
            </a:lvl7pPr>
            <a:lvl8pPr marL="3657600" lvl="7" indent="-228600" algn="l">
              <a:lnSpc>
                <a:spcPct val="90000"/>
              </a:lnSpc>
              <a:spcBef>
                <a:spcPts val="156"/>
              </a:spcBef>
              <a:spcAft>
                <a:spcPts val="0"/>
              </a:spcAft>
              <a:buClr>
                <a:srgbClr val="888888"/>
              </a:buClr>
              <a:buSzPts val="1050"/>
              <a:buNone/>
              <a:defRPr sz="1050">
                <a:solidFill>
                  <a:srgbClr val="888888"/>
                </a:solidFill>
              </a:defRPr>
            </a:lvl8pPr>
            <a:lvl9pPr marL="4114800" lvl="8" indent="-228600" algn="l">
              <a:lnSpc>
                <a:spcPct val="90000"/>
              </a:lnSpc>
              <a:spcBef>
                <a:spcPts val="156"/>
              </a:spcBef>
              <a:spcAft>
                <a:spcPts val="0"/>
              </a:spcAft>
              <a:buClr>
                <a:srgbClr val="888888"/>
              </a:buClr>
              <a:buSzPts val="1050"/>
              <a:buNone/>
              <a:defRPr sz="1050">
                <a:solidFill>
                  <a:srgbClr val="888888"/>
                </a:solidFill>
              </a:defRPr>
            </a:lvl9pPr>
          </a:lstStyle>
          <a:p>
            <a:endParaRPr/>
          </a:p>
        </p:txBody>
      </p:sp>
      <p:sp>
        <p:nvSpPr>
          <p:cNvPr id="495" name="Google Shape;495;p11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6" name="Google Shape;496;p11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7" name="Google Shape;497;p11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8"/>
        <p:cNvGrpSpPr/>
        <p:nvPr/>
      </p:nvGrpSpPr>
      <p:grpSpPr>
        <a:xfrm>
          <a:off x="0" y="0"/>
          <a:ext cx="0" cy="0"/>
          <a:chOff x="0" y="0"/>
          <a:chExt cx="0" cy="0"/>
        </a:xfrm>
      </p:grpSpPr>
      <p:sp>
        <p:nvSpPr>
          <p:cNvPr id="499" name="Google Shape;499;p111"/>
          <p:cNvSpPr txBox="1">
            <a:spLocks noGrp="1"/>
          </p:cNvSpPr>
          <p:nvPr>
            <p:ph type="title"/>
          </p:nvPr>
        </p:nvSpPr>
        <p:spPr>
          <a:xfrm>
            <a:off x="457201" y="753160"/>
            <a:ext cx="3008313"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11"/>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65760" algn="l">
              <a:lnSpc>
                <a:spcPct val="100000"/>
              </a:lnSpc>
              <a:spcBef>
                <a:spcPts val="600"/>
              </a:spcBef>
              <a:spcAft>
                <a:spcPts val="0"/>
              </a:spcAft>
              <a:buSzPts val="2160"/>
              <a:buChar char="•"/>
              <a:defRPr sz="2400"/>
            </a:lvl1pPr>
            <a:lvl2pPr marL="914400" lvl="1" indent="-348615" algn="l">
              <a:lnSpc>
                <a:spcPct val="100000"/>
              </a:lnSpc>
              <a:spcBef>
                <a:spcPts val="400"/>
              </a:spcBef>
              <a:spcAft>
                <a:spcPts val="0"/>
              </a:spcAft>
              <a:buSzPts val="1890"/>
              <a:buChar char="–"/>
              <a:defRPr sz="2100"/>
            </a:lvl2pPr>
            <a:lvl3pPr marL="1371600" lvl="2" indent="-331469" algn="l">
              <a:lnSpc>
                <a:spcPct val="100000"/>
              </a:lnSpc>
              <a:spcBef>
                <a:spcPts val="400"/>
              </a:spcBef>
              <a:spcAft>
                <a:spcPts val="0"/>
              </a:spcAft>
              <a:buSzPts val="1620"/>
              <a:buChar char="•"/>
              <a:defRPr sz="1800"/>
            </a:lvl3pPr>
            <a:lvl4pPr marL="1828800" lvl="3" indent="-314325" algn="l">
              <a:lnSpc>
                <a:spcPct val="100000"/>
              </a:lnSpc>
              <a:spcBef>
                <a:spcPts val="300"/>
              </a:spcBef>
              <a:spcAft>
                <a:spcPts val="0"/>
              </a:spcAft>
              <a:buSzPts val="1350"/>
              <a:buChar char="–"/>
              <a:defRPr sz="1500"/>
            </a:lvl4pPr>
            <a:lvl5pPr marL="2286000" lvl="4" indent="-314325" algn="l">
              <a:lnSpc>
                <a:spcPct val="100000"/>
              </a:lnSpc>
              <a:spcBef>
                <a:spcPts val="300"/>
              </a:spcBef>
              <a:spcAft>
                <a:spcPts val="0"/>
              </a:spcAft>
              <a:buSzPts val="1350"/>
              <a:buChar char="•"/>
              <a:defRPr sz="1500"/>
            </a:lvl5pPr>
            <a:lvl6pPr marL="2743200" lvl="5" indent="-228600" algn="l">
              <a:lnSpc>
                <a:spcPct val="90000"/>
              </a:lnSpc>
              <a:spcBef>
                <a:spcPts val="156"/>
              </a:spcBef>
              <a:spcAft>
                <a:spcPts val="0"/>
              </a:spcAft>
              <a:buClr>
                <a:schemeClr val="dk1"/>
              </a:buClr>
              <a:buSzPts val="1500"/>
              <a:buNone/>
              <a:defRPr sz="1500"/>
            </a:lvl6pPr>
            <a:lvl7pPr marL="3200400" lvl="6" indent="-323850" algn="l">
              <a:lnSpc>
                <a:spcPct val="90000"/>
              </a:lnSpc>
              <a:spcBef>
                <a:spcPts val="156"/>
              </a:spcBef>
              <a:spcAft>
                <a:spcPts val="0"/>
              </a:spcAft>
              <a:buClr>
                <a:schemeClr val="dk1"/>
              </a:buClr>
              <a:buSzPts val="1500"/>
              <a:buChar char="•"/>
              <a:defRPr sz="1500"/>
            </a:lvl7pPr>
            <a:lvl8pPr marL="3657600" lvl="7" indent="-323850" algn="l">
              <a:lnSpc>
                <a:spcPct val="90000"/>
              </a:lnSpc>
              <a:spcBef>
                <a:spcPts val="156"/>
              </a:spcBef>
              <a:spcAft>
                <a:spcPts val="0"/>
              </a:spcAft>
              <a:buClr>
                <a:schemeClr val="dk1"/>
              </a:buClr>
              <a:buSzPts val="1500"/>
              <a:buChar char="•"/>
              <a:defRPr sz="1500"/>
            </a:lvl8pPr>
            <a:lvl9pPr marL="4114800" lvl="8" indent="-323850" algn="l">
              <a:lnSpc>
                <a:spcPct val="90000"/>
              </a:lnSpc>
              <a:spcBef>
                <a:spcPts val="156"/>
              </a:spcBef>
              <a:spcAft>
                <a:spcPts val="0"/>
              </a:spcAft>
              <a:buClr>
                <a:schemeClr val="dk1"/>
              </a:buClr>
              <a:buSzPts val="1500"/>
              <a:buChar char="•"/>
              <a:defRPr sz="1500"/>
            </a:lvl9pPr>
          </a:lstStyle>
          <a:p>
            <a:endParaRPr/>
          </a:p>
        </p:txBody>
      </p:sp>
      <p:sp>
        <p:nvSpPr>
          <p:cNvPr id="501" name="Google Shape;501;p11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02" name="Google Shape;502;p1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03" name="Google Shape;503;p1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04" name="Google Shape;504;p11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5"/>
        <p:cNvGrpSpPr/>
        <p:nvPr/>
      </p:nvGrpSpPr>
      <p:grpSpPr>
        <a:xfrm>
          <a:off x="0" y="0"/>
          <a:ext cx="0" cy="0"/>
          <a:chOff x="0" y="0"/>
          <a:chExt cx="0" cy="0"/>
        </a:xfrm>
      </p:grpSpPr>
      <p:sp>
        <p:nvSpPr>
          <p:cNvPr id="506" name="Google Shape;506;p112"/>
          <p:cNvSpPr txBox="1">
            <a:spLocks noGrp="1"/>
          </p:cNvSpPr>
          <p:nvPr>
            <p:ph type="title"/>
          </p:nvPr>
        </p:nvSpPr>
        <p:spPr>
          <a:xfrm>
            <a:off x="1792288" y="3702339"/>
            <a:ext cx="5486400"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 name="Google Shape;507;p112"/>
          <p:cNvSpPr>
            <a:spLocks noGrp="1"/>
          </p:cNvSpPr>
          <p:nvPr>
            <p:ph type="pic" idx="2"/>
          </p:nvPr>
        </p:nvSpPr>
        <p:spPr>
          <a:xfrm>
            <a:off x="1792288" y="459581"/>
            <a:ext cx="5486400" cy="3086100"/>
          </a:xfrm>
          <a:prstGeom prst="rect">
            <a:avLst/>
          </a:prstGeom>
          <a:noFill/>
          <a:ln>
            <a:noFill/>
          </a:ln>
        </p:spPr>
      </p:sp>
      <p:sp>
        <p:nvSpPr>
          <p:cNvPr id="508" name="Google Shape;508;p1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09" name="Google Shape;509;p1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0" name="Google Shape;510;p1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1" name="Google Shape;511;p1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512"/>
        <p:cNvGrpSpPr/>
        <p:nvPr/>
      </p:nvGrpSpPr>
      <p:grpSpPr>
        <a:xfrm>
          <a:off x="0" y="0"/>
          <a:ext cx="0" cy="0"/>
          <a:chOff x="0" y="0"/>
          <a:chExt cx="0" cy="0"/>
        </a:xfrm>
      </p:grpSpPr>
      <p:sp>
        <p:nvSpPr>
          <p:cNvPr id="513" name="Google Shape;513;p113"/>
          <p:cNvSpPr txBox="1">
            <a:spLocks noGrp="1"/>
          </p:cNvSpPr>
          <p:nvPr>
            <p:ph type="title"/>
          </p:nvPr>
        </p:nvSpPr>
        <p:spPr>
          <a:xfrm>
            <a:off x="1186408" y="2205076"/>
            <a:ext cx="6340430"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4" name="Google Shape;514;p113"/>
          <p:cNvSpPr txBox="1">
            <a:spLocks noGrp="1"/>
          </p:cNvSpPr>
          <p:nvPr>
            <p:ph type="body" idx="1"/>
          </p:nvPr>
        </p:nvSpPr>
        <p:spPr>
          <a:xfrm>
            <a:off x="1459459" y="2759074"/>
            <a:ext cx="5798414" cy="256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945"/>
              <a:buNone/>
              <a:defRPr sz="1050" b="0" i="0" cap="small">
                <a:solidFill>
                  <a:srgbClr val="42A1FE"/>
                </a:solidFill>
                <a:latin typeface="Arial"/>
                <a:ea typeface="Arial"/>
                <a:cs typeface="Arial"/>
                <a:sym typeface="Arial"/>
              </a:defRPr>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15" name="Google Shape;515;p113"/>
          <p:cNvSpPr txBox="1">
            <a:spLocks noGrp="1"/>
          </p:cNvSpPr>
          <p:nvPr>
            <p:ph type="body" idx="2"/>
          </p:nvPr>
        </p:nvSpPr>
        <p:spPr>
          <a:xfrm>
            <a:off x="866216" y="3771899"/>
            <a:ext cx="6933673" cy="74839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16" name="Google Shape;516;p1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7" name="Google Shape;517;p1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8" name="Google Shape;518;p1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6.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image" Target="../media/image6.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34"/>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8" name="Google Shape;8;p34"/>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 name="Google Shape;9;p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 name="Google Shape;10;p34"/>
          <p:cNvPicPr preferRelativeResize="0"/>
          <p:nvPr/>
        </p:nvPicPr>
        <p:blipFill rotWithShape="1">
          <a:blip r:embed="rId24">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6"/>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Clr>
                <a:srgbClr val="716F73"/>
              </a:buClr>
              <a:buSzPts val="700"/>
              <a:buFont typeface="Arial"/>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122" name="Google Shape;122;p3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23" name="Google Shape;123;p3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4" name="Google Shape;124;p36"/>
          <p:cNvPicPr preferRelativeResize="0"/>
          <p:nvPr/>
        </p:nvPicPr>
        <p:blipFill rotWithShape="1">
          <a:blip r:embed="rId24">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9"/>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a:solidFill>
                  <a:srgbClr val="716F73"/>
                </a:solidFill>
                <a:latin typeface="Arial"/>
                <a:ea typeface="Arial"/>
                <a:cs typeface="Arial"/>
                <a:sym typeface="Arial"/>
              </a:rPr>
              <a:t>‹#›</a:t>
            </a:fld>
            <a:endParaRPr sz="700" b="1">
              <a:solidFill>
                <a:srgbClr val="716F73"/>
              </a:solidFill>
              <a:latin typeface="Arial"/>
              <a:ea typeface="Arial"/>
              <a:cs typeface="Arial"/>
              <a:sym typeface="Arial"/>
            </a:endParaRPr>
          </a:p>
        </p:txBody>
      </p:sp>
      <p:sp>
        <p:nvSpPr>
          <p:cNvPr id="233" name="Google Shape;233;p39"/>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234" name="Google Shape;234;p3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5" name="Google Shape;235;p39"/>
          <p:cNvPicPr preferRelativeResize="0"/>
          <p:nvPr/>
        </p:nvPicPr>
        <p:blipFill rotWithShape="1">
          <a:blip r:embed="rId28">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46"/>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a:solidFill>
                  <a:srgbClr val="716F73"/>
                </a:solidFill>
                <a:latin typeface="Arial"/>
                <a:ea typeface="Arial"/>
                <a:cs typeface="Arial"/>
                <a:sym typeface="Arial"/>
              </a:rPr>
              <a:t>‹#›</a:t>
            </a:fld>
            <a:endParaRPr sz="700" b="1">
              <a:solidFill>
                <a:srgbClr val="716F73"/>
              </a:solidFill>
              <a:latin typeface="Arial"/>
              <a:ea typeface="Arial"/>
              <a:cs typeface="Arial"/>
              <a:sym typeface="Arial"/>
            </a:endParaRPr>
          </a:p>
        </p:txBody>
      </p:sp>
      <p:sp>
        <p:nvSpPr>
          <p:cNvPr id="374" name="Google Shape;374;p46"/>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375" name="Google Shape;375;p4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76" name="Google Shape;376;p46"/>
          <p:cNvPicPr preferRelativeResize="0"/>
          <p:nvPr/>
        </p:nvPicPr>
        <p:blipFill rotWithShape="1">
          <a:blip r:embed="rId29">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h8dw0N5Qoy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ca.pbslearningmedia.org/resource/biot11.sci.life.gen.smallvolume/working-with-small-volum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sErlqazikP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4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
          <p:cNvSpPr txBox="1">
            <a:spLocks noGrp="1"/>
          </p:cNvSpPr>
          <p:nvPr>
            <p:ph type="body" idx="2"/>
          </p:nvPr>
        </p:nvSpPr>
        <p:spPr>
          <a:xfrm>
            <a:off x="330201" y="3995438"/>
            <a:ext cx="7449344" cy="346274"/>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160"/>
              <a:buNone/>
            </a:pPr>
            <a:r>
              <a:rPr lang="en-US" u="sng">
                <a:solidFill>
                  <a:schemeClr val="hlink"/>
                </a:solidFill>
                <a:hlinkClick r:id="rId3"/>
              </a:rPr>
              <a:t>CHAPTER 2A </a:t>
            </a:r>
            <a:r>
              <a:rPr lang="en-US" i="1" u="sng">
                <a:solidFill>
                  <a:schemeClr val="hlink"/>
                </a:solidFill>
                <a:hlinkClick r:id="rId3"/>
              </a:rPr>
              <a:t>HOW DO YOU BEGIN TO CLONE A GENE?</a:t>
            </a:r>
            <a:endParaRPr/>
          </a:p>
        </p:txBody>
      </p:sp>
      <p:sp>
        <p:nvSpPr>
          <p:cNvPr id="524" name="Google Shape;524;p1"/>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a:t>AMGEN BIOTECH EXPERIENCE</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0"/>
          <p:cNvSpPr txBox="1">
            <a:spLocks noGrp="1"/>
          </p:cNvSpPr>
          <p:nvPr>
            <p:ph type="body" idx="1"/>
          </p:nvPr>
        </p:nvSpPr>
        <p:spPr>
          <a:xfrm>
            <a:off x="363538" y="1051561"/>
            <a:ext cx="8416782" cy="3461948"/>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1260"/>
              <a:buChar char="•"/>
            </a:pPr>
            <a:r>
              <a:rPr lang="en-US" sz="1400"/>
              <a:t>Session 1 – 45 minutes</a:t>
            </a:r>
            <a:endParaRPr/>
          </a:p>
          <a:p>
            <a:pPr marL="457178" lvl="1" indent="-225412" algn="l" rtl="0">
              <a:lnSpc>
                <a:spcPct val="100000"/>
              </a:lnSpc>
              <a:spcBef>
                <a:spcPts val="400"/>
              </a:spcBef>
              <a:spcAft>
                <a:spcPts val="0"/>
              </a:spcAft>
              <a:buSzPts val="1260"/>
              <a:buChar char="–"/>
            </a:pPr>
            <a:r>
              <a:rPr lang="en-US" sz="1400"/>
              <a:t>Review chapter goals</a:t>
            </a:r>
            <a:endParaRPr/>
          </a:p>
          <a:p>
            <a:pPr marL="457178" lvl="1" indent="-225412" algn="l" rtl="0">
              <a:lnSpc>
                <a:spcPct val="100000"/>
              </a:lnSpc>
              <a:spcBef>
                <a:spcPts val="400"/>
              </a:spcBef>
              <a:spcAft>
                <a:spcPts val="0"/>
              </a:spcAft>
              <a:buSzPts val="1260"/>
              <a:buChar char="–"/>
            </a:pPr>
            <a:r>
              <a:rPr lang="en-US" sz="1400"/>
              <a:t>Answer the </a:t>
            </a:r>
            <a:r>
              <a:rPr lang="en-US" sz="1400" i="1"/>
              <a:t>What do you already know </a:t>
            </a:r>
            <a:r>
              <a:rPr lang="en-US" sz="1400"/>
              <a:t>questions</a:t>
            </a:r>
            <a:endParaRPr/>
          </a:p>
          <a:p>
            <a:pPr marL="457178" lvl="1" indent="-225412" algn="l" rtl="0">
              <a:lnSpc>
                <a:spcPct val="100000"/>
              </a:lnSpc>
              <a:spcBef>
                <a:spcPts val="400"/>
              </a:spcBef>
              <a:spcAft>
                <a:spcPts val="0"/>
              </a:spcAft>
              <a:buSzPts val="1260"/>
              <a:buChar char="–"/>
            </a:pPr>
            <a:r>
              <a:rPr lang="en-US" sz="1400"/>
              <a:t>Have students read </a:t>
            </a:r>
            <a:r>
              <a:rPr lang="en-US" sz="1400" i="1"/>
              <a:t>Beginning to clone a gene </a:t>
            </a:r>
            <a:r>
              <a:rPr lang="en-US" sz="1400"/>
              <a:t>and answer the CONSIDER questions</a:t>
            </a:r>
            <a:endParaRPr/>
          </a:p>
          <a:p>
            <a:pPr marL="457178" lvl="1" indent="-225412" algn="l" rtl="0">
              <a:lnSpc>
                <a:spcPct val="100000"/>
              </a:lnSpc>
              <a:spcBef>
                <a:spcPts val="400"/>
              </a:spcBef>
              <a:spcAft>
                <a:spcPts val="0"/>
              </a:spcAft>
              <a:buSzPts val="1260"/>
              <a:buChar char="–"/>
            </a:pPr>
            <a:r>
              <a:rPr lang="en-US" sz="1400"/>
              <a:t>Lead a discussion on student answers</a:t>
            </a:r>
            <a:endParaRPr/>
          </a:p>
          <a:p>
            <a:pPr marL="231764" lvl="0" indent="-231764" algn="l" rtl="0">
              <a:lnSpc>
                <a:spcPct val="100000"/>
              </a:lnSpc>
              <a:spcBef>
                <a:spcPts val="600"/>
              </a:spcBef>
              <a:spcAft>
                <a:spcPts val="0"/>
              </a:spcAft>
              <a:buSzPts val="1260"/>
              <a:buChar char="•"/>
            </a:pPr>
            <a:r>
              <a:rPr lang="en-US" sz="1400"/>
              <a:t>Session 2 – 45 minutes optional</a:t>
            </a:r>
            <a:endParaRPr/>
          </a:p>
          <a:p>
            <a:pPr marL="457178" lvl="1" indent="-225412" algn="l" rtl="0">
              <a:lnSpc>
                <a:spcPct val="100000"/>
              </a:lnSpc>
              <a:spcBef>
                <a:spcPts val="400"/>
              </a:spcBef>
              <a:spcAft>
                <a:spcPts val="0"/>
              </a:spcAft>
              <a:buSzPts val="1260"/>
              <a:buChar char="–"/>
            </a:pPr>
            <a:r>
              <a:rPr lang="en-US" sz="1400"/>
              <a:t>Internet searches on a pharmaceutical made using a recombinant process</a:t>
            </a:r>
            <a:endParaRPr/>
          </a:p>
          <a:p>
            <a:pPr marL="231764" lvl="0" indent="-231764" algn="l" rtl="0">
              <a:lnSpc>
                <a:spcPct val="100000"/>
              </a:lnSpc>
              <a:spcBef>
                <a:spcPts val="600"/>
              </a:spcBef>
              <a:spcAft>
                <a:spcPts val="0"/>
              </a:spcAft>
              <a:buSzPts val="1260"/>
              <a:buChar char="•"/>
            </a:pPr>
            <a:r>
              <a:rPr lang="en-US" sz="1400"/>
              <a:t>Session 3 – 45 minutes optional</a:t>
            </a:r>
            <a:endParaRPr/>
          </a:p>
          <a:p>
            <a:pPr marL="457178" lvl="1" indent="-225412" algn="l" rtl="0">
              <a:lnSpc>
                <a:spcPct val="100000"/>
              </a:lnSpc>
              <a:spcBef>
                <a:spcPts val="400"/>
              </a:spcBef>
              <a:spcAft>
                <a:spcPts val="0"/>
              </a:spcAft>
              <a:buSzPts val="1260"/>
              <a:buChar char="–"/>
            </a:pPr>
            <a:r>
              <a:rPr lang="en-US" sz="1400"/>
              <a:t>Students complete </a:t>
            </a:r>
            <a:r>
              <a:rPr lang="en-US" sz="1400" i="1"/>
              <a:t>Clone that gene </a:t>
            </a:r>
            <a:r>
              <a:rPr lang="en-US" sz="1400"/>
              <a:t>exercise</a:t>
            </a:r>
            <a:endParaRPr/>
          </a:p>
          <a:p>
            <a:pPr marL="457178" lvl="1" indent="-225412" algn="l" rtl="0">
              <a:lnSpc>
                <a:spcPct val="100000"/>
              </a:lnSpc>
              <a:spcBef>
                <a:spcPts val="400"/>
              </a:spcBef>
              <a:spcAft>
                <a:spcPts val="0"/>
              </a:spcAft>
              <a:buSzPts val="1260"/>
              <a:buChar char="–"/>
            </a:pPr>
            <a:r>
              <a:rPr lang="en-US" sz="1400"/>
              <a:t>Answer the </a:t>
            </a:r>
            <a:r>
              <a:rPr lang="en-US" sz="1400" i="1"/>
              <a:t>Stop and Think </a:t>
            </a:r>
            <a:r>
              <a:rPr lang="en-US" sz="1400"/>
              <a:t>questions</a:t>
            </a:r>
            <a:endParaRPr/>
          </a:p>
          <a:p>
            <a:pPr marL="231764" lvl="0" indent="-231764" algn="l" rtl="0">
              <a:lnSpc>
                <a:spcPct val="100000"/>
              </a:lnSpc>
              <a:spcBef>
                <a:spcPts val="600"/>
              </a:spcBef>
              <a:spcAft>
                <a:spcPts val="0"/>
              </a:spcAft>
              <a:buSzPts val="1260"/>
              <a:buChar char="•"/>
            </a:pPr>
            <a:r>
              <a:rPr lang="en-US" sz="1400"/>
              <a:t>Session 4 – 45 minutes</a:t>
            </a:r>
            <a:endParaRPr/>
          </a:p>
          <a:p>
            <a:pPr marL="457178" lvl="1" indent="-225412" algn="l" rtl="0">
              <a:lnSpc>
                <a:spcPct val="100000"/>
              </a:lnSpc>
              <a:spcBef>
                <a:spcPts val="400"/>
              </a:spcBef>
              <a:spcAft>
                <a:spcPts val="0"/>
              </a:spcAft>
              <a:buSzPts val="1260"/>
              <a:buChar char="–"/>
            </a:pPr>
            <a:r>
              <a:rPr lang="en-US" sz="1400"/>
              <a:t>Students complete Laboratory 2a</a:t>
            </a:r>
            <a:endParaRPr/>
          </a:p>
          <a:p>
            <a:pPr marL="457178" lvl="1" indent="-225412" algn="l" rtl="0">
              <a:lnSpc>
                <a:spcPct val="100000"/>
              </a:lnSpc>
              <a:spcBef>
                <a:spcPts val="400"/>
              </a:spcBef>
              <a:spcAft>
                <a:spcPts val="0"/>
              </a:spcAft>
              <a:buSzPts val="1260"/>
              <a:buChar char="–"/>
            </a:pPr>
            <a:r>
              <a:rPr lang="en-US" sz="1400"/>
              <a:t>Answer all of the corresponding questions</a:t>
            </a:r>
            <a:endParaRPr/>
          </a:p>
        </p:txBody>
      </p:sp>
      <p:sp>
        <p:nvSpPr>
          <p:cNvPr id="585" name="Google Shape;585;p10"/>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PROPOSED SEQUENCE OF ACTIVITIES PG 68 2019 GUIDE</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11"/>
          <p:cNvPicPr preferRelativeResize="0"/>
          <p:nvPr/>
        </p:nvPicPr>
        <p:blipFill rotWithShape="1">
          <a:blip r:embed="rId3">
            <a:alphaModFix/>
          </a:blip>
          <a:srcRect t="9091" b="6062"/>
          <a:stretch/>
        </p:blipFill>
        <p:spPr>
          <a:xfrm>
            <a:off x="3771901" y="285750"/>
            <a:ext cx="3747407" cy="4114800"/>
          </a:xfrm>
          <a:prstGeom prst="rect">
            <a:avLst/>
          </a:prstGeom>
          <a:noFill/>
          <a:ln>
            <a:noFill/>
          </a:ln>
        </p:spPr>
      </p:pic>
      <p:sp>
        <p:nvSpPr>
          <p:cNvPr id="592" name="Google Shape;592;p11"/>
          <p:cNvSpPr txBox="1"/>
          <p:nvPr/>
        </p:nvSpPr>
        <p:spPr>
          <a:xfrm>
            <a:off x="1172094" y="914401"/>
            <a:ext cx="271410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dk1"/>
                </a:solidFill>
                <a:latin typeface="Arial"/>
                <a:ea typeface="Arial"/>
                <a:cs typeface="Arial"/>
                <a:sym typeface="Arial"/>
              </a:rPr>
              <a:t>Optional: Review with students where laboratory 2A fits into the ABE storyline of creating insulin.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QUESTION: Why is circular better?!?!</a:t>
            </a:r>
            <a:endParaRPr/>
          </a:p>
        </p:txBody>
      </p:sp>
      <p:sp>
        <p:nvSpPr>
          <p:cNvPr id="598" name="Google Shape;598;p12"/>
          <p:cNvSpPr txBox="1">
            <a:spLocks noGrp="1"/>
          </p:cNvSpPr>
          <p:nvPr>
            <p:ph type="body" idx="3"/>
          </p:nvPr>
        </p:nvSpPr>
        <p:spPr>
          <a:xfrm>
            <a:off x="363539" y="1088137"/>
            <a:ext cx="5640921" cy="3364868"/>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890"/>
              <a:buChar char="•"/>
            </a:pPr>
            <a:r>
              <a:rPr lang="en-US" sz="2100"/>
              <a:t>Bacteria CAN have 2 forms of DNA:</a:t>
            </a:r>
            <a:endParaRPr/>
          </a:p>
          <a:p>
            <a:pPr marL="457189" lvl="1" indent="-225419" algn="l" rtl="0">
              <a:lnSpc>
                <a:spcPct val="100000"/>
              </a:lnSpc>
              <a:spcBef>
                <a:spcPts val="400"/>
              </a:spcBef>
              <a:spcAft>
                <a:spcPts val="0"/>
              </a:spcAft>
              <a:buSzPts val="1620"/>
              <a:buChar char="–"/>
            </a:pPr>
            <a:r>
              <a:rPr lang="en-US" sz="1800"/>
              <a:t>Chromosome</a:t>
            </a:r>
            <a:endParaRPr/>
          </a:p>
          <a:p>
            <a:pPr marL="688958" lvl="2" indent="-231770" algn="l" rtl="0">
              <a:lnSpc>
                <a:spcPct val="100000"/>
              </a:lnSpc>
              <a:spcBef>
                <a:spcPts val="400"/>
              </a:spcBef>
              <a:spcAft>
                <a:spcPts val="0"/>
              </a:spcAft>
              <a:buSzPts val="1350"/>
              <a:buChar char="•"/>
            </a:pPr>
            <a:r>
              <a:rPr lang="en-US" sz="1500"/>
              <a:t>Single loop of DNA</a:t>
            </a:r>
            <a:endParaRPr/>
          </a:p>
          <a:p>
            <a:pPr marL="688958" lvl="2" indent="-231770" algn="l" rtl="0">
              <a:lnSpc>
                <a:spcPct val="100000"/>
              </a:lnSpc>
              <a:spcBef>
                <a:spcPts val="400"/>
              </a:spcBef>
              <a:spcAft>
                <a:spcPts val="0"/>
              </a:spcAft>
              <a:buSzPts val="1350"/>
              <a:buChar char="•"/>
            </a:pPr>
            <a:r>
              <a:rPr lang="en-US" sz="1500"/>
              <a:t>Condensed and segregated into a region called nucleoid</a:t>
            </a:r>
            <a:endParaRPr/>
          </a:p>
          <a:p>
            <a:pPr marL="688958" lvl="2" indent="-231770" algn="l" rtl="0">
              <a:lnSpc>
                <a:spcPct val="100000"/>
              </a:lnSpc>
              <a:spcBef>
                <a:spcPts val="400"/>
              </a:spcBef>
              <a:spcAft>
                <a:spcPts val="0"/>
              </a:spcAft>
              <a:buSzPts val="1350"/>
              <a:buChar char="•"/>
            </a:pPr>
            <a:r>
              <a:rPr lang="en-US" sz="1500"/>
              <a:t>Contains all information necessary for life</a:t>
            </a:r>
            <a:endParaRPr/>
          </a:p>
          <a:p>
            <a:pPr marL="457189" lvl="1" indent="-225419" algn="l" rtl="0">
              <a:lnSpc>
                <a:spcPct val="100000"/>
              </a:lnSpc>
              <a:spcBef>
                <a:spcPts val="400"/>
              </a:spcBef>
              <a:spcAft>
                <a:spcPts val="0"/>
              </a:spcAft>
              <a:buSzPts val="1620"/>
              <a:buChar char="–"/>
            </a:pPr>
            <a:r>
              <a:rPr lang="en-US" sz="1800"/>
              <a:t>Plasmid </a:t>
            </a:r>
            <a:endParaRPr/>
          </a:p>
          <a:p>
            <a:pPr marL="688958" lvl="2" indent="-231770" algn="l" rtl="0">
              <a:lnSpc>
                <a:spcPct val="100000"/>
              </a:lnSpc>
              <a:spcBef>
                <a:spcPts val="400"/>
              </a:spcBef>
              <a:spcAft>
                <a:spcPts val="0"/>
              </a:spcAft>
              <a:buSzPts val="1350"/>
              <a:buChar char="•"/>
            </a:pPr>
            <a:r>
              <a:rPr lang="en-US" sz="1500"/>
              <a:t>Small loop of DNA</a:t>
            </a:r>
            <a:endParaRPr/>
          </a:p>
          <a:p>
            <a:pPr marL="688958" lvl="2" indent="-231770" algn="l" rtl="0">
              <a:lnSpc>
                <a:spcPct val="100000"/>
              </a:lnSpc>
              <a:spcBef>
                <a:spcPts val="400"/>
              </a:spcBef>
              <a:spcAft>
                <a:spcPts val="0"/>
              </a:spcAft>
              <a:buSzPts val="1350"/>
              <a:buChar char="•"/>
            </a:pPr>
            <a:r>
              <a:rPr lang="en-US" sz="1500">
                <a:solidFill>
                  <a:schemeClr val="accent1"/>
                </a:solidFill>
              </a:rPr>
              <a:t>Nonessential</a:t>
            </a:r>
            <a:endParaRPr/>
          </a:p>
          <a:p>
            <a:pPr marL="688958" lvl="2" indent="-231770" algn="l" rtl="0">
              <a:lnSpc>
                <a:spcPct val="100000"/>
              </a:lnSpc>
              <a:spcBef>
                <a:spcPts val="400"/>
              </a:spcBef>
              <a:spcAft>
                <a:spcPts val="0"/>
              </a:spcAft>
              <a:buSzPts val="1350"/>
              <a:buChar char="•"/>
            </a:pPr>
            <a:r>
              <a:rPr lang="en-US" sz="1500"/>
              <a:t>Extrachromosomal – “outside” the chromosome</a:t>
            </a:r>
            <a:endParaRPr/>
          </a:p>
          <a:p>
            <a:pPr marL="688958" lvl="2" indent="-231770" algn="l" rtl="0">
              <a:lnSpc>
                <a:spcPct val="100000"/>
              </a:lnSpc>
              <a:spcBef>
                <a:spcPts val="400"/>
              </a:spcBef>
              <a:spcAft>
                <a:spcPts val="0"/>
              </a:spcAft>
              <a:buSzPts val="1350"/>
              <a:buChar char="•"/>
            </a:pPr>
            <a:r>
              <a:rPr lang="en-US" sz="1500"/>
              <a:t>Vectors </a:t>
            </a:r>
            <a:endParaRPr/>
          </a:p>
          <a:p>
            <a:pPr marL="688958" lvl="2" indent="-231770" algn="l" rtl="0">
              <a:lnSpc>
                <a:spcPct val="100000"/>
              </a:lnSpc>
              <a:spcBef>
                <a:spcPts val="400"/>
              </a:spcBef>
              <a:spcAft>
                <a:spcPts val="0"/>
              </a:spcAft>
              <a:buSzPts val="1350"/>
              <a:buChar char="•"/>
            </a:pPr>
            <a:r>
              <a:rPr lang="en-US" sz="1500"/>
              <a:t>Replicate autonomously </a:t>
            </a:r>
            <a:endParaRPr/>
          </a:p>
        </p:txBody>
      </p:sp>
      <p:sp>
        <p:nvSpPr>
          <p:cNvPr id="599" name="Google Shape;599;p1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DNA</a:t>
            </a:r>
            <a:endParaRPr/>
          </a:p>
        </p:txBody>
      </p:sp>
      <p:pic>
        <p:nvPicPr>
          <p:cNvPr id="600" name="Google Shape;600;p12"/>
          <p:cNvPicPr preferRelativeResize="0"/>
          <p:nvPr/>
        </p:nvPicPr>
        <p:blipFill rotWithShape="1">
          <a:blip r:embed="rId3">
            <a:alphaModFix/>
          </a:blip>
          <a:srcRect/>
          <a:stretch/>
        </p:blipFill>
        <p:spPr>
          <a:xfrm>
            <a:off x="6004460" y="1447112"/>
            <a:ext cx="3139540" cy="1588418"/>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13"/>
          <p:cNvPicPr preferRelativeResize="0"/>
          <p:nvPr/>
        </p:nvPicPr>
        <p:blipFill rotWithShape="1">
          <a:blip r:embed="rId3">
            <a:alphaModFix/>
          </a:blip>
          <a:srcRect/>
          <a:stretch/>
        </p:blipFill>
        <p:spPr>
          <a:xfrm>
            <a:off x="1714500" y="2977798"/>
            <a:ext cx="3512344" cy="1253639"/>
          </a:xfrm>
          <a:prstGeom prst="rect">
            <a:avLst/>
          </a:prstGeom>
          <a:noFill/>
          <a:ln>
            <a:noFill/>
          </a:ln>
        </p:spPr>
      </p:pic>
      <p:pic>
        <p:nvPicPr>
          <p:cNvPr id="607" name="Google Shape;607;p13"/>
          <p:cNvPicPr preferRelativeResize="0"/>
          <p:nvPr/>
        </p:nvPicPr>
        <p:blipFill rotWithShape="1">
          <a:blip r:embed="rId4">
            <a:alphaModFix/>
          </a:blip>
          <a:srcRect/>
          <a:stretch/>
        </p:blipFill>
        <p:spPr>
          <a:xfrm>
            <a:off x="5429250" y="2565980"/>
            <a:ext cx="1963766" cy="1897674"/>
          </a:xfrm>
          <a:prstGeom prst="rect">
            <a:avLst/>
          </a:prstGeom>
          <a:noFill/>
          <a:ln>
            <a:noFill/>
          </a:ln>
        </p:spPr>
      </p:pic>
      <p:sp>
        <p:nvSpPr>
          <p:cNvPr id="608" name="Google Shape;608;p13"/>
          <p:cNvSpPr txBox="1">
            <a:spLocks noGrp="1"/>
          </p:cNvSpPr>
          <p:nvPr>
            <p:ph type="body" idx="1"/>
          </p:nvPr>
        </p:nvSpPr>
        <p:spPr>
          <a:xfrm>
            <a:off x="363537" y="932609"/>
            <a:ext cx="8314949" cy="1851074"/>
          </a:xfrm>
          <a:prstGeom prst="rect">
            <a:avLst/>
          </a:prstGeom>
          <a:noFill/>
          <a:ln>
            <a:noFill/>
          </a:ln>
        </p:spPr>
        <p:txBody>
          <a:bodyPr spcFirstLastPara="1" wrap="square" lIns="68575" tIns="34275" rIns="68575" bIns="34275" anchor="t" anchorCtr="0">
            <a:normAutofit fontScale="92500"/>
          </a:bodyPr>
          <a:lstStyle/>
          <a:p>
            <a:pPr marL="231770" lvl="0" indent="-231770" algn="l" rtl="0">
              <a:lnSpc>
                <a:spcPct val="100000"/>
              </a:lnSpc>
              <a:spcBef>
                <a:spcPts val="0"/>
              </a:spcBef>
              <a:spcAft>
                <a:spcPts val="0"/>
              </a:spcAft>
              <a:buSzPct val="90000"/>
              <a:buChar char="•"/>
            </a:pPr>
            <a:r>
              <a:rPr lang="en-US"/>
              <a:t>Plasmids features include origin, promoter and restriction sites.</a:t>
            </a:r>
            <a:endParaRPr/>
          </a:p>
          <a:p>
            <a:pPr marL="231770" lvl="0" indent="-231770" algn="l" rtl="0">
              <a:lnSpc>
                <a:spcPct val="100000"/>
              </a:lnSpc>
              <a:spcBef>
                <a:spcPts val="600"/>
              </a:spcBef>
              <a:spcAft>
                <a:spcPts val="0"/>
              </a:spcAft>
              <a:buSzPct val="90000"/>
              <a:buChar char="•"/>
            </a:pPr>
            <a:r>
              <a:rPr lang="en-US"/>
              <a:t>Antibiotic resistance genes are key components to plasmids as they allow students to select for those bacteria that have the plasmid versus those which do not in laboratory 5a. </a:t>
            </a:r>
            <a:endParaRPr/>
          </a:p>
          <a:p>
            <a:pPr marL="231770" lvl="0" indent="-231770" algn="l" rtl="0">
              <a:lnSpc>
                <a:spcPct val="100000"/>
              </a:lnSpc>
              <a:spcBef>
                <a:spcPts val="600"/>
              </a:spcBef>
              <a:spcAft>
                <a:spcPts val="0"/>
              </a:spcAft>
              <a:buSzPct val="90000"/>
              <a:buFont typeface="Arial"/>
              <a:buNone/>
            </a:pPr>
            <a:endParaRPr sz="1800"/>
          </a:p>
        </p:txBody>
      </p:sp>
      <p:sp>
        <p:nvSpPr>
          <p:cNvPr id="609" name="Google Shape;609;p13"/>
          <p:cNvSpPr txBox="1"/>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PLASMID FEATURES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14"/>
          <p:cNvPicPr preferRelativeResize="0"/>
          <p:nvPr/>
        </p:nvPicPr>
        <p:blipFill rotWithShape="1">
          <a:blip r:embed="rId3">
            <a:alphaModFix/>
          </a:blip>
          <a:srcRect l="8235" t="39596" r="6013" b="6969"/>
          <a:stretch/>
        </p:blipFill>
        <p:spPr>
          <a:xfrm>
            <a:off x="2000250" y="742951"/>
            <a:ext cx="4021282" cy="3242771"/>
          </a:xfrm>
          <a:prstGeom prst="rect">
            <a:avLst/>
          </a:prstGeom>
          <a:noFill/>
          <a:ln>
            <a:noFill/>
          </a:ln>
        </p:spPr>
      </p:pic>
      <p:sp>
        <p:nvSpPr>
          <p:cNvPr id="616" name="Google Shape;616;p14"/>
          <p:cNvSpPr txBox="1"/>
          <p:nvPr/>
        </p:nvSpPr>
        <p:spPr>
          <a:xfrm>
            <a:off x="5715000" y="1085850"/>
            <a:ext cx="1943100" cy="5599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13">
                <a:solidFill>
                  <a:srgbClr val="0062C3"/>
                </a:solidFill>
                <a:latin typeface="Arial"/>
                <a:ea typeface="Arial"/>
                <a:cs typeface="Arial"/>
                <a:sym typeface="Arial"/>
              </a:rPr>
              <a:t>Lab 2A: digesting pARA-R plasmid to check that it has the rfp gene</a:t>
            </a:r>
            <a:endParaRPr/>
          </a:p>
        </p:txBody>
      </p:sp>
      <p:sp>
        <p:nvSpPr>
          <p:cNvPr id="617" name="Google Shape;617;p14"/>
          <p:cNvSpPr txBox="1"/>
          <p:nvPr/>
        </p:nvSpPr>
        <p:spPr>
          <a:xfrm>
            <a:off x="1271847" y="656176"/>
            <a:ext cx="3520440" cy="1708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dk1"/>
                </a:solidFill>
                <a:latin typeface="Arial"/>
                <a:ea typeface="Arial"/>
                <a:cs typeface="Arial"/>
                <a:sym typeface="Arial"/>
              </a:rPr>
              <a:t>Remind students that plasmid being used contains gene for rfp which represent insulin in this laboratory sequence.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2850"/>
              <a:t>RESTRICTION ENZYMES “CUT &amp; PASTE” DNA</a:t>
            </a:r>
            <a:endParaRPr/>
          </a:p>
        </p:txBody>
      </p:sp>
      <p:sp>
        <p:nvSpPr>
          <p:cNvPr id="624" name="Google Shape;624;p15"/>
          <p:cNvSpPr txBox="1">
            <a:spLocks noGrp="1"/>
          </p:cNvSpPr>
          <p:nvPr>
            <p:ph type="body" idx="1"/>
          </p:nvPr>
        </p:nvSpPr>
        <p:spPr>
          <a:xfrm>
            <a:off x="363537" y="1200151"/>
            <a:ext cx="8356513"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620"/>
              <a:buFont typeface="Arial"/>
              <a:buNone/>
            </a:pPr>
            <a:r>
              <a:rPr lang="en-US" sz="1800">
                <a:solidFill>
                  <a:srgbClr val="000000"/>
                </a:solidFill>
              </a:rPr>
              <a:t>Restriction enzymes…</a:t>
            </a:r>
            <a:endParaRPr/>
          </a:p>
          <a:p>
            <a:pPr marL="231770" lvl="0" indent="-231770" algn="l" rtl="0">
              <a:lnSpc>
                <a:spcPct val="100000"/>
              </a:lnSpc>
              <a:spcBef>
                <a:spcPts val="600"/>
              </a:spcBef>
              <a:spcAft>
                <a:spcPts val="0"/>
              </a:spcAft>
              <a:buSzPts val="1620"/>
              <a:buChar char="•"/>
            </a:pPr>
            <a:r>
              <a:rPr lang="en-US" sz="1800">
                <a:solidFill>
                  <a:srgbClr val="000000"/>
                </a:solidFill>
              </a:rPr>
              <a:t>are used by bacteria to destroy phage DNA in nature.</a:t>
            </a:r>
            <a:endParaRPr/>
          </a:p>
          <a:p>
            <a:pPr marL="231770" lvl="0" indent="-231770" algn="l" rtl="0">
              <a:lnSpc>
                <a:spcPct val="100000"/>
              </a:lnSpc>
              <a:spcBef>
                <a:spcPts val="600"/>
              </a:spcBef>
              <a:spcAft>
                <a:spcPts val="0"/>
              </a:spcAft>
              <a:buSzPts val="1620"/>
              <a:buChar char="•"/>
            </a:pPr>
            <a:r>
              <a:rPr lang="en-US" sz="1800">
                <a:solidFill>
                  <a:srgbClr val="000000"/>
                </a:solidFill>
              </a:rPr>
              <a:t>can recognize and bind to specific nucleotide sequences (e.g., cut the phosphodiester backbone of DNA).</a:t>
            </a:r>
            <a:endParaRPr/>
          </a:p>
          <a:p>
            <a:pPr marL="231770" lvl="0" indent="-231770" algn="l" rtl="0">
              <a:lnSpc>
                <a:spcPct val="100000"/>
              </a:lnSpc>
              <a:spcBef>
                <a:spcPts val="600"/>
              </a:spcBef>
              <a:spcAft>
                <a:spcPts val="0"/>
              </a:spcAft>
              <a:buSzPts val="1620"/>
              <a:buChar char="•"/>
            </a:pPr>
            <a:r>
              <a:rPr lang="en-US" sz="1800">
                <a:solidFill>
                  <a:srgbClr val="000000"/>
                </a:solidFill>
              </a:rPr>
              <a:t>can make off-center cuts to produce single-stranded ends of DNA (sticky ends).</a:t>
            </a:r>
            <a:endParaRPr/>
          </a:p>
          <a:p>
            <a:pPr marL="231770" lvl="0" indent="-231770" algn="l" rtl="0">
              <a:lnSpc>
                <a:spcPct val="100000"/>
              </a:lnSpc>
              <a:spcBef>
                <a:spcPts val="600"/>
              </a:spcBef>
              <a:spcAft>
                <a:spcPts val="0"/>
              </a:spcAft>
              <a:buSzPts val="1620"/>
              <a:buChar char="•"/>
            </a:pPr>
            <a:r>
              <a:rPr lang="en-US" sz="1800">
                <a:solidFill>
                  <a:srgbClr val="000000"/>
                </a:solidFill>
              </a:rPr>
              <a:t>allow DNA from various sources to be cut so they have complementary sticky ends which will pair up to create recombinant DNA.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6"/>
          <p:cNvSpPr txBox="1"/>
          <p:nvPr/>
        </p:nvSpPr>
        <p:spPr>
          <a:xfrm>
            <a:off x="363538" y="1063229"/>
            <a:ext cx="4607473" cy="299204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Bacteria produce restriction enzymes as a defense against bacteriophages</a:t>
            </a:r>
            <a:endParaRPr/>
          </a:p>
          <a:p>
            <a:pPr marL="342900" marR="0" lvl="0" indent="-342900" algn="l" rtl="0">
              <a:spcBef>
                <a:spcPts val="300"/>
              </a:spcBef>
              <a:spcAft>
                <a:spcPts val="0"/>
              </a:spcAft>
              <a:buClr>
                <a:schemeClr val="dk1"/>
              </a:buClr>
              <a:buSzPts val="1500"/>
              <a:buFont typeface="Arial"/>
              <a:buChar char="•"/>
            </a:pPr>
            <a:r>
              <a:rPr lang="en-US" sz="1500" b="1">
                <a:solidFill>
                  <a:schemeClr val="dk1"/>
                </a:solidFill>
                <a:latin typeface="Arial"/>
                <a:ea typeface="Arial"/>
                <a:cs typeface="Arial"/>
                <a:sym typeface="Arial"/>
              </a:rPr>
              <a:t>BamHI: </a:t>
            </a:r>
            <a:r>
              <a:rPr lang="en-US" sz="1500" b="1" i="1">
                <a:solidFill>
                  <a:schemeClr val="dk1"/>
                </a:solidFill>
                <a:latin typeface="Arial"/>
                <a:ea typeface="Arial"/>
                <a:cs typeface="Arial"/>
                <a:sym typeface="Arial"/>
              </a:rPr>
              <a:t>Bacillus amyloliquefaciens</a:t>
            </a:r>
            <a:endParaRPr sz="1500" b="1" i="1">
              <a:solidFill>
                <a:schemeClr val="dk1"/>
              </a:solidFill>
              <a:latin typeface="Arial"/>
              <a:ea typeface="Arial"/>
              <a:cs typeface="Arial"/>
              <a:sym typeface="Arial"/>
            </a:endParaRPr>
          </a:p>
          <a:p>
            <a:pPr marL="342900" marR="0" lvl="0" indent="-342900" algn="l" rtl="0">
              <a:spcBef>
                <a:spcPts val="300"/>
              </a:spcBef>
              <a:spcAft>
                <a:spcPts val="0"/>
              </a:spcAft>
              <a:buClr>
                <a:schemeClr val="dk1"/>
              </a:buClr>
              <a:buSzPts val="1500"/>
              <a:buFont typeface="Arial"/>
              <a:buChar char="•"/>
            </a:pPr>
            <a:r>
              <a:rPr lang="en-US" sz="1500" b="1">
                <a:solidFill>
                  <a:schemeClr val="dk1"/>
                </a:solidFill>
                <a:latin typeface="Arial"/>
                <a:ea typeface="Arial"/>
                <a:cs typeface="Arial"/>
                <a:sym typeface="Arial"/>
              </a:rPr>
              <a:t>HindIII: </a:t>
            </a:r>
            <a:r>
              <a:rPr lang="en-US" sz="1500" b="1" i="1">
                <a:solidFill>
                  <a:schemeClr val="dk1"/>
                </a:solidFill>
                <a:latin typeface="Arial"/>
                <a:ea typeface="Arial"/>
                <a:cs typeface="Arial"/>
                <a:sym typeface="Arial"/>
              </a:rPr>
              <a:t>Haemophilus influenza</a:t>
            </a:r>
            <a:endParaRPr/>
          </a:p>
        </p:txBody>
      </p:sp>
      <p:sp>
        <p:nvSpPr>
          <p:cNvPr id="631" name="Google Shape;631;p16"/>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WHERE DO WE GET RESTRICTION ENZYMES?</a:t>
            </a:r>
            <a:endParaRPr/>
          </a:p>
        </p:txBody>
      </p:sp>
      <p:pic>
        <p:nvPicPr>
          <p:cNvPr id="632" name="Google Shape;632;p16"/>
          <p:cNvPicPr preferRelativeResize="0"/>
          <p:nvPr/>
        </p:nvPicPr>
        <p:blipFill rotWithShape="1">
          <a:blip r:embed="rId3">
            <a:alphaModFix/>
          </a:blip>
          <a:srcRect/>
          <a:stretch/>
        </p:blipFill>
        <p:spPr>
          <a:xfrm>
            <a:off x="5033683" y="1312412"/>
            <a:ext cx="3657143" cy="27428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7"/>
          <p:cNvSpPr txBox="1"/>
          <p:nvPr/>
        </p:nvSpPr>
        <p:spPr>
          <a:xfrm>
            <a:off x="363537" y="914400"/>
            <a:ext cx="8339887" cy="31408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Cuts DNA at a specific reaction site (sequence)</a:t>
            </a:r>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Examples: </a:t>
            </a:r>
            <a:endParaRPr/>
          </a:p>
        </p:txBody>
      </p:sp>
      <p:pic>
        <p:nvPicPr>
          <p:cNvPr id="639" name="Google Shape;639;p17"/>
          <p:cNvPicPr preferRelativeResize="0"/>
          <p:nvPr/>
        </p:nvPicPr>
        <p:blipFill rotWithShape="1">
          <a:blip r:embed="rId3">
            <a:alphaModFix/>
          </a:blip>
          <a:srcRect/>
          <a:stretch/>
        </p:blipFill>
        <p:spPr>
          <a:xfrm>
            <a:off x="4064794" y="1327548"/>
            <a:ext cx="2970610" cy="3178969"/>
          </a:xfrm>
          <a:prstGeom prst="rect">
            <a:avLst/>
          </a:prstGeom>
          <a:noFill/>
          <a:ln>
            <a:noFill/>
          </a:ln>
        </p:spPr>
      </p:pic>
      <p:sp>
        <p:nvSpPr>
          <p:cNvPr id="640" name="Google Shape;640;p17"/>
          <p:cNvSpPr txBox="1"/>
          <p:nvPr/>
        </p:nvSpPr>
        <p:spPr>
          <a:xfrm>
            <a:off x="2337197" y="2114550"/>
            <a:ext cx="1727597" cy="415498"/>
          </a:xfrm>
          <a:prstGeom prst="rect">
            <a:avLst/>
          </a:prstGeom>
          <a:gradFill>
            <a:gsLst>
              <a:gs pos="0">
                <a:srgbClr val="FFEFD1"/>
              </a:gs>
              <a:gs pos="64999">
                <a:srgbClr val="F0EBD5"/>
              </a:gs>
              <a:gs pos="100000">
                <a:srgbClr val="D1C39F"/>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rgbClr val="96B2B4"/>
                </a:solidFill>
                <a:latin typeface="Arial"/>
                <a:ea typeface="Arial"/>
                <a:cs typeface="Arial"/>
                <a:sym typeface="Arial"/>
              </a:rPr>
              <a:t>Blunt Ends</a:t>
            </a:r>
            <a:endParaRPr/>
          </a:p>
        </p:txBody>
      </p:sp>
      <p:sp>
        <p:nvSpPr>
          <p:cNvPr id="641" name="Google Shape;641;p17"/>
          <p:cNvSpPr txBox="1"/>
          <p:nvPr/>
        </p:nvSpPr>
        <p:spPr>
          <a:xfrm>
            <a:off x="1819275" y="3861197"/>
            <a:ext cx="2015729" cy="415498"/>
          </a:xfrm>
          <a:prstGeom prst="rect">
            <a:avLst/>
          </a:prstGeom>
          <a:gradFill>
            <a:gsLst>
              <a:gs pos="0">
                <a:srgbClr val="FFEFD1"/>
              </a:gs>
              <a:gs pos="64999">
                <a:srgbClr val="F0EBD5"/>
              </a:gs>
              <a:gs pos="100000">
                <a:srgbClr val="D1C39F"/>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rgbClr val="FF0000"/>
                </a:solidFill>
                <a:latin typeface="Arial"/>
                <a:ea typeface="Arial"/>
                <a:cs typeface="Arial"/>
                <a:sym typeface="Arial"/>
              </a:rPr>
              <a:t>“Sticky” Ends</a:t>
            </a:r>
            <a:endParaRPr/>
          </a:p>
        </p:txBody>
      </p:sp>
      <p:sp>
        <p:nvSpPr>
          <p:cNvPr id="642" name="Google Shape;642;p17"/>
          <p:cNvSpPr/>
          <p:nvPr/>
        </p:nvSpPr>
        <p:spPr>
          <a:xfrm>
            <a:off x="3392091" y="2550319"/>
            <a:ext cx="4266009" cy="2000250"/>
          </a:xfrm>
          <a:prstGeom prst="ellipse">
            <a:avLst/>
          </a:prstGeom>
          <a:noFill/>
          <a:ln w="47625" cap="flat" cmpd="sng">
            <a:solidFill>
              <a:srgbClr val="FF0000"/>
            </a:solidFill>
            <a:prstDash val="solid"/>
            <a:round/>
            <a:headEnd type="none" w="sm" len="sm"/>
            <a:tailEnd type="none" w="sm" len="sm"/>
          </a:ln>
          <a:effectLst>
            <a:outerShdw blurRad="63500" dist="38100" dir="5400000"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b="1">
              <a:solidFill>
                <a:schemeClr val="lt1"/>
              </a:solidFill>
              <a:latin typeface="Arial"/>
              <a:ea typeface="Arial"/>
              <a:cs typeface="Arial"/>
              <a:sym typeface="Arial"/>
            </a:endParaRPr>
          </a:p>
        </p:txBody>
      </p:sp>
      <p:sp>
        <p:nvSpPr>
          <p:cNvPr id="643" name="Google Shape;643;p17"/>
          <p:cNvSpPr/>
          <p:nvPr/>
        </p:nvSpPr>
        <p:spPr>
          <a:xfrm>
            <a:off x="3499247" y="1327548"/>
            <a:ext cx="3694509" cy="1178719"/>
          </a:xfrm>
          <a:prstGeom prst="ellipse">
            <a:avLst/>
          </a:prstGeom>
          <a:noFill/>
          <a:ln w="47625" cap="flat" cmpd="sng">
            <a:solidFill>
              <a:srgbClr val="A088B7"/>
            </a:solidFill>
            <a:prstDash val="solid"/>
            <a:round/>
            <a:headEnd type="none" w="sm" len="sm"/>
            <a:tailEnd type="none" w="sm" len="sm"/>
          </a:ln>
          <a:effectLst>
            <a:outerShdw blurRad="63500" dist="38100" dir="5400000"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Arial"/>
              <a:ea typeface="Arial"/>
              <a:cs typeface="Arial"/>
              <a:sym typeface="Arial"/>
            </a:endParaRPr>
          </a:p>
        </p:txBody>
      </p:sp>
      <p:sp>
        <p:nvSpPr>
          <p:cNvPr id="644" name="Google Shape;644;p17"/>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WHAT DOES A RESTRICTION ENZYME DO?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1000"/>
                                        <p:tgtEl>
                                          <p:spTgt spid="643"/>
                                        </p:tgtEl>
                                      </p:cBhvr>
                                    </p:animEffect>
                                  </p:childTnLst>
                                </p:cTn>
                              </p:par>
                              <p:par>
                                <p:cTn id="8" presetID="10" presetClass="entr" presetSubtype="0" fill="hold" nodeType="withEffect">
                                  <p:stCondLst>
                                    <p:cond delay="0"/>
                                  </p:stCondLst>
                                  <p:childTnLst>
                                    <p:set>
                                      <p:cBhvr>
                                        <p:cTn id="9" dur="1" fill="hold">
                                          <p:stCondLst>
                                            <p:cond delay="0"/>
                                          </p:stCondLst>
                                        </p:cTn>
                                        <p:tgtEl>
                                          <p:spTgt spid="640">
                                            <p:txEl>
                                              <p:pRg st="0" end="0"/>
                                            </p:txEl>
                                          </p:spTgt>
                                        </p:tgtEl>
                                        <p:attrNameLst>
                                          <p:attrName>style.visibility</p:attrName>
                                        </p:attrNameLst>
                                      </p:cBhvr>
                                      <p:to>
                                        <p:strVal val="visible"/>
                                      </p:to>
                                    </p:set>
                                    <p:animEffect transition="in" filter="fade">
                                      <p:cBhvr>
                                        <p:cTn id="10" dur="2000"/>
                                        <p:tgtEl>
                                          <p:spTgt spid="6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2"/>
                                        </p:tgtEl>
                                        <p:attrNameLst>
                                          <p:attrName>style.visibility</p:attrName>
                                        </p:attrNameLst>
                                      </p:cBhvr>
                                      <p:to>
                                        <p:strVal val="visible"/>
                                      </p:to>
                                    </p:set>
                                    <p:animEffect transition="in" filter="fade">
                                      <p:cBhvr>
                                        <p:cTn id="15" dur="1000"/>
                                        <p:tgtEl>
                                          <p:spTgt spid="642"/>
                                        </p:tgtEl>
                                      </p:cBhvr>
                                    </p:animEffect>
                                  </p:childTnLst>
                                </p:cTn>
                              </p:par>
                              <p:par>
                                <p:cTn id="16" presetID="10" presetClass="entr" presetSubtype="0" fill="hold" nodeType="withEffect">
                                  <p:stCondLst>
                                    <p:cond delay="0"/>
                                  </p:stCondLst>
                                  <p:childTnLst>
                                    <p:set>
                                      <p:cBhvr>
                                        <p:cTn id="17" dur="1" fill="hold">
                                          <p:stCondLst>
                                            <p:cond delay="0"/>
                                          </p:stCondLst>
                                        </p:cTn>
                                        <p:tgtEl>
                                          <p:spTgt spid="641">
                                            <p:txEl>
                                              <p:pRg st="0" end="0"/>
                                            </p:txEl>
                                          </p:spTgt>
                                        </p:tgtEl>
                                        <p:attrNameLst>
                                          <p:attrName>style.visibility</p:attrName>
                                        </p:attrNameLst>
                                      </p:cBhvr>
                                      <p:to>
                                        <p:strVal val="visible"/>
                                      </p:to>
                                    </p:set>
                                    <p:animEffect transition="in" filter="fade">
                                      <p:cBhvr>
                                        <p:cTn id="18" dur="500"/>
                                        <p:tgtEl>
                                          <p:spTgt spid="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8"/>
          <p:cNvSpPr txBox="1"/>
          <p:nvPr/>
        </p:nvSpPr>
        <p:spPr>
          <a:xfrm>
            <a:off x="363538" y="914401"/>
            <a:ext cx="8323262" cy="28659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Cuts DNA at palindromes: the </a:t>
            </a:r>
            <a:r>
              <a:rPr lang="en-US" sz="2100" b="1">
                <a:solidFill>
                  <a:schemeClr val="dk1"/>
                </a:solidFill>
              </a:rPr>
              <a:t>complementary</a:t>
            </a:r>
            <a:r>
              <a:rPr lang="en-US" sz="2100" b="1">
                <a:solidFill>
                  <a:schemeClr val="dk1"/>
                </a:solidFill>
                <a:latin typeface="Arial"/>
                <a:ea typeface="Arial"/>
                <a:cs typeface="Arial"/>
                <a:sym typeface="Arial"/>
              </a:rPr>
              <a:t> DNA is a palindrome to the original DNA strand</a:t>
            </a:r>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Palindrome examples: </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A nut for a jar of tuna</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Radar</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Kayak</a:t>
            </a:r>
            <a:endParaRPr/>
          </a:p>
        </p:txBody>
      </p:sp>
      <p:pic>
        <p:nvPicPr>
          <p:cNvPr id="651" name="Google Shape;651;p18"/>
          <p:cNvPicPr preferRelativeResize="0"/>
          <p:nvPr/>
        </p:nvPicPr>
        <p:blipFill rotWithShape="1">
          <a:blip r:embed="rId3">
            <a:alphaModFix/>
          </a:blip>
          <a:srcRect/>
          <a:stretch/>
        </p:blipFill>
        <p:spPr>
          <a:xfrm>
            <a:off x="2134791" y="1657350"/>
            <a:ext cx="4908947" cy="1987153"/>
          </a:xfrm>
          <a:prstGeom prst="rect">
            <a:avLst/>
          </a:prstGeom>
          <a:noFill/>
          <a:ln>
            <a:noFill/>
          </a:ln>
        </p:spPr>
      </p:pic>
      <p:sp>
        <p:nvSpPr>
          <p:cNvPr id="652" name="Google Shape;652;p18"/>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HOW DO RESTRICTION ENZYMES CUT?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9"/>
          <p:cNvSpPr txBox="1"/>
          <p:nvPr/>
        </p:nvSpPr>
        <p:spPr>
          <a:xfrm>
            <a:off x="363537" y="914400"/>
            <a:ext cx="8345033" cy="31408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Sticky ends form hydrogen bonds</a:t>
            </a:r>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Hydrogen bonds form easily </a:t>
            </a:r>
            <a:endParaRPr/>
          </a:p>
        </p:txBody>
      </p:sp>
      <p:pic>
        <p:nvPicPr>
          <p:cNvPr id="659" name="Google Shape;659;p19" descr="http://images-mediawiki-sites.thefullwiki.org/09/4/2/0/74201974131894748.png"/>
          <p:cNvPicPr preferRelativeResize="0"/>
          <p:nvPr/>
        </p:nvPicPr>
        <p:blipFill rotWithShape="1">
          <a:blip r:embed="rId3">
            <a:alphaModFix/>
          </a:blip>
          <a:srcRect/>
          <a:stretch/>
        </p:blipFill>
        <p:spPr>
          <a:xfrm>
            <a:off x="1106935" y="1950244"/>
            <a:ext cx="3275410" cy="2105025"/>
          </a:xfrm>
          <a:prstGeom prst="rect">
            <a:avLst/>
          </a:prstGeom>
          <a:noFill/>
          <a:ln>
            <a:noFill/>
          </a:ln>
        </p:spPr>
      </p:pic>
      <p:sp>
        <p:nvSpPr>
          <p:cNvPr id="660" name="Google Shape;660;p19"/>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WHY ARE STICKY ENDS IMPORTANT?</a:t>
            </a:r>
            <a:endParaRPr/>
          </a:p>
        </p:txBody>
      </p:sp>
      <p:grpSp>
        <p:nvGrpSpPr>
          <p:cNvPr id="661" name="Google Shape;661;p19"/>
          <p:cNvGrpSpPr/>
          <p:nvPr/>
        </p:nvGrpSpPr>
        <p:grpSpPr>
          <a:xfrm>
            <a:off x="5412814" y="2081889"/>
            <a:ext cx="2396656" cy="1632923"/>
            <a:chOff x="6147920" y="97265"/>
            <a:chExt cx="2396656" cy="1632923"/>
          </a:xfrm>
        </p:grpSpPr>
        <p:pic>
          <p:nvPicPr>
            <p:cNvPr id="662" name="Google Shape;662;p19"/>
            <p:cNvPicPr preferRelativeResize="0"/>
            <p:nvPr/>
          </p:nvPicPr>
          <p:blipFill rotWithShape="1">
            <a:blip r:embed="rId4">
              <a:alphaModFix/>
            </a:blip>
            <a:srcRect/>
            <a:stretch/>
          </p:blipFill>
          <p:spPr>
            <a:xfrm>
              <a:off x="6258576" y="815788"/>
              <a:ext cx="2286000" cy="914400"/>
            </a:xfrm>
            <a:prstGeom prst="rect">
              <a:avLst/>
            </a:prstGeom>
            <a:noFill/>
            <a:ln>
              <a:noFill/>
            </a:ln>
          </p:spPr>
        </p:pic>
        <p:pic>
          <p:nvPicPr>
            <p:cNvPr id="663" name="Google Shape;663;p19"/>
            <p:cNvPicPr preferRelativeResize="0"/>
            <p:nvPr/>
          </p:nvPicPr>
          <p:blipFill rotWithShape="1">
            <a:blip r:embed="rId5">
              <a:alphaModFix/>
            </a:blip>
            <a:srcRect/>
            <a:stretch/>
          </p:blipFill>
          <p:spPr>
            <a:xfrm>
              <a:off x="6147920" y="97265"/>
              <a:ext cx="914400" cy="6858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2"/>
          <p:cNvPicPr preferRelativeResize="0"/>
          <p:nvPr/>
        </p:nvPicPr>
        <p:blipFill rotWithShape="1">
          <a:blip r:embed="rId3">
            <a:alphaModFix/>
          </a:blip>
          <a:srcRect/>
          <a:stretch/>
        </p:blipFill>
        <p:spPr>
          <a:xfrm>
            <a:off x="1210118" y="68577"/>
            <a:ext cx="6723763" cy="4877578"/>
          </a:xfrm>
          <a:prstGeom prst="rect">
            <a:avLst/>
          </a:prstGeom>
          <a:noFill/>
          <a:ln>
            <a:noFill/>
          </a:ln>
        </p:spPr>
      </p:pic>
      <p:sp>
        <p:nvSpPr>
          <p:cNvPr id="530" name="Google Shape;530;p2"/>
          <p:cNvSpPr txBox="1"/>
          <p:nvPr/>
        </p:nvSpPr>
        <p:spPr>
          <a:xfrm>
            <a:off x="4351020" y="68577"/>
            <a:ext cx="15664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63C3"/>
                </a:solidFill>
                <a:latin typeface="Arial"/>
                <a:ea typeface="Arial"/>
                <a:cs typeface="Arial"/>
                <a:sym typeface="Arial"/>
              </a:rPr>
              <a:t>We are here</a:t>
            </a:r>
            <a:endParaRPr sz="1400" b="0" i="0" u="none" strike="noStrike" cap="none">
              <a:solidFill>
                <a:srgbClr val="000000"/>
              </a:solidFill>
              <a:latin typeface="Arial"/>
              <a:ea typeface="Arial"/>
              <a:cs typeface="Arial"/>
              <a:sym typeface="Arial"/>
            </a:endParaRPr>
          </a:p>
        </p:txBody>
      </p:sp>
      <p:cxnSp>
        <p:nvCxnSpPr>
          <p:cNvPr id="531" name="Google Shape;531;p2"/>
          <p:cNvCxnSpPr/>
          <p:nvPr/>
        </p:nvCxnSpPr>
        <p:spPr>
          <a:xfrm>
            <a:off x="4351020" y="437909"/>
            <a:ext cx="766330" cy="277171"/>
          </a:xfrm>
          <a:prstGeom prst="straightConnector1">
            <a:avLst/>
          </a:prstGeom>
          <a:noFill/>
          <a:ln w="9525" cap="flat" cmpd="sng">
            <a:solidFill>
              <a:srgbClr val="0060C2"/>
            </a:solidFill>
            <a:prstDash val="solid"/>
            <a:round/>
            <a:headEnd type="none" w="sm" len="sm"/>
            <a:tailEnd type="triangle" w="med" len="med"/>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0"/>
          <p:cNvSpPr txBox="1">
            <a:spLocks noGrp="1"/>
          </p:cNvSpPr>
          <p:nvPr>
            <p:ph type="body" idx="1"/>
          </p:nvPr>
        </p:nvSpPr>
        <p:spPr>
          <a:xfrm>
            <a:off x="363537" y="1200151"/>
            <a:ext cx="8336325"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solidFill>
                  <a:srgbClr val="000000"/>
                </a:solidFill>
              </a:rPr>
              <a:t>Scientists can build plasmids that contain specific restriction enzyme sites.</a:t>
            </a:r>
            <a:endParaRPr/>
          </a:p>
          <a:p>
            <a:pPr marL="231770" lvl="0" indent="-231770" algn="l" rtl="0">
              <a:lnSpc>
                <a:spcPct val="100000"/>
              </a:lnSpc>
              <a:spcBef>
                <a:spcPts val="600"/>
              </a:spcBef>
              <a:spcAft>
                <a:spcPts val="0"/>
              </a:spcAft>
              <a:buSzPts val="1980"/>
              <a:buChar char="•"/>
            </a:pPr>
            <a:r>
              <a:rPr lang="en-US">
                <a:solidFill>
                  <a:srgbClr val="000000"/>
                </a:solidFill>
              </a:rPr>
              <a:t>They can also cut out and recombine genes to allow for cloning and gene expression.</a:t>
            </a:r>
            <a:endParaRPr/>
          </a:p>
          <a:p>
            <a:pPr marL="231770" lvl="0" indent="-231770" algn="l" rtl="0">
              <a:lnSpc>
                <a:spcPct val="100000"/>
              </a:lnSpc>
              <a:spcBef>
                <a:spcPts val="600"/>
              </a:spcBef>
              <a:spcAft>
                <a:spcPts val="0"/>
              </a:spcAft>
              <a:buSzPts val="1980"/>
              <a:buChar char="•"/>
            </a:pPr>
            <a:r>
              <a:rPr lang="en-US">
                <a:solidFill>
                  <a:srgbClr val="000000"/>
                </a:solidFill>
              </a:rPr>
              <a:t>They can choose sticky or blunt ends depending on what they are doing (making plasmids vs DNA for forensics).</a:t>
            </a:r>
            <a:endParaRPr/>
          </a:p>
        </p:txBody>
      </p:sp>
      <p:sp>
        <p:nvSpPr>
          <p:cNvPr id="670" name="Google Shape;670;p20"/>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WHY USE RESTRICTION ENZYMES IN BIOTECHNOLOGY?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2850"/>
              <a:t>CLONE THAT GENE</a:t>
            </a:r>
            <a:endParaRPr/>
          </a:p>
        </p:txBody>
      </p:sp>
      <p:sp>
        <p:nvSpPr>
          <p:cNvPr id="677" name="Google Shape;677;p21"/>
          <p:cNvSpPr txBox="1">
            <a:spLocks noGrp="1"/>
          </p:cNvSpPr>
          <p:nvPr>
            <p:ph type="body" idx="1"/>
          </p:nvPr>
        </p:nvSpPr>
        <p:spPr>
          <a:xfrm>
            <a:off x="363538" y="1200151"/>
            <a:ext cx="4379911"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800"/>
              <a:buFont typeface="Arial"/>
              <a:buNone/>
            </a:pPr>
            <a:r>
              <a:rPr lang="en-US" sz="2000">
                <a:solidFill>
                  <a:srgbClr val="000000"/>
                </a:solidFill>
              </a:rPr>
              <a:t>Activity:</a:t>
            </a:r>
            <a:endParaRPr/>
          </a:p>
          <a:p>
            <a:pPr marL="231770" lvl="0" indent="-231770" algn="l" rtl="0">
              <a:lnSpc>
                <a:spcPct val="100000"/>
              </a:lnSpc>
              <a:spcBef>
                <a:spcPts val="600"/>
              </a:spcBef>
              <a:spcAft>
                <a:spcPts val="0"/>
              </a:spcAft>
              <a:buSzPts val="1800"/>
              <a:buFont typeface="Arial"/>
              <a:buAutoNum type="arabicPeriod"/>
            </a:pPr>
            <a:r>
              <a:rPr lang="en-US" sz="2000"/>
              <a:t>Identify “parts” of the plasmid and the human DNA</a:t>
            </a:r>
            <a:endParaRPr/>
          </a:p>
          <a:p>
            <a:pPr marL="231770" lvl="0" indent="-231770" algn="l" rtl="0">
              <a:lnSpc>
                <a:spcPct val="100000"/>
              </a:lnSpc>
              <a:spcBef>
                <a:spcPts val="600"/>
              </a:spcBef>
              <a:spcAft>
                <a:spcPts val="0"/>
              </a:spcAft>
              <a:buSzPts val="1800"/>
              <a:buFont typeface="Arial"/>
              <a:buAutoNum type="arabicPeriod"/>
            </a:pPr>
            <a:r>
              <a:rPr lang="en-US" sz="2000"/>
              <a:t>Cut the plasmid and the human DNA with the appropriate restriction enzyme </a:t>
            </a:r>
            <a:endParaRPr/>
          </a:p>
          <a:p>
            <a:pPr marL="231770" lvl="0" indent="-231770" algn="l" rtl="0">
              <a:lnSpc>
                <a:spcPct val="100000"/>
              </a:lnSpc>
              <a:spcBef>
                <a:spcPts val="600"/>
              </a:spcBef>
              <a:spcAft>
                <a:spcPts val="0"/>
              </a:spcAft>
              <a:buSzPts val="1800"/>
              <a:buFont typeface="Arial"/>
              <a:buAutoNum type="arabicPeriod"/>
            </a:pPr>
            <a:r>
              <a:rPr lang="en-US" sz="2000"/>
              <a:t>Insert the insulin gene into the plasmid DNA </a:t>
            </a:r>
            <a:endParaRPr/>
          </a:p>
        </p:txBody>
      </p:sp>
      <p:pic>
        <p:nvPicPr>
          <p:cNvPr id="678" name="Google Shape;678;p21" descr="Screen Shot 2015-02-18 at 2.15.04 PM.png"/>
          <p:cNvPicPr preferRelativeResize="0"/>
          <p:nvPr/>
        </p:nvPicPr>
        <p:blipFill rotWithShape="1">
          <a:blip r:embed="rId3">
            <a:alphaModFix/>
          </a:blip>
          <a:srcRect/>
          <a:stretch/>
        </p:blipFill>
        <p:spPr>
          <a:xfrm rot="-2722533">
            <a:off x="5908263" y="912201"/>
            <a:ext cx="288455" cy="3393796"/>
          </a:xfrm>
          <a:prstGeom prst="rect">
            <a:avLst/>
          </a:prstGeom>
          <a:noFill/>
          <a:ln>
            <a:noFill/>
          </a:ln>
        </p:spPr>
      </p:pic>
      <p:pic>
        <p:nvPicPr>
          <p:cNvPr id="679" name="Google Shape;679;p21" descr="Screen Shot 2015-02-18 at 2.45.33 PM.png"/>
          <p:cNvPicPr preferRelativeResize="0"/>
          <p:nvPr/>
        </p:nvPicPr>
        <p:blipFill rotWithShape="1">
          <a:blip r:embed="rId4">
            <a:alphaModFix/>
          </a:blip>
          <a:srcRect/>
          <a:stretch/>
        </p:blipFill>
        <p:spPr>
          <a:xfrm rot="-2722533" flipH="1">
            <a:off x="6230740" y="777501"/>
            <a:ext cx="243839" cy="31368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ENZYME CUTS</a:t>
            </a:r>
            <a:endParaRPr/>
          </a:p>
        </p:txBody>
      </p:sp>
      <p:pic>
        <p:nvPicPr>
          <p:cNvPr id="685" name="Google Shape;685;p22"/>
          <p:cNvPicPr preferRelativeResize="0"/>
          <p:nvPr/>
        </p:nvPicPr>
        <p:blipFill rotWithShape="1">
          <a:blip r:embed="rId3">
            <a:alphaModFix/>
          </a:blip>
          <a:srcRect l="38354" t="35791" r="25646" b="26770"/>
          <a:stretch/>
        </p:blipFill>
        <p:spPr>
          <a:xfrm>
            <a:off x="1828800" y="1193074"/>
            <a:ext cx="5486401" cy="32093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23"/>
          <p:cNvPicPr preferRelativeResize="0"/>
          <p:nvPr/>
        </p:nvPicPr>
        <p:blipFill rotWithShape="1">
          <a:blip r:embed="rId3">
            <a:alphaModFix/>
          </a:blip>
          <a:srcRect/>
          <a:stretch/>
        </p:blipFill>
        <p:spPr>
          <a:xfrm>
            <a:off x="2171700" y="1027914"/>
            <a:ext cx="4391025" cy="2503884"/>
          </a:xfrm>
          <a:prstGeom prst="rect">
            <a:avLst/>
          </a:prstGeom>
          <a:noFill/>
          <a:ln>
            <a:noFill/>
          </a:ln>
        </p:spPr>
      </p:pic>
      <p:pic>
        <p:nvPicPr>
          <p:cNvPr id="692" name="Google Shape;692;p23"/>
          <p:cNvPicPr preferRelativeResize="0"/>
          <p:nvPr/>
        </p:nvPicPr>
        <p:blipFill rotWithShape="1">
          <a:blip r:embed="rId4">
            <a:alphaModFix/>
          </a:blip>
          <a:srcRect/>
          <a:stretch/>
        </p:blipFill>
        <p:spPr>
          <a:xfrm>
            <a:off x="1543050" y="3531799"/>
            <a:ext cx="6057900" cy="769737"/>
          </a:xfrm>
          <a:prstGeom prst="rect">
            <a:avLst/>
          </a:prstGeom>
          <a:noFill/>
          <a:ln>
            <a:noFill/>
          </a:ln>
        </p:spPr>
      </p:pic>
      <p:sp>
        <p:nvSpPr>
          <p:cNvPr id="693" name="Google Shape;693;p23"/>
          <p:cNvSpPr txBox="1">
            <a:spLocks noGrp="1"/>
          </p:cNvSpPr>
          <p:nvPr>
            <p:ph type="title"/>
          </p:nvPr>
        </p:nvSpPr>
        <p:spPr>
          <a:xfrm>
            <a:off x="363538"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ENZYMES </a:t>
            </a:r>
            <a:r>
              <a:rPr lang="en-US" i="1"/>
              <a:t>B</a:t>
            </a:r>
            <a:r>
              <a:rPr lang="en-US" i="1" cap="none"/>
              <a:t>am</a:t>
            </a:r>
            <a:r>
              <a:rPr lang="en-US"/>
              <a:t>HI AND </a:t>
            </a:r>
            <a:r>
              <a:rPr lang="en-US" i="1"/>
              <a:t>H</a:t>
            </a:r>
            <a:r>
              <a:rPr lang="en-US" i="1" cap="none"/>
              <a:t>ind</a:t>
            </a:r>
            <a:r>
              <a:rPr lang="en-US"/>
              <a:t>III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24"/>
          <p:cNvPicPr preferRelativeResize="0"/>
          <p:nvPr/>
        </p:nvPicPr>
        <p:blipFill rotWithShape="1">
          <a:blip r:embed="rId3">
            <a:alphaModFix/>
          </a:blip>
          <a:srcRect/>
          <a:stretch/>
        </p:blipFill>
        <p:spPr>
          <a:xfrm>
            <a:off x="1885950" y="1371600"/>
            <a:ext cx="2992374" cy="2633784"/>
          </a:xfrm>
          <a:prstGeom prst="rect">
            <a:avLst/>
          </a:prstGeom>
          <a:noFill/>
          <a:ln>
            <a:noFill/>
          </a:ln>
        </p:spPr>
      </p:pic>
      <p:sp>
        <p:nvSpPr>
          <p:cNvPr id="700" name="Google Shape;700;p24"/>
          <p:cNvSpPr txBox="1">
            <a:spLocks noGrp="1"/>
          </p:cNvSpPr>
          <p:nvPr>
            <p:ph type="body" idx="1"/>
          </p:nvPr>
        </p:nvSpPr>
        <p:spPr>
          <a:xfrm>
            <a:off x="5086350" y="1314451"/>
            <a:ext cx="2400300" cy="2591930"/>
          </a:xfrm>
          <a:prstGeom prst="rect">
            <a:avLst/>
          </a:prstGeom>
          <a:noFill/>
          <a:ln>
            <a:noFill/>
          </a:ln>
        </p:spPr>
        <p:txBody>
          <a:bodyPr spcFirstLastPara="1" wrap="square" lIns="91425" tIns="45700" rIns="91425" bIns="45700" anchor="t" anchorCtr="0">
            <a:normAutofit fontScale="92500" lnSpcReduction="10000"/>
          </a:bodyPr>
          <a:lstStyle/>
          <a:p>
            <a:pPr marL="231770" lvl="0" indent="-231770" algn="l" rtl="0">
              <a:lnSpc>
                <a:spcPct val="100000"/>
              </a:lnSpc>
              <a:spcBef>
                <a:spcPts val="0"/>
              </a:spcBef>
              <a:spcAft>
                <a:spcPts val="0"/>
              </a:spcAft>
              <a:buSzPct val="90000"/>
              <a:buChar char="•"/>
            </a:pPr>
            <a:r>
              <a:rPr lang="en-US"/>
              <a:t>Important features</a:t>
            </a:r>
            <a:endParaRPr/>
          </a:p>
          <a:p>
            <a:pPr marL="231770" lvl="0" indent="-231770" algn="l" rtl="0">
              <a:lnSpc>
                <a:spcPct val="100000"/>
              </a:lnSpc>
              <a:spcBef>
                <a:spcPts val="600"/>
              </a:spcBef>
              <a:spcAft>
                <a:spcPts val="0"/>
              </a:spcAft>
              <a:buSzPct val="90000"/>
              <a:buChar char="•"/>
            </a:pPr>
            <a:r>
              <a:rPr lang="en-US"/>
              <a:t>Digest (cut) with BamHI and HindIII</a:t>
            </a:r>
            <a:endParaRPr/>
          </a:p>
          <a:p>
            <a:pPr marL="231770" lvl="0" indent="-231770" algn="l" rtl="0">
              <a:lnSpc>
                <a:spcPct val="100000"/>
              </a:lnSpc>
              <a:spcBef>
                <a:spcPts val="600"/>
              </a:spcBef>
              <a:spcAft>
                <a:spcPts val="0"/>
              </a:spcAft>
              <a:buSzPct val="90000"/>
              <a:buChar char="•"/>
            </a:pPr>
            <a:r>
              <a:rPr lang="en-US"/>
              <a:t>What sizes of DNA fragments do we expect?</a:t>
            </a:r>
            <a:endParaRPr/>
          </a:p>
        </p:txBody>
      </p:sp>
      <p:sp>
        <p:nvSpPr>
          <p:cNvPr id="701" name="Google Shape;701;p24"/>
          <p:cNvSpPr txBox="1">
            <a:spLocks noGrp="1"/>
          </p:cNvSpPr>
          <p:nvPr>
            <p:ph type="title"/>
          </p:nvPr>
        </p:nvSpPr>
        <p:spPr>
          <a:xfrm>
            <a:off x="363538" y="44016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ANALYSIS OF </a:t>
            </a:r>
            <a:r>
              <a:rPr lang="en-US" cap="none"/>
              <a:t>p</a:t>
            </a:r>
            <a:r>
              <a:rPr lang="en-US"/>
              <a:t>ARA-R PLASMID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25"/>
          <p:cNvPicPr preferRelativeResize="0"/>
          <p:nvPr/>
        </p:nvPicPr>
        <p:blipFill rotWithShape="1">
          <a:blip r:embed="rId3">
            <a:alphaModFix/>
          </a:blip>
          <a:srcRect/>
          <a:stretch/>
        </p:blipFill>
        <p:spPr>
          <a:xfrm>
            <a:off x="2040608" y="1085721"/>
            <a:ext cx="5005634" cy="2000250"/>
          </a:xfrm>
          <a:prstGeom prst="rect">
            <a:avLst/>
          </a:prstGeom>
          <a:noFill/>
          <a:ln>
            <a:noFill/>
          </a:ln>
        </p:spPr>
      </p:pic>
      <p:sp>
        <p:nvSpPr>
          <p:cNvPr id="708" name="Google Shape;708;p25"/>
          <p:cNvSpPr txBox="1">
            <a:spLocks noGrp="1"/>
          </p:cNvSpPr>
          <p:nvPr>
            <p:ph type="body" idx="1"/>
          </p:nvPr>
        </p:nvSpPr>
        <p:spPr>
          <a:xfrm>
            <a:off x="2057400" y="3077345"/>
            <a:ext cx="5943600" cy="1485900"/>
          </a:xfrm>
          <a:prstGeom prst="rect">
            <a:avLst/>
          </a:prstGeom>
          <a:noFill/>
          <a:ln>
            <a:noFill/>
          </a:ln>
        </p:spPr>
        <p:txBody>
          <a:bodyPr spcFirstLastPara="1" wrap="square" lIns="91425" tIns="45700" rIns="91425" bIns="45700" anchor="t" anchorCtr="0">
            <a:normAutofit/>
          </a:bodyPr>
          <a:lstStyle/>
          <a:p>
            <a:pPr marL="231770" lvl="0" indent="-111755" algn="l" rtl="0">
              <a:lnSpc>
                <a:spcPct val="100000"/>
              </a:lnSpc>
              <a:spcBef>
                <a:spcPts val="0"/>
              </a:spcBef>
              <a:spcAft>
                <a:spcPts val="0"/>
              </a:spcAft>
              <a:buSzPts val="1890"/>
              <a:buNone/>
            </a:pPr>
            <a:endParaRPr sz="2100"/>
          </a:p>
          <a:p>
            <a:pPr marL="231770" lvl="0" indent="-231770" algn="l" rtl="0">
              <a:lnSpc>
                <a:spcPct val="100000"/>
              </a:lnSpc>
              <a:spcBef>
                <a:spcPts val="600"/>
              </a:spcBef>
              <a:spcAft>
                <a:spcPts val="0"/>
              </a:spcAft>
              <a:buSzPts val="1620"/>
              <a:buChar char="•"/>
            </a:pPr>
            <a:r>
              <a:rPr lang="en-US" sz="1800"/>
              <a:t>Laboratory 2A: digest DNA</a:t>
            </a:r>
            <a:endParaRPr/>
          </a:p>
          <a:p>
            <a:pPr marL="231770" lvl="0" indent="-231770" algn="l" rtl="0">
              <a:lnSpc>
                <a:spcPct val="100000"/>
              </a:lnSpc>
              <a:spcBef>
                <a:spcPts val="600"/>
              </a:spcBef>
              <a:spcAft>
                <a:spcPts val="0"/>
              </a:spcAft>
              <a:buSzPts val="1620"/>
              <a:buChar char="•"/>
            </a:pPr>
            <a:r>
              <a:rPr lang="en-US" sz="1800"/>
              <a:t>Laboratory 4A: check size of two resulting fragments using gel electrophoresis</a:t>
            </a:r>
            <a:endParaRPr/>
          </a:p>
        </p:txBody>
      </p:sp>
      <p:sp>
        <p:nvSpPr>
          <p:cNvPr id="709" name="Google Shape;709;p25"/>
          <p:cNvSpPr txBox="1">
            <a:spLocks noGrp="1"/>
          </p:cNvSpPr>
          <p:nvPr>
            <p:ph type="title"/>
          </p:nvPr>
        </p:nvSpPr>
        <p:spPr>
          <a:xfrm>
            <a:off x="363538" y="409390"/>
            <a:ext cx="8416925" cy="52322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800"/>
              <a:buFont typeface="Calibri"/>
              <a:buNone/>
            </a:pPr>
            <a:r>
              <a:rPr lang="en-US" sz="2800" cap="none"/>
              <a:t>p</a:t>
            </a:r>
            <a:r>
              <a:rPr lang="en-US" sz="2800"/>
              <a:t>ARA-R PLASMID DIGESTED WITH B</a:t>
            </a:r>
            <a:r>
              <a:rPr lang="en-US" sz="2800" cap="none"/>
              <a:t>am</a:t>
            </a:r>
            <a:r>
              <a:rPr lang="en-US" sz="2800"/>
              <a:t>HI AND H</a:t>
            </a:r>
            <a:r>
              <a:rPr lang="en-US" sz="2800" cap="none"/>
              <a:t>ind</a:t>
            </a:r>
            <a:r>
              <a:rPr lang="en-US" sz="2800"/>
              <a:t>III</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6"/>
          <p:cNvSpPr/>
          <p:nvPr/>
        </p:nvSpPr>
        <p:spPr>
          <a:xfrm>
            <a:off x="1558529" y="660797"/>
            <a:ext cx="6025753" cy="3790950"/>
          </a:xfrm>
          <a:prstGeom prst="roundRect">
            <a:avLst>
              <a:gd name="adj" fmla="val 2356"/>
            </a:avLst>
          </a:prstGeom>
          <a:solidFill>
            <a:srgbClr val="2020A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13">
              <a:solidFill>
                <a:srgbClr val="000000"/>
              </a:solidFill>
              <a:latin typeface="Arial"/>
              <a:ea typeface="Arial"/>
              <a:cs typeface="Arial"/>
              <a:sym typeface="Arial"/>
            </a:endParaRPr>
          </a:p>
        </p:txBody>
      </p:sp>
      <p:grpSp>
        <p:nvGrpSpPr>
          <p:cNvPr id="716" name="Google Shape;716;p26"/>
          <p:cNvGrpSpPr/>
          <p:nvPr/>
        </p:nvGrpSpPr>
        <p:grpSpPr>
          <a:xfrm>
            <a:off x="3168254" y="1075135"/>
            <a:ext cx="3386239" cy="3398484"/>
            <a:chOff x="2700029" y="1987795"/>
            <a:chExt cx="4514499" cy="4530403"/>
          </a:xfrm>
        </p:grpSpPr>
        <p:sp>
          <p:nvSpPr>
            <p:cNvPr id="717" name="Google Shape;717;p26"/>
            <p:cNvSpPr txBox="1"/>
            <p:nvPr/>
          </p:nvSpPr>
          <p:spPr>
            <a:xfrm rot="-615818">
              <a:off x="6342305" y="3182378"/>
              <a:ext cx="848859" cy="3384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Bam</a:t>
              </a:r>
              <a:r>
                <a:rPr lang="en-US" sz="1050" b="1">
                  <a:solidFill>
                    <a:srgbClr val="000000"/>
                  </a:solidFill>
                  <a:latin typeface="Times New Roman"/>
                  <a:ea typeface="Times New Roman"/>
                  <a:cs typeface="Times New Roman"/>
                  <a:sym typeface="Times New Roman"/>
                </a:rPr>
                <a:t>H I</a:t>
              </a:r>
              <a:endParaRPr/>
            </a:p>
          </p:txBody>
        </p:sp>
        <p:sp>
          <p:nvSpPr>
            <p:cNvPr id="718" name="Google Shape;718;p26"/>
            <p:cNvSpPr txBox="1"/>
            <p:nvPr/>
          </p:nvSpPr>
          <p:spPr>
            <a:xfrm rot="4668948">
              <a:off x="4467544" y="5877498"/>
              <a:ext cx="891519" cy="3385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Hin</a:t>
              </a:r>
              <a:r>
                <a:rPr lang="en-US" sz="1050" b="1">
                  <a:solidFill>
                    <a:srgbClr val="000000"/>
                  </a:solidFill>
                  <a:latin typeface="Times New Roman"/>
                  <a:ea typeface="Times New Roman"/>
                  <a:cs typeface="Times New Roman"/>
                  <a:sym typeface="Times New Roman"/>
                </a:rPr>
                <a:t>d III</a:t>
              </a:r>
              <a:endParaRPr/>
            </a:p>
          </p:txBody>
        </p:sp>
        <p:pic>
          <p:nvPicPr>
            <p:cNvPr id="719" name="Google Shape;719;p26" descr="pARA-R_vector.tif"/>
            <p:cNvPicPr preferRelativeResize="0"/>
            <p:nvPr/>
          </p:nvPicPr>
          <p:blipFill rotWithShape="1">
            <a:blip r:embed="rId3">
              <a:alphaModFix/>
            </a:blip>
            <a:srcRect/>
            <a:stretch/>
          </p:blipFill>
          <p:spPr>
            <a:xfrm>
              <a:off x="2700029" y="1987795"/>
              <a:ext cx="3749406" cy="3721425"/>
            </a:xfrm>
            <a:prstGeom prst="rect">
              <a:avLst/>
            </a:prstGeom>
            <a:noFill/>
            <a:ln>
              <a:noFill/>
            </a:ln>
          </p:spPr>
        </p:pic>
      </p:grpSp>
      <p:grpSp>
        <p:nvGrpSpPr>
          <p:cNvPr id="720" name="Google Shape;720;p26"/>
          <p:cNvGrpSpPr/>
          <p:nvPr/>
        </p:nvGrpSpPr>
        <p:grpSpPr>
          <a:xfrm>
            <a:off x="3300413" y="1190626"/>
            <a:ext cx="3258945" cy="3288949"/>
            <a:chOff x="2866374" y="2130536"/>
            <a:chExt cx="4345024" cy="4384516"/>
          </a:xfrm>
        </p:grpSpPr>
        <p:sp>
          <p:nvSpPr>
            <p:cNvPr id="721" name="Google Shape;721;p26"/>
            <p:cNvSpPr txBox="1"/>
            <p:nvPr/>
          </p:nvSpPr>
          <p:spPr>
            <a:xfrm rot="-615818">
              <a:off x="6339129" y="3179289"/>
              <a:ext cx="848905" cy="338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Bam</a:t>
              </a:r>
              <a:r>
                <a:rPr lang="en-US" sz="1050" b="1">
                  <a:solidFill>
                    <a:srgbClr val="000000"/>
                  </a:solidFill>
                  <a:latin typeface="Times New Roman"/>
                  <a:ea typeface="Times New Roman"/>
                  <a:cs typeface="Times New Roman"/>
                  <a:sym typeface="Times New Roman"/>
                </a:rPr>
                <a:t>H I</a:t>
              </a:r>
              <a:endParaRPr/>
            </a:p>
          </p:txBody>
        </p:sp>
        <p:sp>
          <p:nvSpPr>
            <p:cNvPr id="722" name="Google Shape;722;p26"/>
            <p:cNvSpPr txBox="1"/>
            <p:nvPr/>
          </p:nvSpPr>
          <p:spPr>
            <a:xfrm rot="4668948">
              <a:off x="4464477" y="5874328"/>
              <a:ext cx="891545" cy="338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Hin</a:t>
              </a:r>
              <a:r>
                <a:rPr lang="en-US" sz="1050" b="1">
                  <a:solidFill>
                    <a:srgbClr val="000000"/>
                  </a:solidFill>
                  <a:latin typeface="Times New Roman"/>
                  <a:ea typeface="Times New Roman"/>
                  <a:cs typeface="Times New Roman"/>
                  <a:sym typeface="Times New Roman"/>
                </a:rPr>
                <a:t>d III</a:t>
              </a:r>
              <a:endParaRPr/>
            </a:p>
          </p:txBody>
        </p:sp>
        <p:pic>
          <p:nvPicPr>
            <p:cNvPr id="723" name="Google Shape;723;p26" descr="pARA-R_insert.tif"/>
            <p:cNvPicPr preferRelativeResize="0"/>
            <p:nvPr/>
          </p:nvPicPr>
          <p:blipFill rotWithShape="1">
            <a:blip r:embed="rId4">
              <a:alphaModFix/>
            </a:blip>
            <a:srcRect/>
            <a:stretch/>
          </p:blipFill>
          <p:spPr>
            <a:xfrm>
              <a:off x="2866374" y="2130536"/>
              <a:ext cx="3572195" cy="3562868"/>
            </a:xfrm>
            <a:prstGeom prst="rect">
              <a:avLst/>
            </a:prstGeom>
            <a:noFill/>
            <a:ln>
              <a:noFill/>
            </a:ln>
          </p:spPr>
        </p:pic>
      </p:grpSp>
      <p:cxnSp>
        <p:nvCxnSpPr>
          <p:cNvPr id="724" name="Google Shape;724;p26"/>
          <p:cNvCxnSpPr/>
          <p:nvPr/>
        </p:nvCxnSpPr>
        <p:spPr>
          <a:xfrm>
            <a:off x="1925241" y="252413"/>
            <a:ext cx="5893594" cy="0"/>
          </a:xfrm>
          <a:prstGeom prst="straightConnector1">
            <a:avLst/>
          </a:prstGeom>
          <a:noFill/>
          <a:ln w="19050" cap="flat" cmpd="sng">
            <a:solidFill>
              <a:schemeClr val="lt1"/>
            </a:solidFill>
            <a:prstDash val="solid"/>
            <a:round/>
            <a:headEnd type="none" w="med" len="med"/>
            <a:tailEnd type="none" w="med" len="med"/>
          </a:ln>
        </p:spPr>
      </p:cxnSp>
      <p:sp>
        <p:nvSpPr>
          <p:cNvPr id="725" name="Google Shape;725;p26"/>
          <p:cNvSpPr txBox="1"/>
          <p:nvPr/>
        </p:nvSpPr>
        <p:spPr>
          <a:xfrm>
            <a:off x="3255063" y="754856"/>
            <a:ext cx="2656497"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000000"/>
                </a:solidFill>
                <a:latin typeface="Arial"/>
                <a:ea typeface="Arial"/>
                <a:cs typeface="Arial"/>
                <a:sym typeface="Arial"/>
              </a:rPr>
              <a:t>Recombinant plasmid of interest</a:t>
            </a:r>
            <a:endParaRPr sz="1350" b="1">
              <a:solidFill>
                <a:srgbClr val="000000"/>
              </a:solidFill>
              <a:latin typeface="Arial"/>
              <a:ea typeface="Arial"/>
              <a:cs typeface="Arial"/>
              <a:sym typeface="Arial"/>
            </a:endParaRPr>
          </a:p>
        </p:txBody>
      </p:sp>
      <p:sp>
        <p:nvSpPr>
          <p:cNvPr id="726" name="Google Shape;726;p26"/>
          <p:cNvSpPr txBox="1"/>
          <p:nvPr/>
        </p:nvSpPr>
        <p:spPr>
          <a:xfrm>
            <a:off x="3965973" y="2113360"/>
            <a:ext cx="1170513"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000000"/>
                </a:solidFill>
                <a:latin typeface="Arial"/>
                <a:ea typeface="Arial"/>
                <a:cs typeface="Arial"/>
                <a:sym typeface="Arial"/>
              </a:rPr>
              <a:t>pARA-R</a:t>
            </a:r>
            <a:endParaRPr/>
          </a:p>
        </p:txBody>
      </p:sp>
      <p:sp>
        <p:nvSpPr>
          <p:cNvPr id="727" name="Google Shape;727;p26"/>
          <p:cNvSpPr txBox="1"/>
          <p:nvPr/>
        </p:nvSpPr>
        <p:spPr>
          <a:xfrm>
            <a:off x="4248151" y="2421731"/>
            <a:ext cx="671979"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0000"/>
                </a:solidFill>
                <a:latin typeface="Times New Roman"/>
                <a:ea typeface="Times New Roman"/>
                <a:cs typeface="Times New Roman"/>
                <a:sym typeface="Times New Roman"/>
              </a:rPr>
              <a:t>5,302 bp</a:t>
            </a:r>
            <a:endParaRPr/>
          </a:p>
        </p:txBody>
      </p:sp>
      <p:pic>
        <p:nvPicPr>
          <p:cNvPr id="728" name="Google Shape;728;p26" descr="cloud_02"/>
          <p:cNvPicPr preferRelativeResize="0"/>
          <p:nvPr/>
        </p:nvPicPr>
        <p:blipFill rotWithShape="1">
          <a:blip r:embed="rId5">
            <a:alphaModFix/>
          </a:blip>
          <a:srcRect/>
          <a:stretch/>
        </p:blipFill>
        <p:spPr>
          <a:xfrm rot="-523038">
            <a:off x="6446044" y="892969"/>
            <a:ext cx="516731" cy="209550"/>
          </a:xfrm>
          <a:prstGeom prst="rect">
            <a:avLst/>
          </a:prstGeom>
          <a:noFill/>
          <a:ln>
            <a:noFill/>
          </a:ln>
        </p:spPr>
      </p:pic>
      <p:pic>
        <p:nvPicPr>
          <p:cNvPr id="729" name="Google Shape;729;p26" descr="cloud_01"/>
          <p:cNvPicPr preferRelativeResize="0"/>
          <p:nvPr/>
        </p:nvPicPr>
        <p:blipFill rotWithShape="1">
          <a:blip r:embed="rId6">
            <a:alphaModFix/>
          </a:blip>
          <a:srcRect/>
          <a:stretch/>
        </p:blipFill>
        <p:spPr>
          <a:xfrm rot="4716078">
            <a:off x="2478882" y="3860007"/>
            <a:ext cx="516731" cy="209550"/>
          </a:xfrm>
          <a:prstGeom prst="rect">
            <a:avLst/>
          </a:prstGeom>
          <a:noFill/>
          <a:ln>
            <a:noFill/>
          </a:ln>
        </p:spPr>
      </p:pic>
      <p:sp>
        <p:nvSpPr>
          <p:cNvPr id="730" name="Google Shape;730;p26"/>
          <p:cNvSpPr txBox="1"/>
          <p:nvPr/>
        </p:nvSpPr>
        <p:spPr>
          <a:xfrm>
            <a:off x="6416129" y="3049191"/>
            <a:ext cx="77777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rgbClr val="000000"/>
                </a:solidFill>
                <a:latin typeface="Times New Roman"/>
                <a:ea typeface="Times New Roman"/>
                <a:cs typeface="Times New Roman"/>
                <a:sym typeface="Times New Roman"/>
              </a:rPr>
              <a:t>P</a:t>
            </a:r>
            <a:r>
              <a:rPr lang="en-US" sz="825" b="1" i="1">
                <a:solidFill>
                  <a:srgbClr val="000000"/>
                </a:solidFill>
                <a:latin typeface="Times New Roman"/>
                <a:ea typeface="Times New Roman"/>
                <a:cs typeface="Times New Roman"/>
                <a:sym typeface="Times New Roman"/>
              </a:rPr>
              <a:t>BAD</a:t>
            </a:r>
            <a:r>
              <a:rPr lang="en-US" sz="1350" b="1" i="1">
                <a:solidFill>
                  <a:srgbClr val="000000"/>
                </a:solidFill>
                <a:latin typeface="Times New Roman"/>
                <a:ea typeface="Times New Roman"/>
                <a:cs typeface="Times New Roman"/>
                <a:sym typeface="Times New Roman"/>
              </a:rPr>
              <a:t>-rfp</a:t>
            </a:r>
            <a:endParaRPr sz="1350" b="1" i="1">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50" b="1" i="1">
                <a:solidFill>
                  <a:srgbClr val="000000"/>
                </a:solidFill>
                <a:latin typeface="Times New Roman"/>
                <a:ea typeface="Times New Roman"/>
                <a:cs typeface="Times New Roman"/>
                <a:sym typeface="Times New Roman"/>
              </a:rPr>
              <a:t>807 bp</a:t>
            </a:r>
            <a:endParaRPr sz="1050" b="1" i="1">
              <a:solidFill>
                <a:srgbClr val="000000"/>
              </a:solidFill>
              <a:latin typeface="Times New Roman"/>
              <a:ea typeface="Times New Roman"/>
              <a:cs typeface="Times New Roman"/>
              <a:sym typeface="Times New Roman"/>
            </a:endParaRPr>
          </a:p>
        </p:txBody>
      </p:sp>
      <p:sp>
        <p:nvSpPr>
          <p:cNvPr id="731" name="Google Shape;731;p26"/>
          <p:cNvSpPr txBox="1"/>
          <p:nvPr/>
        </p:nvSpPr>
        <p:spPr>
          <a:xfrm>
            <a:off x="363538" y="104575"/>
            <a:ext cx="84169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RESTRICTION DIGEST OF pARA-R</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9"/>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0"/>
                                  </p:stCondLst>
                                  <p:childTnLst>
                                    <p:set>
                                      <p:cBhvr>
                                        <p:cTn id="11"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27"/>
          <p:cNvSpPr/>
          <p:nvPr/>
        </p:nvSpPr>
        <p:spPr>
          <a:xfrm>
            <a:off x="1558529" y="660797"/>
            <a:ext cx="6025753" cy="3790950"/>
          </a:xfrm>
          <a:prstGeom prst="roundRect">
            <a:avLst>
              <a:gd name="adj" fmla="val 2356"/>
            </a:avLst>
          </a:prstGeom>
          <a:solidFill>
            <a:srgbClr val="2020A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13">
              <a:solidFill>
                <a:srgbClr val="000000"/>
              </a:solidFill>
              <a:latin typeface="Arial"/>
              <a:ea typeface="Arial"/>
              <a:cs typeface="Arial"/>
              <a:sym typeface="Arial"/>
            </a:endParaRPr>
          </a:p>
        </p:txBody>
      </p:sp>
      <p:cxnSp>
        <p:nvCxnSpPr>
          <p:cNvPr id="738" name="Google Shape;738;p27"/>
          <p:cNvCxnSpPr/>
          <p:nvPr/>
        </p:nvCxnSpPr>
        <p:spPr>
          <a:xfrm>
            <a:off x="1925241" y="252413"/>
            <a:ext cx="5893594" cy="0"/>
          </a:xfrm>
          <a:prstGeom prst="straightConnector1">
            <a:avLst/>
          </a:prstGeom>
          <a:noFill/>
          <a:ln w="19050" cap="flat" cmpd="sng">
            <a:solidFill>
              <a:schemeClr val="lt1"/>
            </a:solidFill>
            <a:prstDash val="solid"/>
            <a:round/>
            <a:headEnd type="none" w="med" len="med"/>
            <a:tailEnd type="none" w="med" len="med"/>
          </a:ln>
        </p:spPr>
      </p:cxnSp>
      <p:sp>
        <p:nvSpPr>
          <p:cNvPr id="739" name="Google Shape;739;p27"/>
          <p:cNvSpPr txBox="1"/>
          <p:nvPr/>
        </p:nvSpPr>
        <p:spPr>
          <a:xfrm>
            <a:off x="2283888" y="1448469"/>
            <a:ext cx="4589719"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000000"/>
                </a:solidFill>
                <a:latin typeface="Arial"/>
                <a:ea typeface="Arial"/>
                <a:cs typeface="Arial"/>
                <a:sym typeface="Arial"/>
              </a:rPr>
              <a:t>Restriction fragments after digest with HindIII and BamHI</a:t>
            </a:r>
            <a:endParaRPr sz="1350" b="1">
              <a:solidFill>
                <a:srgbClr val="000000"/>
              </a:solidFill>
              <a:latin typeface="Arial"/>
              <a:ea typeface="Arial"/>
              <a:cs typeface="Arial"/>
              <a:sym typeface="Arial"/>
            </a:endParaRPr>
          </a:p>
        </p:txBody>
      </p:sp>
      <p:grpSp>
        <p:nvGrpSpPr>
          <p:cNvPr id="740" name="Google Shape;740;p27"/>
          <p:cNvGrpSpPr/>
          <p:nvPr/>
        </p:nvGrpSpPr>
        <p:grpSpPr>
          <a:xfrm>
            <a:off x="2096691" y="2177651"/>
            <a:ext cx="5001433" cy="742180"/>
            <a:chOff x="1271719" y="3211427"/>
            <a:chExt cx="6668313" cy="989399"/>
          </a:xfrm>
        </p:grpSpPr>
        <p:grpSp>
          <p:nvGrpSpPr>
            <p:cNvPr id="741" name="Google Shape;741;p27"/>
            <p:cNvGrpSpPr/>
            <p:nvPr/>
          </p:nvGrpSpPr>
          <p:grpSpPr>
            <a:xfrm>
              <a:off x="1271719" y="3211427"/>
              <a:ext cx="6668313" cy="740982"/>
              <a:chOff x="1385347" y="3211427"/>
              <a:chExt cx="6668313" cy="740982"/>
            </a:xfrm>
          </p:grpSpPr>
          <p:sp>
            <p:nvSpPr>
              <p:cNvPr id="742" name="Google Shape;742;p27"/>
              <p:cNvSpPr txBox="1"/>
              <p:nvPr/>
            </p:nvSpPr>
            <p:spPr>
              <a:xfrm>
                <a:off x="1385347" y="3211427"/>
                <a:ext cx="848917"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Bam</a:t>
                </a:r>
                <a:r>
                  <a:rPr lang="en-US" sz="1050" b="1">
                    <a:solidFill>
                      <a:srgbClr val="FFFFFF"/>
                    </a:solidFill>
                    <a:latin typeface="Times New Roman"/>
                    <a:ea typeface="Times New Roman"/>
                    <a:cs typeface="Times New Roman"/>
                    <a:sym typeface="Times New Roman"/>
                  </a:rPr>
                  <a:t>H I</a:t>
                </a:r>
                <a:endParaRPr/>
              </a:p>
            </p:txBody>
          </p:sp>
          <p:sp>
            <p:nvSpPr>
              <p:cNvPr id="743" name="Google Shape;743;p27"/>
              <p:cNvSpPr txBox="1"/>
              <p:nvPr/>
            </p:nvSpPr>
            <p:spPr>
              <a:xfrm>
                <a:off x="7161998" y="3211427"/>
                <a:ext cx="891662"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Hin</a:t>
                </a:r>
                <a:r>
                  <a:rPr lang="en-US" sz="1050" b="1">
                    <a:solidFill>
                      <a:srgbClr val="FFFFFF"/>
                    </a:solidFill>
                    <a:latin typeface="Times New Roman"/>
                    <a:ea typeface="Times New Roman"/>
                    <a:cs typeface="Times New Roman"/>
                    <a:sym typeface="Times New Roman"/>
                  </a:rPr>
                  <a:t>d III</a:t>
                </a:r>
                <a:endParaRPr/>
              </a:p>
            </p:txBody>
          </p:sp>
          <p:pic>
            <p:nvPicPr>
              <p:cNvPr id="744" name="Google Shape;744;p27" descr="pARA_vector_fragment.tif"/>
              <p:cNvPicPr preferRelativeResize="0"/>
              <p:nvPr/>
            </p:nvPicPr>
            <p:blipFill rotWithShape="1">
              <a:blip r:embed="rId3">
                <a:alphaModFix/>
              </a:blip>
              <a:srcRect/>
              <a:stretch/>
            </p:blipFill>
            <p:spPr>
              <a:xfrm>
                <a:off x="1888744" y="3513497"/>
                <a:ext cx="5620512" cy="438912"/>
              </a:xfrm>
              <a:prstGeom prst="rect">
                <a:avLst/>
              </a:prstGeom>
              <a:noFill/>
              <a:ln>
                <a:noFill/>
              </a:ln>
            </p:spPr>
          </p:pic>
        </p:grpSp>
        <p:sp>
          <p:nvSpPr>
            <p:cNvPr id="745" name="Google Shape;745;p27"/>
            <p:cNvSpPr txBox="1"/>
            <p:nvPr/>
          </p:nvSpPr>
          <p:spPr>
            <a:xfrm>
              <a:off x="4155067" y="3862331"/>
              <a:ext cx="895936"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FFFFFF"/>
                  </a:solidFill>
                  <a:latin typeface="Times New Roman"/>
                  <a:ea typeface="Times New Roman"/>
                  <a:cs typeface="Times New Roman"/>
                  <a:sym typeface="Times New Roman"/>
                </a:rPr>
                <a:t>4,496 bp</a:t>
              </a:r>
              <a:endParaRPr/>
            </a:p>
          </p:txBody>
        </p:sp>
      </p:grpSp>
      <p:grpSp>
        <p:nvGrpSpPr>
          <p:cNvPr id="746" name="Google Shape;746;p27"/>
          <p:cNvGrpSpPr/>
          <p:nvPr/>
        </p:nvGrpSpPr>
        <p:grpSpPr>
          <a:xfrm>
            <a:off x="3370660" y="3261121"/>
            <a:ext cx="2451017" cy="715861"/>
            <a:chOff x="2970782" y="4348630"/>
            <a:chExt cx="3266861" cy="953794"/>
          </a:xfrm>
        </p:grpSpPr>
        <p:sp>
          <p:nvSpPr>
            <p:cNvPr id="747" name="Google Shape;747;p27"/>
            <p:cNvSpPr txBox="1"/>
            <p:nvPr/>
          </p:nvSpPr>
          <p:spPr>
            <a:xfrm>
              <a:off x="4190682" y="4964113"/>
              <a:ext cx="761049" cy="338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FFFFF"/>
                  </a:solidFill>
                  <a:latin typeface="Times New Roman"/>
                  <a:ea typeface="Times New Roman"/>
                  <a:cs typeface="Times New Roman"/>
                  <a:sym typeface="Times New Roman"/>
                </a:rPr>
                <a:t>806 bp</a:t>
              </a:r>
              <a:endParaRPr/>
            </a:p>
          </p:txBody>
        </p:sp>
        <p:grpSp>
          <p:nvGrpSpPr>
            <p:cNvPr id="748" name="Google Shape;748;p27"/>
            <p:cNvGrpSpPr/>
            <p:nvPr/>
          </p:nvGrpSpPr>
          <p:grpSpPr>
            <a:xfrm>
              <a:off x="2970782" y="4348630"/>
              <a:ext cx="3266861" cy="707832"/>
              <a:chOff x="3088789" y="4348630"/>
              <a:chExt cx="3266861" cy="707832"/>
            </a:xfrm>
          </p:grpSpPr>
          <p:sp>
            <p:nvSpPr>
              <p:cNvPr id="749" name="Google Shape;749;p27"/>
              <p:cNvSpPr txBox="1"/>
              <p:nvPr/>
            </p:nvSpPr>
            <p:spPr>
              <a:xfrm>
                <a:off x="5507001" y="4348630"/>
                <a:ext cx="848649" cy="338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Bam</a:t>
                </a:r>
                <a:r>
                  <a:rPr lang="en-US" sz="1050" b="1">
                    <a:solidFill>
                      <a:srgbClr val="FFFFFF"/>
                    </a:solidFill>
                    <a:latin typeface="Times New Roman"/>
                    <a:ea typeface="Times New Roman"/>
                    <a:cs typeface="Times New Roman"/>
                    <a:sym typeface="Times New Roman"/>
                  </a:rPr>
                  <a:t>H I</a:t>
                </a:r>
                <a:endParaRPr/>
              </a:p>
            </p:txBody>
          </p:sp>
          <p:sp>
            <p:nvSpPr>
              <p:cNvPr id="750" name="Google Shape;750;p27"/>
              <p:cNvSpPr txBox="1"/>
              <p:nvPr/>
            </p:nvSpPr>
            <p:spPr>
              <a:xfrm>
                <a:off x="3088789" y="4348630"/>
                <a:ext cx="891380" cy="338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Hin</a:t>
                </a:r>
                <a:r>
                  <a:rPr lang="en-US" sz="1050" b="1">
                    <a:solidFill>
                      <a:srgbClr val="FFFFFF"/>
                    </a:solidFill>
                    <a:latin typeface="Times New Roman"/>
                    <a:ea typeface="Times New Roman"/>
                    <a:cs typeface="Times New Roman"/>
                    <a:sym typeface="Times New Roman"/>
                  </a:rPr>
                  <a:t>d III</a:t>
                </a:r>
                <a:endParaRPr/>
              </a:p>
            </p:txBody>
          </p:sp>
          <p:pic>
            <p:nvPicPr>
              <p:cNvPr id="751" name="Google Shape;751;p27" descr="pKAN-R_insert_fragment.tif"/>
              <p:cNvPicPr preferRelativeResize="0"/>
              <p:nvPr/>
            </p:nvPicPr>
            <p:blipFill rotWithShape="1">
              <a:blip r:embed="rId4">
                <a:alphaModFix/>
              </a:blip>
              <a:srcRect/>
              <a:stretch/>
            </p:blipFill>
            <p:spPr>
              <a:xfrm>
                <a:off x="3562096" y="4617550"/>
                <a:ext cx="2273808" cy="438912"/>
              </a:xfrm>
              <a:prstGeom prst="rect">
                <a:avLst/>
              </a:prstGeom>
              <a:noFill/>
              <a:ln>
                <a:noFill/>
              </a:ln>
            </p:spPr>
          </p:pic>
        </p:grpSp>
      </p:grpSp>
      <p:sp>
        <p:nvSpPr>
          <p:cNvPr id="752" name="Google Shape;752;p27"/>
          <p:cNvSpPr txBox="1"/>
          <p:nvPr/>
        </p:nvSpPr>
        <p:spPr>
          <a:xfrm>
            <a:off x="363538" y="104575"/>
            <a:ext cx="84169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RESTRICTION DIGEST OF pARA-R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28"/>
          <p:cNvSpPr/>
          <p:nvPr/>
        </p:nvSpPr>
        <p:spPr>
          <a:xfrm>
            <a:off x="1558529" y="671513"/>
            <a:ext cx="6025753" cy="3790950"/>
          </a:xfrm>
          <a:prstGeom prst="roundRect">
            <a:avLst>
              <a:gd name="adj" fmla="val 2356"/>
            </a:avLst>
          </a:prstGeom>
          <a:solidFill>
            <a:srgbClr val="00206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759" name="Google Shape;759;p28"/>
          <p:cNvCxnSpPr/>
          <p:nvPr/>
        </p:nvCxnSpPr>
        <p:spPr>
          <a:xfrm>
            <a:off x="1925241" y="263129"/>
            <a:ext cx="5893594" cy="0"/>
          </a:xfrm>
          <a:prstGeom prst="straightConnector1">
            <a:avLst/>
          </a:prstGeom>
          <a:noFill/>
          <a:ln w="19050" cap="flat" cmpd="sng">
            <a:solidFill>
              <a:schemeClr val="lt1"/>
            </a:solidFill>
            <a:prstDash val="solid"/>
            <a:round/>
            <a:headEnd type="none" w="med" len="med"/>
            <a:tailEnd type="none" w="med" len="med"/>
          </a:ln>
        </p:spPr>
      </p:cxnSp>
      <p:pic>
        <p:nvPicPr>
          <p:cNvPr id="760" name="Google Shape;760;p28" descr="pbluecut"/>
          <p:cNvPicPr preferRelativeResize="0"/>
          <p:nvPr/>
        </p:nvPicPr>
        <p:blipFill rotWithShape="1">
          <a:blip r:embed="rId3">
            <a:alphaModFix/>
          </a:blip>
          <a:srcRect/>
          <a:stretch/>
        </p:blipFill>
        <p:spPr>
          <a:xfrm>
            <a:off x="1579960" y="1955006"/>
            <a:ext cx="5985272" cy="1795463"/>
          </a:xfrm>
          <a:prstGeom prst="rect">
            <a:avLst/>
          </a:prstGeom>
          <a:noFill/>
          <a:ln>
            <a:noFill/>
          </a:ln>
        </p:spPr>
      </p:pic>
      <p:pic>
        <p:nvPicPr>
          <p:cNvPr id="761" name="Google Shape;761;p28" descr="predcut"/>
          <p:cNvPicPr preferRelativeResize="0"/>
          <p:nvPr/>
        </p:nvPicPr>
        <p:blipFill rotWithShape="1">
          <a:blip r:embed="rId4">
            <a:alphaModFix/>
          </a:blip>
          <a:srcRect/>
          <a:stretch/>
        </p:blipFill>
        <p:spPr>
          <a:xfrm>
            <a:off x="1565673" y="723901"/>
            <a:ext cx="6012656" cy="1803797"/>
          </a:xfrm>
          <a:prstGeom prst="rect">
            <a:avLst/>
          </a:prstGeom>
          <a:noFill/>
          <a:ln>
            <a:noFill/>
          </a:ln>
        </p:spPr>
      </p:pic>
      <p:grpSp>
        <p:nvGrpSpPr>
          <p:cNvPr id="762" name="Google Shape;762;p28"/>
          <p:cNvGrpSpPr/>
          <p:nvPr/>
        </p:nvGrpSpPr>
        <p:grpSpPr>
          <a:xfrm>
            <a:off x="2030016" y="798910"/>
            <a:ext cx="989410" cy="482203"/>
            <a:chOff x="745" y="1011"/>
            <a:chExt cx="831" cy="405"/>
          </a:xfrm>
        </p:grpSpPr>
        <p:sp>
          <p:nvSpPr>
            <p:cNvPr id="763" name="Google Shape;763;p28"/>
            <p:cNvSpPr txBox="1"/>
            <p:nvPr/>
          </p:nvSpPr>
          <p:spPr>
            <a:xfrm>
              <a:off x="745" y="1126"/>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64" name="Google Shape;764;p28"/>
            <p:cNvSpPr txBox="1"/>
            <p:nvPr/>
          </p:nvSpPr>
          <p:spPr>
            <a:xfrm>
              <a:off x="880" y="1011"/>
              <a:ext cx="535"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Bam</a:t>
              </a:r>
              <a:r>
                <a:rPr lang="en-US" sz="1050" b="1">
                  <a:solidFill>
                    <a:schemeClr val="lt1"/>
                  </a:solidFill>
                  <a:latin typeface="Times New Roman"/>
                  <a:ea typeface="Times New Roman"/>
                  <a:cs typeface="Times New Roman"/>
                  <a:sym typeface="Times New Roman"/>
                </a:rPr>
                <a:t>H I</a:t>
              </a:r>
              <a:endParaRPr/>
            </a:p>
          </p:txBody>
        </p:sp>
        <p:cxnSp>
          <p:nvCxnSpPr>
            <p:cNvPr id="765" name="Google Shape;765;p28"/>
            <p:cNvCxnSpPr/>
            <p:nvPr/>
          </p:nvCxnSpPr>
          <p:spPr>
            <a:xfrm>
              <a:off x="1344" y="1312"/>
              <a:ext cx="232" cy="104"/>
            </a:xfrm>
            <a:prstGeom prst="straightConnector1">
              <a:avLst/>
            </a:prstGeom>
            <a:noFill/>
            <a:ln w="50800" cap="flat" cmpd="sng">
              <a:solidFill>
                <a:schemeClr val="lt1"/>
              </a:solidFill>
              <a:prstDash val="solid"/>
              <a:round/>
              <a:headEnd type="none" w="med" len="med"/>
              <a:tailEnd type="triangle" w="med" len="med"/>
            </a:ln>
          </p:spPr>
        </p:cxnSp>
      </p:grpSp>
      <p:grpSp>
        <p:nvGrpSpPr>
          <p:cNvPr id="766" name="Google Shape;766;p28"/>
          <p:cNvGrpSpPr/>
          <p:nvPr/>
        </p:nvGrpSpPr>
        <p:grpSpPr>
          <a:xfrm>
            <a:off x="5924552" y="1414464"/>
            <a:ext cx="973932" cy="545306"/>
            <a:chOff x="4016" y="1528"/>
            <a:chExt cx="818" cy="458"/>
          </a:xfrm>
        </p:grpSpPr>
        <p:sp>
          <p:nvSpPr>
            <p:cNvPr id="767" name="Google Shape;767;p28"/>
            <p:cNvSpPr txBox="1"/>
            <p:nvPr/>
          </p:nvSpPr>
          <p:spPr>
            <a:xfrm>
              <a:off x="4033" y="1734"/>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68" name="Google Shape;768;p28"/>
            <p:cNvSpPr txBox="1"/>
            <p:nvPr/>
          </p:nvSpPr>
          <p:spPr>
            <a:xfrm>
              <a:off x="4154" y="1619"/>
              <a:ext cx="562"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Hin</a:t>
              </a:r>
              <a:r>
                <a:rPr lang="en-US" sz="1050" b="1">
                  <a:solidFill>
                    <a:schemeClr val="lt1"/>
                  </a:solidFill>
                  <a:latin typeface="Times New Roman"/>
                  <a:ea typeface="Times New Roman"/>
                  <a:cs typeface="Times New Roman"/>
                  <a:sym typeface="Times New Roman"/>
                </a:rPr>
                <a:t>d III</a:t>
              </a:r>
              <a:endParaRPr/>
            </a:p>
          </p:txBody>
        </p:sp>
        <p:cxnSp>
          <p:nvCxnSpPr>
            <p:cNvPr id="769" name="Google Shape;769;p28"/>
            <p:cNvCxnSpPr/>
            <p:nvPr/>
          </p:nvCxnSpPr>
          <p:spPr>
            <a:xfrm rot="10800000">
              <a:off x="4016" y="1528"/>
              <a:ext cx="144" cy="192"/>
            </a:xfrm>
            <a:prstGeom prst="straightConnector1">
              <a:avLst/>
            </a:prstGeom>
            <a:noFill/>
            <a:ln w="50800" cap="flat" cmpd="sng">
              <a:solidFill>
                <a:schemeClr val="lt1"/>
              </a:solidFill>
              <a:prstDash val="solid"/>
              <a:round/>
              <a:headEnd type="none" w="med" len="med"/>
              <a:tailEnd type="triangle" w="med" len="med"/>
            </a:ln>
          </p:spPr>
        </p:cxnSp>
      </p:grpSp>
      <p:grpSp>
        <p:nvGrpSpPr>
          <p:cNvPr id="770" name="Google Shape;770;p28"/>
          <p:cNvGrpSpPr/>
          <p:nvPr/>
        </p:nvGrpSpPr>
        <p:grpSpPr>
          <a:xfrm>
            <a:off x="2962276" y="2643188"/>
            <a:ext cx="1021557" cy="478631"/>
            <a:chOff x="1528" y="2576"/>
            <a:chExt cx="858" cy="402"/>
          </a:xfrm>
        </p:grpSpPr>
        <p:sp>
          <p:nvSpPr>
            <p:cNvPr id="771" name="Google Shape;771;p28"/>
            <p:cNvSpPr txBox="1"/>
            <p:nvPr/>
          </p:nvSpPr>
          <p:spPr>
            <a:xfrm>
              <a:off x="1585" y="2726"/>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72" name="Google Shape;772;p28"/>
            <p:cNvSpPr txBox="1"/>
            <p:nvPr/>
          </p:nvSpPr>
          <p:spPr>
            <a:xfrm>
              <a:off x="1720" y="2611"/>
              <a:ext cx="535"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Bam</a:t>
              </a:r>
              <a:r>
                <a:rPr lang="en-US" sz="1050" b="1">
                  <a:solidFill>
                    <a:schemeClr val="lt1"/>
                  </a:solidFill>
                  <a:latin typeface="Times New Roman"/>
                  <a:ea typeface="Times New Roman"/>
                  <a:cs typeface="Times New Roman"/>
                  <a:sym typeface="Times New Roman"/>
                </a:rPr>
                <a:t>H I</a:t>
              </a:r>
              <a:endParaRPr/>
            </a:p>
          </p:txBody>
        </p:sp>
        <p:cxnSp>
          <p:nvCxnSpPr>
            <p:cNvPr id="773" name="Google Shape;773;p28"/>
            <p:cNvCxnSpPr/>
            <p:nvPr/>
          </p:nvCxnSpPr>
          <p:spPr>
            <a:xfrm rot="10800000">
              <a:off x="1528" y="2576"/>
              <a:ext cx="192" cy="168"/>
            </a:xfrm>
            <a:prstGeom prst="straightConnector1">
              <a:avLst/>
            </a:prstGeom>
            <a:noFill/>
            <a:ln w="50800" cap="flat" cmpd="sng">
              <a:solidFill>
                <a:schemeClr val="lt1"/>
              </a:solidFill>
              <a:prstDash val="solid"/>
              <a:round/>
              <a:headEnd type="none" w="med" len="med"/>
              <a:tailEnd type="triangle" w="med" len="med"/>
            </a:ln>
          </p:spPr>
        </p:cxnSp>
      </p:grpSp>
      <p:grpSp>
        <p:nvGrpSpPr>
          <p:cNvPr id="774" name="Google Shape;774;p28"/>
          <p:cNvGrpSpPr/>
          <p:nvPr/>
        </p:nvGrpSpPr>
        <p:grpSpPr>
          <a:xfrm>
            <a:off x="5030392" y="2084785"/>
            <a:ext cx="1094185" cy="510778"/>
            <a:chOff x="3265" y="2059"/>
            <a:chExt cx="919" cy="429"/>
          </a:xfrm>
        </p:grpSpPr>
        <p:sp>
          <p:nvSpPr>
            <p:cNvPr id="775" name="Google Shape;775;p28"/>
            <p:cNvSpPr txBox="1"/>
            <p:nvPr/>
          </p:nvSpPr>
          <p:spPr>
            <a:xfrm>
              <a:off x="3265" y="2174"/>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76" name="Google Shape;776;p28"/>
            <p:cNvSpPr txBox="1"/>
            <p:nvPr/>
          </p:nvSpPr>
          <p:spPr>
            <a:xfrm>
              <a:off x="3386" y="2059"/>
              <a:ext cx="562"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Hin</a:t>
              </a:r>
              <a:r>
                <a:rPr lang="en-US" sz="1050" b="1">
                  <a:solidFill>
                    <a:schemeClr val="lt1"/>
                  </a:solidFill>
                  <a:latin typeface="Times New Roman"/>
                  <a:ea typeface="Times New Roman"/>
                  <a:cs typeface="Times New Roman"/>
                  <a:sym typeface="Times New Roman"/>
                </a:rPr>
                <a:t>d III</a:t>
              </a:r>
              <a:endParaRPr/>
            </a:p>
          </p:txBody>
        </p:sp>
        <p:cxnSp>
          <p:nvCxnSpPr>
            <p:cNvPr id="777" name="Google Shape;777;p28"/>
            <p:cNvCxnSpPr/>
            <p:nvPr/>
          </p:nvCxnSpPr>
          <p:spPr>
            <a:xfrm>
              <a:off x="4024" y="2288"/>
              <a:ext cx="160" cy="200"/>
            </a:xfrm>
            <a:prstGeom prst="straightConnector1">
              <a:avLst/>
            </a:prstGeom>
            <a:noFill/>
            <a:ln w="50800" cap="flat" cmpd="sng">
              <a:solidFill>
                <a:schemeClr val="lt1"/>
              </a:solidFill>
              <a:prstDash val="solid"/>
              <a:round/>
              <a:headEnd type="none" w="med" len="med"/>
              <a:tailEnd type="triangle" w="med" len="med"/>
            </a:ln>
          </p:spPr>
        </p:cxnSp>
      </p:grpSp>
      <p:pic>
        <p:nvPicPr>
          <p:cNvPr id="778" name="Google Shape;778;p28" descr="pblue"/>
          <p:cNvPicPr preferRelativeResize="0"/>
          <p:nvPr/>
        </p:nvPicPr>
        <p:blipFill rotWithShape="1">
          <a:blip r:embed="rId5">
            <a:alphaModFix/>
          </a:blip>
          <a:srcRect/>
          <a:stretch/>
        </p:blipFill>
        <p:spPr>
          <a:xfrm>
            <a:off x="1565673" y="1946672"/>
            <a:ext cx="6012656" cy="1803797"/>
          </a:xfrm>
          <a:prstGeom prst="rect">
            <a:avLst/>
          </a:prstGeom>
          <a:noFill/>
          <a:ln>
            <a:noFill/>
          </a:ln>
        </p:spPr>
      </p:pic>
      <p:pic>
        <p:nvPicPr>
          <p:cNvPr id="779" name="Google Shape;779;p28" descr="pred"/>
          <p:cNvPicPr preferRelativeResize="0"/>
          <p:nvPr/>
        </p:nvPicPr>
        <p:blipFill rotWithShape="1">
          <a:blip r:embed="rId6">
            <a:alphaModFix/>
          </a:blip>
          <a:srcRect/>
          <a:stretch/>
        </p:blipFill>
        <p:spPr>
          <a:xfrm>
            <a:off x="1565673" y="1946672"/>
            <a:ext cx="6012656" cy="1803797"/>
          </a:xfrm>
          <a:prstGeom prst="rect">
            <a:avLst/>
          </a:prstGeom>
          <a:noFill/>
          <a:ln>
            <a:noFill/>
          </a:ln>
        </p:spPr>
      </p:pic>
      <p:pic>
        <p:nvPicPr>
          <p:cNvPr id="780" name="Google Shape;780;p28" descr="lig01"/>
          <p:cNvPicPr preferRelativeResize="0"/>
          <p:nvPr/>
        </p:nvPicPr>
        <p:blipFill rotWithShape="1">
          <a:blip r:embed="rId7">
            <a:alphaModFix/>
          </a:blip>
          <a:srcRect/>
          <a:stretch/>
        </p:blipFill>
        <p:spPr>
          <a:xfrm>
            <a:off x="1866900" y="1038225"/>
            <a:ext cx="514350" cy="376238"/>
          </a:xfrm>
          <a:prstGeom prst="rect">
            <a:avLst/>
          </a:prstGeom>
          <a:noFill/>
          <a:ln>
            <a:noFill/>
          </a:ln>
        </p:spPr>
      </p:pic>
      <p:pic>
        <p:nvPicPr>
          <p:cNvPr id="781" name="Google Shape;781;p28" descr="lig02"/>
          <p:cNvPicPr preferRelativeResize="0"/>
          <p:nvPr/>
        </p:nvPicPr>
        <p:blipFill rotWithShape="1">
          <a:blip r:embed="rId8">
            <a:alphaModFix/>
          </a:blip>
          <a:srcRect/>
          <a:stretch/>
        </p:blipFill>
        <p:spPr>
          <a:xfrm>
            <a:off x="1924050" y="3876675"/>
            <a:ext cx="514350" cy="388144"/>
          </a:xfrm>
          <a:prstGeom prst="rect">
            <a:avLst/>
          </a:prstGeom>
          <a:noFill/>
          <a:ln>
            <a:noFill/>
          </a:ln>
        </p:spPr>
      </p:pic>
      <p:pic>
        <p:nvPicPr>
          <p:cNvPr id="782" name="Google Shape;782;p28" descr="lig04"/>
          <p:cNvPicPr preferRelativeResize="0"/>
          <p:nvPr/>
        </p:nvPicPr>
        <p:blipFill rotWithShape="1">
          <a:blip r:embed="rId9">
            <a:alphaModFix/>
          </a:blip>
          <a:srcRect/>
          <a:stretch/>
        </p:blipFill>
        <p:spPr>
          <a:xfrm>
            <a:off x="6529388" y="3876676"/>
            <a:ext cx="521494" cy="413147"/>
          </a:xfrm>
          <a:prstGeom prst="rect">
            <a:avLst/>
          </a:prstGeom>
          <a:noFill/>
          <a:ln>
            <a:noFill/>
          </a:ln>
        </p:spPr>
      </p:pic>
      <p:pic>
        <p:nvPicPr>
          <p:cNvPr id="783" name="Google Shape;783;p28" descr="lig03"/>
          <p:cNvPicPr preferRelativeResize="0"/>
          <p:nvPr/>
        </p:nvPicPr>
        <p:blipFill rotWithShape="1">
          <a:blip r:embed="rId10">
            <a:alphaModFix/>
          </a:blip>
          <a:srcRect/>
          <a:stretch/>
        </p:blipFill>
        <p:spPr>
          <a:xfrm>
            <a:off x="6662738" y="995363"/>
            <a:ext cx="479822" cy="413147"/>
          </a:xfrm>
          <a:prstGeom prst="rect">
            <a:avLst/>
          </a:prstGeom>
          <a:noFill/>
          <a:ln>
            <a:noFill/>
          </a:ln>
        </p:spPr>
      </p:pic>
      <p:sp>
        <p:nvSpPr>
          <p:cNvPr id="784" name="Google Shape;784;p28"/>
          <p:cNvSpPr/>
          <p:nvPr/>
        </p:nvSpPr>
        <p:spPr>
          <a:xfrm>
            <a:off x="5614687" y="238124"/>
            <a:ext cx="23508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1"/>
                </a:solidFill>
                <a:latin typeface="Arial"/>
                <a:ea typeface="Arial"/>
                <a:cs typeface="Arial"/>
                <a:sym typeface="Arial"/>
              </a:rPr>
              <a:t>LIGATION OF RFP GENE</a:t>
            </a:r>
            <a:endParaRPr/>
          </a:p>
        </p:txBody>
      </p:sp>
      <p:sp>
        <p:nvSpPr>
          <p:cNvPr id="785" name="Google Shape;785;p28"/>
          <p:cNvSpPr txBox="1"/>
          <p:nvPr/>
        </p:nvSpPr>
        <p:spPr>
          <a:xfrm>
            <a:off x="365641" y="4511256"/>
            <a:ext cx="591975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Why use two restriction enzymes? </a:t>
            </a:r>
            <a:endParaRPr/>
          </a:p>
        </p:txBody>
      </p:sp>
      <p:sp>
        <p:nvSpPr>
          <p:cNvPr id="786" name="Google Shape;786;p28"/>
          <p:cNvSpPr txBox="1"/>
          <p:nvPr/>
        </p:nvSpPr>
        <p:spPr>
          <a:xfrm>
            <a:off x="2285405" y="4824034"/>
            <a:ext cx="457200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 that the insert can only go in one direction.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6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7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76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774"/>
                                        </p:tgtEl>
                                        <p:attrNameLst>
                                          <p:attrName>style.visibility</p:attrName>
                                        </p:attrNameLst>
                                      </p:cBhvr>
                                      <p:to>
                                        <p:strVal val="hidden"/>
                                      </p:to>
                                    </p:set>
                                  </p:childTnLst>
                                </p:cTn>
                              </p:par>
                            </p:childTnLst>
                          </p:cTn>
                        </p:par>
                        <p:par>
                          <p:cTn id="13" fill="hold">
                            <p:stCondLst>
                              <p:cond delay="1"/>
                            </p:stCondLst>
                            <p:childTnLst>
                              <p:par>
                                <p:cTn id="14" presetID="10" presetClass="entr" presetSubtype="0" fill="hold" nodeType="afterEffect">
                                  <p:stCondLst>
                                    <p:cond delay="0"/>
                                  </p:stCondLst>
                                  <p:childTnLst>
                                    <p:set>
                                      <p:cBhvr>
                                        <p:cTn id="15" dur="1" fill="hold">
                                          <p:stCondLst>
                                            <p:cond delay="0"/>
                                          </p:stCondLst>
                                        </p:cTn>
                                        <p:tgtEl>
                                          <p:spTgt spid="780"/>
                                        </p:tgtEl>
                                        <p:attrNameLst>
                                          <p:attrName>style.visibility</p:attrName>
                                        </p:attrNameLst>
                                      </p:cBhvr>
                                      <p:to>
                                        <p:strVal val="visible"/>
                                      </p:to>
                                    </p:set>
                                    <p:animEffect transition="in" filter="fade">
                                      <p:cBhvr>
                                        <p:cTn id="16" dur="2000"/>
                                        <p:tgtEl>
                                          <p:spTgt spid="780"/>
                                        </p:tgtEl>
                                      </p:cBhvr>
                                    </p:animEffect>
                                  </p:childTnLst>
                                </p:cTn>
                              </p:par>
                              <p:par>
                                <p:cTn id="17" presetID="10" presetClass="entr" presetSubtype="0" fill="hold" nodeType="withEffect">
                                  <p:stCondLst>
                                    <p:cond delay="0"/>
                                  </p:stCondLst>
                                  <p:childTnLst>
                                    <p:set>
                                      <p:cBhvr>
                                        <p:cTn id="18" dur="1" fill="hold">
                                          <p:stCondLst>
                                            <p:cond delay="0"/>
                                          </p:stCondLst>
                                        </p:cTn>
                                        <p:tgtEl>
                                          <p:spTgt spid="781"/>
                                        </p:tgtEl>
                                        <p:attrNameLst>
                                          <p:attrName>style.visibility</p:attrName>
                                        </p:attrNameLst>
                                      </p:cBhvr>
                                      <p:to>
                                        <p:strVal val="visible"/>
                                      </p:to>
                                    </p:set>
                                    <p:animEffect transition="in" filter="fade">
                                      <p:cBhvr>
                                        <p:cTn id="19" dur="2000"/>
                                        <p:tgtEl>
                                          <p:spTgt spid="781"/>
                                        </p:tgtEl>
                                      </p:cBhvr>
                                    </p:animEffect>
                                  </p:childTnLst>
                                </p:cTn>
                              </p:par>
                              <p:par>
                                <p:cTn id="20" presetID="10" presetClass="entr" presetSubtype="0" fill="hold" nodeType="withEffect">
                                  <p:stCondLst>
                                    <p:cond delay="0"/>
                                  </p:stCondLst>
                                  <p:childTnLst>
                                    <p:set>
                                      <p:cBhvr>
                                        <p:cTn id="21" dur="1" fill="hold">
                                          <p:stCondLst>
                                            <p:cond delay="0"/>
                                          </p:stCondLst>
                                        </p:cTn>
                                        <p:tgtEl>
                                          <p:spTgt spid="783"/>
                                        </p:tgtEl>
                                        <p:attrNameLst>
                                          <p:attrName>style.visibility</p:attrName>
                                        </p:attrNameLst>
                                      </p:cBhvr>
                                      <p:to>
                                        <p:strVal val="visible"/>
                                      </p:to>
                                    </p:set>
                                    <p:animEffect transition="in" filter="fade">
                                      <p:cBhvr>
                                        <p:cTn id="22" dur="2000"/>
                                        <p:tgtEl>
                                          <p:spTgt spid="783"/>
                                        </p:tgtEl>
                                      </p:cBhvr>
                                    </p:animEffect>
                                  </p:childTnLst>
                                </p:cTn>
                              </p:par>
                              <p:par>
                                <p:cTn id="23" presetID="10" presetClass="entr" presetSubtype="0" fill="hold" nodeType="withEffect">
                                  <p:stCondLst>
                                    <p:cond delay="0"/>
                                  </p:stCondLst>
                                  <p:childTnLst>
                                    <p:set>
                                      <p:cBhvr>
                                        <p:cTn id="24" dur="1" fill="hold">
                                          <p:stCondLst>
                                            <p:cond delay="0"/>
                                          </p:stCondLst>
                                        </p:cTn>
                                        <p:tgtEl>
                                          <p:spTgt spid="782"/>
                                        </p:tgtEl>
                                        <p:attrNameLst>
                                          <p:attrName>style.visibility</p:attrName>
                                        </p:attrNameLst>
                                      </p:cBhvr>
                                      <p:to>
                                        <p:strVal val="visible"/>
                                      </p:to>
                                    </p:set>
                                    <p:animEffect transition="in" filter="fade">
                                      <p:cBhvr>
                                        <p:cTn id="25" dur="2000"/>
                                        <p:tgtEl>
                                          <p:spTgt spid="782"/>
                                        </p:tgtEl>
                                      </p:cBhvr>
                                    </p:animEffect>
                                  </p:childTnLst>
                                </p:cTn>
                              </p:par>
                            </p:childTnLst>
                          </p:cTn>
                        </p:par>
                        <p:par>
                          <p:cTn id="26" fill="hold">
                            <p:stCondLst>
                              <p:cond delay="2001"/>
                            </p:stCondLst>
                            <p:childTnLst>
                              <p:par>
                                <p:cTn id="27" presetID="1" presetClass="exit" presetSubtype="0" fill="hold" nodeType="afterEffect">
                                  <p:stCondLst>
                                    <p:cond delay="1000"/>
                                  </p:stCondLst>
                                  <p:childTnLst>
                                    <p:set>
                                      <p:cBhvr>
                                        <p:cTn id="28" dur="1" fill="hold">
                                          <p:stCondLst>
                                            <p:cond delay="1"/>
                                          </p:stCondLst>
                                        </p:cTn>
                                        <p:tgtEl>
                                          <p:spTgt spid="76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76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29"/>
          <p:cNvSpPr txBox="1">
            <a:spLocks noGrp="1"/>
          </p:cNvSpPr>
          <p:nvPr>
            <p:ph type="body" idx="1"/>
          </p:nvPr>
        </p:nvSpPr>
        <p:spPr>
          <a:xfrm>
            <a:off x="363537" y="780841"/>
            <a:ext cx="8327616" cy="2743200"/>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2025"/>
              <a:buChar char="•"/>
            </a:pPr>
            <a:r>
              <a:rPr lang="en-US" sz="2250"/>
              <a:t>Reagents should be stored in a freezer until you are ready to prepare them for students. Allow to defrost for 15 minutes before using. </a:t>
            </a:r>
            <a:endParaRPr/>
          </a:p>
          <a:p>
            <a:pPr marL="231770" lvl="0" indent="-231770" algn="l" rtl="0">
              <a:lnSpc>
                <a:spcPct val="100000"/>
              </a:lnSpc>
              <a:spcBef>
                <a:spcPts val="600"/>
              </a:spcBef>
              <a:spcAft>
                <a:spcPts val="0"/>
              </a:spcAft>
              <a:buSzPts val="2025"/>
              <a:buChar char="•"/>
            </a:pPr>
            <a:r>
              <a:rPr lang="en-US" sz="2250"/>
              <a:t>The reagents can be </a:t>
            </a:r>
            <a:r>
              <a:rPr lang="en-US" sz="2250" u="sng">
                <a:solidFill>
                  <a:schemeClr val="hlink"/>
                </a:solidFill>
                <a:hlinkClick r:id="rId3"/>
              </a:rPr>
              <a:t>aliquoted</a:t>
            </a:r>
            <a:r>
              <a:rPr lang="en-US" sz="2250"/>
              <a:t> up to several days before the lab, then stored in the </a:t>
            </a:r>
            <a:r>
              <a:rPr lang="en-US" sz="2250" u="sng"/>
              <a:t>freezer.</a:t>
            </a:r>
            <a:endParaRPr/>
          </a:p>
          <a:p>
            <a:pPr marL="231770" lvl="0" indent="-231770" algn="l" rtl="0">
              <a:lnSpc>
                <a:spcPct val="100000"/>
              </a:lnSpc>
              <a:spcBef>
                <a:spcPts val="600"/>
              </a:spcBef>
              <a:spcAft>
                <a:spcPts val="0"/>
              </a:spcAft>
              <a:buSzPts val="2025"/>
              <a:buChar char="•"/>
            </a:pPr>
            <a:r>
              <a:rPr lang="en-US" sz="2250"/>
              <a:t>Equilibrate water bath to 37˚C the day before.</a:t>
            </a:r>
            <a:endParaRPr/>
          </a:p>
          <a:p>
            <a:pPr marL="231770" lvl="0" indent="-231770" algn="l" rtl="0">
              <a:lnSpc>
                <a:spcPct val="100000"/>
              </a:lnSpc>
              <a:spcBef>
                <a:spcPts val="600"/>
              </a:spcBef>
              <a:spcAft>
                <a:spcPts val="0"/>
              </a:spcAft>
              <a:buSzPts val="2025"/>
              <a:buChar char="•"/>
            </a:pPr>
            <a:r>
              <a:rPr lang="en-US" sz="2250"/>
              <a:t>Vortex and spin enzyme mix and 2.5x RB before aliquoting</a:t>
            </a:r>
            <a:endParaRPr/>
          </a:p>
          <a:p>
            <a:pPr marL="231770" lvl="0" indent="-231770" algn="l" rtl="0">
              <a:lnSpc>
                <a:spcPct val="100000"/>
              </a:lnSpc>
              <a:spcBef>
                <a:spcPts val="600"/>
              </a:spcBef>
              <a:spcAft>
                <a:spcPts val="0"/>
              </a:spcAft>
              <a:buSzPts val="1620"/>
              <a:buChar char="•"/>
            </a:pPr>
            <a:r>
              <a:rPr lang="en-US" sz="1800" u="sng">
                <a:solidFill>
                  <a:schemeClr val="hlink"/>
                </a:solidFill>
                <a:hlinkClick r:id="rId4"/>
              </a:rPr>
              <a:t>Lab 2/2A Flow and Safety Considerations</a:t>
            </a:r>
            <a:endParaRPr/>
          </a:p>
          <a:p>
            <a:pPr marL="231770" lvl="0" indent="-128900" algn="l" rtl="0">
              <a:lnSpc>
                <a:spcPct val="100000"/>
              </a:lnSpc>
              <a:spcBef>
                <a:spcPts val="600"/>
              </a:spcBef>
              <a:spcAft>
                <a:spcPts val="0"/>
              </a:spcAft>
              <a:buSzPts val="1620"/>
              <a:buNone/>
            </a:pPr>
            <a:endParaRPr sz="1800"/>
          </a:p>
          <a:p>
            <a:pPr marL="0" lvl="0" indent="0" algn="l" rtl="0">
              <a:lnSpc>
                <a:spcPct val="100000"/>
              </a:lnSpc>
              <a:spcBef>
                <a:spcPts val="600"/>
              </a:spcBef>
              <a:spcAft>
                <a:spcPts val="0"/>
              </a:spcAft>
              <a:buSzPts val="1620"/>
              <a:buNone/>
            </a:pPr>
            <a:endParaRPr sz="1800">
              <a:solidFill>
                <a:srgbClr val="000000"/>
              </a:solidFill>
              <a:latin typeface="Arial"/>
              <a:ea typeface="Arial"/>
              <a:cs typeface="Arial"/>
              <a:sym typeface="Arial"/>
            </a:endParaRPr>
          </a:p>
        </p:txBody>
      </p:sp>
      <p:sp>
        <p:nvSpPr>
          <p:cNvPr id="793" name="Google Shape;793;p29"/>
          <p:cNvSpPr txBox="1"/>
          <p:nvPr/>
        </p:nvSpPr>
        <p:spPr>
          <a:xfrm>
            <a:off x="318883" y="211569"/>
            <a:ext cx="8416925" cy="49244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TIPS AND VIDEOS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3"/>
          <p:cNvPicPr preferRelativeResize="0"/>
          <p:nvPr/>
        </p:nvPicPr>
        <p:blipFill rotWithShape="1">
          <a:blip r:embed="rId3">
            <a:alphaModFix/>
          </a:blip>
          <a:srcRect/>
          <a:stretch/>
        </p:blipFill>
        <p:spPr>
          <a:xfrm>
            <a:off x="1786105" y="185246"/>
            <a:ext cx="4501055" cy="4958254"/>
          </a:xfrm>
          <a:prstGeom prst="rect">
            <a:avLst/>
          </a:prstGeom>
          <a:noFill/>
          <a:ln>
            <a:noFill/>
          </a:ln>
        </p:spPr>
      </p:pic>
      <p:sp>
        <p:nvSpPr>
          <p:cNvPr id="537" name="Google Shape;537;p3"/>
          <p:cNvSpPr txBox="1"/>
          <p:nvPr/>
        </p:nvSpPr>
        <p:spPr>
          <a:xfrm>
            <a:off x="4144669" y="3817620"/>
            <a:ext cx="774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i="0" u="none" strike="noStrike" cap="none">
                <a:solidFill>
                  <a:srgbClr val="FF0000"/>
                </a:solidFill>
                <a:latin typeface="Arial"/>
                <a:ea typeface="Arial"/>
                <a:cs typeface="Arial"/>
                <a:sym typeface="Arial"/>
              </a:rPr>
              <a:t>5</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30"/>
          <p:cNvSpPr txBox="1">
            <a:spLocks noGrp="1"/>
          </p:cNvSpPr>
          <p:nvPr>
            <p:ph type="title"/>
          </p:nvPr>
        </p:nvSpPr>
        <p:spPr>
          <a:xfrm>
            <a:off x="118254" y="669171"/>
            <a:ext cx="4734000" cy="681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4050"/>
              <a:t>MATERIALS - STUDENTS</a:t>
            </a:r>
            <a:endParaRPr/>
          </a:p>
        </p:txBody>
      </p:sp>
      <p:pic>
        <p:nvPicPr>
          <p:cNvPr id="799" name="Google Shape;799;p30"/>
          <p:cNvPicPr preferRelativeResize="0">
            <a:picLocks noGrp="1"/>
          </p:cNvPicPr>
          <p:nvPr>
            <p:ph type="body" idx="1"/>
          </p:nvPr>
        </p:nvPicPr>
        <p:blipFill rotWithShape="1">
          <a:blip r:embed="rId3">
            <a:alphaModFix/>
          </a:blip>
          <a:srcRect b="61449"/>
          <a:stretch/>
        </p:blipFill>
        <p:spPr>
          <a:xfrm>
            <a:off x="2" y="1481085"/>
            <a:ext cx="4760400" cy="2712300"/>
          </a:xfrm>
          <a:prstGeom prst="rect">
            <a:avLst/>
          </a:prstGeom>
          <a:noFill/>
          <a:ln>
            <a:noFill/>
          </a:ln>
        </p:spPr>
      </p:pic>
      <p:pic>
        <p:nvPicPr>
          <p:cNvPr id="800" name="Google Shape;800;p30"/>
          <p:cNvPicPr preferRelativeResize="0"/>
          <p:nvPr/>
        </p:nvPicPr>
        <p:blipFill rotWithShape="1">
          <a:blip r:embed="rId3">
            <a:alphaModFix/>
          </a:blip>
          <a:srcRect l="-147" t="38548" r="146" b="4113"/>
          <a:stretch/>
        </p:blipFill>
        <p:spPr>
          <a:xfrm>
            <a:off x="4663796" y="1481079"/>
            <a:ext cx="4382403" cy="2997724"/>
          </a:xfrm>
          <a:prstGeom prst="rect">
            <a:avLst/>
          </a:prstGeom>
          <a:noFill/>
          <a:ln>
            <a:noFill/>
          </a:ln>
        </p:spPr>
      </p:pic>
      <p:sp>
        <p:nvSpPr>
          <p:cNvPr id="801" name="Google Shape;801;p30"/>
          <p:cNvSpPr txBox="1"/>
          <p:nvPr/>
        </p:nvSpPr>
        <p:spPr>
          <a:xfrm>
            <a:off x="3852650" y="113775"/>
            <a:ext cx="36249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chemeClr val="accent1"/>
                </a:solidFill>
                <a:latin typeface="Calibri"/>
                <a:ea typeface="Calibri"/>
                <a:cs typeface="Calibri"/>
                <a:sym typeface="Calibri"/>
              </a:rPr>
              <a:t>Lab 2A</a:t>
            </a:r>
            <a:endParaRPr sz="2500" b="1">
              <a:solidFill>
                <a:schemeClr val="accen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1"/>
          <p:cNvSpPr txBox="1">
            <a:spLocks noGrp="1"/>
          </p:cNvSpPr>
          <p:nvPr>
            <p:ph type="title"/>
          </p:nvPr>
        </p:nvSpPr>
        <p:spPr>
          <a:xfrm>
            <a:off x="4593765" y="23103"/>
            <a:ext cx="5914500" cy="61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75"/>
              <a:buFont typeface="Calibri"/>
              <a:buNone/>
            </a:pPr>
            <a:r>
              <a:rPr lang="en-US" sz="3375"/>
              <a:t>METHODS - STUDENTS</a:t>
            </a:r>
            <a:endParaRPr sz="1200"/>
          </a:p>
        </p:txBody>
      </p:sp>
      <p:pic>
        <p:nvPicPr>
          <p:cNvPr id="808" name="Google Shape;808;p31"/>
          <p:cNvPicPr preferRelativeResize="0">
            <a:picLocks noGrp="1"/>
          </p:cNvPicPr>
          <p:nvPr>
            <p:ph type="body" idx="1"/>
          </p:nvPr>
        </p:nvPicPr>
        <p:blipFill rotWithShape="1">
          <a:blip r:embed="rId3">
            <a:alphaModFix/>
          </a:blip>
          <a:srcRect t="1675" b="28656"/>
          <a:stretch/>
        </p:blipFill>
        <p:spPr>
          <a:xfrm>
            <a:off x="1" y="218814"/>
            <a:ext cx="4593765" cy="4157579"/>
          </a:xfrm>
          <a:prstGeom prst="rect">
            <a:avLst/>
          </a:prstGeom>
          <a:noFill/>
          <a:ln>
            <a:noFill/>
          </a:ln>
        </p:spPr>
      </p:pic>
      <p:pic>
        <p:nvPicPr>
          <p:cNvPr id="809" name="Google Shape;809;p31"/>
          <p:cNvPicPr preferRelativeResize="0"/>
          <p:nvPr/>
        </p:nvPicPr>
        <p:blipFill rotWithShape="1">
          <a:blip r:embed="rId3">
            <a:alphaModFix/>
          </a:blip>
          <a:srcRect t="72385"/>
          <a:stretch/>
        </p:blipFill>
        <p:spPr>
          <a:xfrm>
            <a:off x="4749168" y="634790"/>
            <a:ext cx="4394832" cy="1576631"/>
          </a:xfrm>
          <a:prstGeom prst="rect">
            <a:avLst/>
          </a:prstGeom>
          <a:noFill/>
          <a:ln>
            <a:noFill/>
          </a:ln>
        </p:spPr>
      </p:pic>
      <p:pic>
        <p:nvPicPr>
          <p:cNvPr id="810" name="Google Shape;810;p31"/>
          <p:cNvPicPr preferRelativeResize="0"/>
          <p:nvPr/>
        </p:nvPicPr>
        <p:blipFill rotWithShape="1">
          <a:blip r:embed="rId4">
            <a:alphaModFix/>
          </a:blip>
          <a:srcRect/>
          <a:stretch/>
        </p:blipFill>
        <p:spPr>
          <a:xfrm>
            <a:off x="4818488" y="1975815"/>
            <a:ext cx="4040352" cy="261434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Google Shape;815;p32"/>
          <p:cNvPicPr preferRelativeResize="0"/>
          <p:nvPr/>
        </p:nvPicPr>
        <p:blipFill rotWithShape="1">
          <a:blip r:embed="rId3">
            <a:alphaModFix/>
          </a:blip>
          <a:srcRect l="4149" t="4757" r="17538" b="74056"/>
          <a:stretch/>
        </p:blipFill>
        <p:spPr>
          <a:xfrm>
            <a:off x="0" y="17807"/>
            <a:ext cx="5257565" cy="1846051"/>
          </a:xfrm>
          <a:prstGeom prst="rect">
            <a:avLst/>
          </a:prstGeom>
          <a:noFill/>
          <a:ln>
            <a:noFill/>
          </a:ln>
        </p:spPr>
      </p:pic>
      <p:pic>
        <p:nvPicPr>
          <p:cNvPr id="816" name="Google Shape;816;p32"/>
          <p:cNvPicPr preferRelativeResize="0"/>
          <p:nvPr/>
        </p:nvPicPr>
        <p:blipFill rotWithShape="1">
          <a:blip r:embed="rId4">
            <a:alphaModFix/>
          </a:blip>
          <a:srcRect l="8240" t="66084"/>
          <a:stretch/>
        </p:blipFill>
        <p:spPr>
          <a:xfrm>
            <a:off x="435402" y="1789245"/>
            <a:ext cx="4822163" cy="1614884"/>
          </a:xfrm>
          <a:prstGeom prst="rect">
            <a:avLst/>
          </a:prstGeom>
          <a:noFill/>
          <a:ln>
            <a:noFill/>
          </a:ln>
        </p:spPr>
      </p:pic>
      <p:pic>
        <p:nvPicPr>
          <p:cNvPr id="817" name="Google Shape;817;p32"/>
          <p:cNvPicPr preferRelativeResize="0"/>
          <p:nvPr/>
        </p:nvPicPr>
        <p:blipFill rotWithShape="1">
          <a:blip r:embed="rId5">
            <a:alphaModFix/>
          </a:blip>
          <a:srcRect l="16066" t="51038"/>
          <a:stretch/>
        </p:blipFill>
        <p:spPr>
          <a:xfrm>
            <a:off x="4411819" y="248973"/>
            <a:ext cx="4410844" cy="1614885"/>
          </a:xfrm>
          <a:prstGeom prst="rect">
            <a:avLst/>
          </a:prstGeom>
          <a:noFill/>
          <a:ln>
            <a:noFill/>
          </a:ln>
        </p:spPr>
      </p:pic>
      <p:pic>
        <p:nvPicPr>
          <p:cNvPr id="818" name="Google Shape;818;p32"/>
          <p:cNvPicPr preferRelativeResize="0"/>
          <p:nvPr/>
        </p:nvPicPr>
        <p:blipFill rotWithShape="1">
          <a:blip r:embed="rId6">
            <a:alphaModFix/>
          </a:blip>
          <a:srcRect t="43056"/>
          <a:stretch/>
        </p:blipFill>
        <p:spPr>
          <a:xfrm>
            <a:off x="62638" y="3344764"/>
            <a:ext cx="4651651" cy="1780929"/>
          </a:xfrm>
          <a:prstGeom prst="rect">
            <a:avLst/>
          </a:prstGeom>
          <a:noFill/>
          <a:ln>
            <a:noFill/>
          </a:ln>
        </p:spPr>
      </p:pic>
      <p:pic>
        <p:nvPicPr>
          <p:cNvPr id="819" name="Google Shape;819;p32"/>
          <p:cNvPicPr preferRelativeResize="0"/>
          <p:nvPr/>
        </p:nvPicPr>
        <p:blipFill rotWithShape="1">
          <a:blip r:embed="rId7">
            <a:alphaModFix/>
          </a:blip>
          <a:srcRect l="13144" b="55492"/>
          <a:stretch/>
        </p:blipFill>
        <p:spPr>
          <a:xfrm>
            <a:off x="4411819" y="1967520"/>
            <a:ext cx="4410844" cy="13892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3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WHAT SHOULD THEY GET?</a:t>
            </a:r>
            <a:endParaRPr/>
          </a:p>
        </p:txBody>
      </p:sp>
      <p:sp>
        <p:nvSpPr>
          <p:cNvPr id="825" name="Google Shape;825;p33"/>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1980"/>
              <a:buChar char="•"/>
            </a:pPr>
            <a:r>
              <a:rPr lang="en-US"/>
              <a:t>Nothing visible!!</a:t>
            </a:r>
            <a:endParaRPr/>
          </a:p>
        </p:txBody>
      </p:sp>
      <p:pic>
        <p:nvPicPr>
          <p:cNvPr id="826" name="Google Shape;826;p33"/>
          <p:cNvPicPr preferRelativeResize="0"/>
          <p:nvPr/>
        </p:nvPicPr>
        <p:blipFill rotWithShape="1">
          <a:blip r:embed="rId3">
            <a:alphaModFix/>
          </a:blip>
          <a:srcRect/>
          <a:stretch/>
        </p:blipFill>
        <p:spPr>
          <a:xfrm>
            <a:off x="1608313" y="1897378"/>
            <a:ext cx="5578298" cy="2394081"/>
          </a:xfrm>
          <a:prstGeom prst="rect">
            <a:avLst/>
          </a:prstGeom>
          <a:noFill/>
          <a:ln>
            <a:noFill/>
          </a:ln>
        </p:spPr>
      </p:pic>
      <p:sp>
        <p:nvSpPr>
          <p:cNvPr id="827" name="Google Shape;827;p33"/>
          <p:cNvSpPr/>
          <p:nvPr/>
        </p:nvSpPr>
        <p:spPr>
          <a:xfrm>
            <a:off x="457200" y="4562589"/>
            <a:ext cx="6245989" cy="248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13" b="1">
                <a:solidFill>
                  <a:srgbClr val="FF0000"/>
                </a:solidFill>
                <a:latin typeface="Arial"/>
                <a:ea typeface="Arial"/>
                <a:cs typeface="Arial"/>
                <a:sym typeface="Arial"/>
              </a:rPr>
              <a:t>Either go directly to Lab 4a or freeze until ready to complete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OVERVIEW</a:t>
            </a:r>
            <a:endParaRPr/>
          </a:p>
        </p:txBody>
      </p:sp>
      <p:sp>
        <p:nvSpPr>
          <p:cNvPr id="544" name="Google Shape;544;p4"/>
          <p:cNvSpPr txBox="1">
            <a:spLocks noGrp="1"/>
          </p:cNvSpPr>
          <p:nvPr>
            <p:ph type="body" idx="1"/>
          </p:nvPr>
        </p:nvSpPr>
        <p:spPr>
          <a:xfrm>
            <a:off x="363537" y="1085850"/>
            <a:ext cx="8331575"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t>During chapter 2a, students will use learn how to manipulate plasmids using restriction enzymes. </a:t>
            </a:r>
            <a:endParaRPr/>
          </a:p>
          <a:p>
            <a:pPr marL="231770" lvl="0" indent="-231770" algn="l" rtl="0">
              <a:lnSpc>
                <a:spcPct val="100000"/>
              </a:lnSpc>
              <a:spcBef>
                <a:spcPts val="600"/>
              </a:spcBef>
              <a:spcAft>
                <a:spcPts val="0"/>
              </a:spcAft>
              <a:buSzPts val="1980"/>
              <a:buChar char="•"/>
            </a:pPr>
            <a:r>
              <a:rPr lang="en-US"/>
              <a:t>These two key tools in biotechnology: plasmids and restriction enzymes are used to isolate the gene of interest.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LEARNING GOALS</a:t>
            </a:r>
            <a:endParaRPr/>
          </a:p>
        </p:txBody>
      </p:sp>
      <p:sp>
        <p:nvSpPr>
          <p:cNvPr id="551" name="Google Shape;551;p5"/>
          <p:cNvSpPr txBox="1">
            <a:spLocks noGrp="1"/>
          </p:cNvSpPr>
          <p:nvPr>
            <p:ph type="body" idx="1"/>
          </p:nvPr>
        </p:nvSpPr>
        <p:spPr>
          <a:xfrm>
            <a:off x="363538" y="1140431"/>
            <a:ext cx="8323262" cy="314581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Clr>
                <a:srgbClr val="000000"/>
              </a:buClr>
              <a:buSzPts val="1760"/>
              <a:buChar char="•"/>
            </a:pPr>
            <a:r>
              <a:rPr lang="en-US">
                <a:solidFill>
                  <a:srgbClr val="000000"/>
                </a:solidFill>
              </a:rPr>
              <a:t>Describe the characteristics of plasmids</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Explain how plasmids are used in cloning a gene</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Describe the function of restriction enzymes</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Explain how to use a restriction enzyme to manipulate a recombinant plasmid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KEY IDEAS</a:t>
            </a:r>
            <a:endParaRPr/>
          </a:p>
        </p:txBody>
      </p:sp>
      <p:sp>
        <p:nvSpPr>
          <p:cNvPr id="558" name="Google Shape;558;p6"/>
          <p:cNvSpPr txBox="1">
            <a:spLocks noGrp="1"/>
          </p:cNvSpPr>
          <p:nvPr>
            <p:ph type="body" idx="1"/>
          </p:nvPr>
        </p:nvSpPr>
        <p:spPr>
          <a:xfrm>
            <a:off x="363537" y="1085850"/>
            <a:ext cx="8331575"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Clr>
                <a:srgbClr val="000000"/>
              </a:buClr>
              <a:buSzPts val="1760"/>
              <a:buChar char="•"/>
            </a:pPr>
            <a:r>
              <a:rPr lang="en-US"/>
              <a:t>Genetic engineering or gene cloning is made possible by employing two key scientific discoveries: plasmids and restriction enzymes. </a:t>
            </a:r>
            <a:endParaRPr/>
          </a:p>
          <a:p>
            <a:pPr marL="231770" lvl="0" indent="-231770" algn="l" rtl="0">
              <a:lnSpc>
                <a:spcPct val="100000"/>
              </a:lnSpc>
              <a:spcBef>
                <a:spcPts val="150"/>
              </a:spcBef>
              <a:spcAft>
                <a:spcPts val="0"/>
              </a:spcAft>
              <a:buClr>
                <a:srgbClr val="000000"/>
              </a:buClr>
              <a:buSzPts val="1760"/>
              <a:buChar char="•"/>
            </a:pPr>
            <a:r>
              <a:rPr lang="en-US"/>
              <a:t>Plasmids are small circular pieces of DNA that can replicate within bacterial cells; restriction enzymes cut DNA at specific locations and can thus be used as molecular scissors.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
          <p:cNvSpPr/>
          <p:nvPr/>
        </p:nvSpPr>
        <p:spPr>
          <a:xfrm>
            <a:off x="357447" y="914400"/>
            <a:ext cx="8329353" cy="17081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To ensure that the recombinant plasmid, pARA-R, you have been given is the correct one for making the red fluorescent protein in bacteria</a:t>
            </a:r>
            <a:endParaRPr/>
          </a:p>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Use restriction enzymes to cut the plasmid to generate fragments that are characteristic of the pARA-R plasmid</a:t>
            </a:r>
            <a:endParaRPr/>
          </a:p>
        </p:txBody>
      </p:sp>
      <p:sp>
        <p:nvSpPr>
          <p:cNvPr id="565" name="Google Shape;565;p7"/>
          <p:cNvSpPr txBox="1"/>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OBJECTIVES</a:t>
            </a:r>
            <a:endParaRPr sz="2600" b="1" cap="none">
              <a:solidFill>
                <a:schemeClr val="accen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
          <p:cNvSpPr txBox="1">
            <a:spLocks noGrp="1"/>
          </p:cNvSpPr>
          <p:nvPr>
            <p:ph type="body" idx="1"/>
          </p:nvPr>
        </p:nvSpPr>
        <p:spPr>
          <a:xfrm>
            <a:off x="363537" y="1085850"/>
            <a:ext cx="8345033"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t>In industry these techniques would be used to modify a prokaryotic genome to insert a gene for a therapeutic protein such as insulin. Instead of isolating the eukaryotic gene for insulin, students will work with the gene for a red fluorescent protein.</a:t>
            </a:r>
            <a:endParaRPr/>
          </a:p>
          <a:p>
            <a:pPr marL="231770" lvl="0" indent="-231770" algn="l" rtl="0">
              <a:lnSpc>
                <a:spcPct val="100000"/>
              </a:lnSpc>
              <a:spcBef>
                <a:spcPts val="600"/>
              </a:spcBef>
              <a:spcAft>
                <a:spcPts val="0"/>
              </a:spcAft>
              <a:buSzPts val="1980"/>
              <a:buChar char="•"/>
            </a:pPr>
            <a:r>
              <a:rPr lang="en-US"/>
              <a:t>Plasmids have a crucial role in biotechnology as vectors for eukaryotic genes to enter prokaryotic cells.</a:t>
            </a:r>
            <a:endParaRPr/>
          </a:p>
        </p:txBody>
      </p:sp>
      <p:sp>
        <p:nvSpPr>
          <p:cNvPr id="572" name="Google Shape;572;p8"/>
          <p:cNvSpPr txBox="1"/>
          <p:nvPr/>
        </p:nvSpPr>
        <p:spPr>
          <a:xfrm>
            <a:off x="363538" y="440169"/>
            <a:ext cx="8416925" cy="49244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CONNECTIONS TO INDUSTRY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2160"/>
              <a:buChar char="•"/>
            </a:pPr>
            <a:r>
              <a:rPr lang="en-US" sz="2400"/>
              <a:t>2019 page 65</a:t>
            </a:r>
            <a:endParaRPr/>
          </a:p>
          <a:p>
            <a:pPr marL="231764" lvl="0" indent="-94604" algn="l" rtl="0">
              <a:lnSpc>
                <a:spcPct val="100000"/>
              </a:lnSpc>
              <a:spcBef>
                <a:spcPts val="600"/>
              </a:spcBef>
              <a:spcAft>
                <a:spcPts val="0"/>
              </a:spcAft>
              <a:buSzPts val="2160"/>
              <a:buNone/>
            </a:pPr>
            <a:endParaRPr sz="2400"/>
          </a:p>
          <a:p>
            <a:pPr marL="231764" lvl="0" indent="-94604" algn="l" rtl="0">
              <a:lnSpc>
                <a:spcPct val="100000"/>
              </a:lnSpc>
              <a:spcBef>
                <a:spcPts val="600"/>
              </a:spcBef>
              <a:spcAft>
                <a:spcPts val="0"/>
              </a:spcAft>
              <a:buSzPts val="2160"/>
              <a:buNone/>
            </a:pPr>
            <a:endParaRPr sz="2400"/>
          </a:p>
          <a:p>
            <a:pPr marL="231764" lvl="0" indent="-231764" algn="l" rtl="0">
              <a:lnSpc>
                <a:spcPct val="100000"/>
              </a:lnSpc>
              <a:spcBef>
                <a:spcPts val="600"/>
              </a:spcBef>
              <a:spcAft>
                <a:spcPts val="0"/>
              </a:spcAft>
              <a:buSzPts val="2160"/>
              <a:buChar char="•"/>
            </a:pPr>
            <a:r>
              <a:rPr lang="en-US" sz="2400"/>
              <a:t>2015</a:t>
            </a:r>
            <a:endParaRPr/>
          </a:p>
          <a:p>
            <a:pPr marL="231764" lvl="0" indent="-231764" algn="l" rtl="0">
              <a:lnSpc>
                <a:spcPct val="100000"/>
              </a:lnSpc>
              <a:spcBef>
                <a:spcPts val="600"/>
              </a:spcBef>
              <a:spcAft>
                <a:spcPts val="0"/>
              </a:spcAft>
              <a:buSzPts val="2160"/>
              <a:buChar char="•"/>
            </a:pPr>
            <a:r>
              <a:rPr lang="en-US" sz="2400"/>
              <a:t>Tab C: abridged sequence</a:t>
            </a:r>
            <a:endParaRPr/>
          </a:p>
          <a:p>
            <a:pPr marL="231764" lvl="0" indent="-231764" algn="l" rtl="0">
              <a:lnSpc>
                <a:spcPct val="100000"/>
              </a:lnSpc>
              <a:spcBef>
                <a:spcPts val="600"/>
              </a:spcBef>
              <a:spcAft>
                <a:spcPts val="0"/>
              </a:spcAft>
              <a:buSzPts val="2160"/>
              <a:buChar char="•"/>
            </a:pPr>
            <a:r>
              <a:rPr lang="en-US" sz="2400"/>
              <a:t>Starts on page C-1</a:t>
            </a:r>
            <a:endParaRPr/>
          </a:p>
        </p:txBody>
      </p:sp>
      <p:sp>
        <p:nvSpPr>
          <p:cNvPr id="578" name="Google Shape;578;p9"/>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2019/2015 TEACHER GUIDE</a:t>
            </a:r>
            <a:endParaRPr/>
          </a:p>
        </p:txBody>
      </p:sp>
      <p:pic>
        <p:nvPicPr>
          <p:cNvPr id="579" name="Google Shape;579;p9"/>
          <p:cNvPicPr preferRelativeResize="0">
            <a:picLocks noGrp="1"/>
          </p:cNvPicPr>
          <p:nvPr>
            <p:ph type="body" idx="2"/>
          </p:nvPr>
        </p:nvPicPr>
        <p:blipFill rotWithShape="1">
          <a:blip r:embed="rId3">
            <a:alphaModFix/>
          </a:blip>
          <a:srcRect/>
          <a:stretch/>
        </p:blipFill>
        <p:spPr>
          <a:xfrm>
            <a:off x="3605349" y="3004457"/>
            <a:ext cx="4868002" cy="1551868"/>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On-screen Show (16:9)</PresentationFormat>
  <Paragraphs>178</Paragraphs>
  <Slides>33</Slides>
  <Notes>33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33</vt:i4>
      </vt:variant>
    </vt:vector>
  </HeadingPairs>
  <TitlesOfParts>
    <vt:vector size="40" baseType="lpstr">
      <vt:lpstr>Arial</vt:lpstr>
      <vt:lpstr>Calibri</vt:lpstr>
      <vt:lpstr>Times New Roman</vt:lpstr>
      <vt:lpstr>2016 Amgen Corporate Template_16x9_INTERNAL</vt:lpstr>
      <vt:lpstr>1_2016 Amgen Corporate Template_16x9_INTERNAL</vt:lpstr>
      <vt:lpstr>Amgen_Theme</vt:lpstr>
      <vt:lpstr>1_Amgen_Theme</vt:lpstr>
      <vt:lpstr>AMGEN BIOTECH EXPERIENCE</vt:lpstr>
      <vt:lpstr>PowerPoint Presentation</vt:lpstr>
      <vt:lpstr>PowerPoint Presentation</vt:lpstr>
      <vt:lpstr>CHAPTER 2A: OVERVIEW</vt:lpstr>
      <vt:lpstr>CHAPTER 2A: LEARNING GOALS</vt:lpstr>
      <vt:lpstr>CHAPTER 2A: KEY IDEAS</vt:lpstr>
      <vt:lpstr>PowerPoint Presentation</vt:lpstr>
      <vt:lpstr>PowerPoint Presentation</vt:lpstr>
      <vt:lpstr>2019/2015 TEACHER GUIDE</vt:lpstr>
      <vt:lpstr>PROPOSED SEQUENCE OF ACTIVITIES PG 68 2019 GUIDE</vt:lpstr>
      <vt:lpstr>PowerPoint Presentation</vt:lpstr>
      <vt:lpstr>BACTERIAL DNA</vt:lpstr>
      <vt:lpstr>PowerPoint Presentation</vt:lpstr>
      <vt:lpstr>PowerPoint Presentation</vt:lpstr>
      <vt:lpstr>RESTRICTION ENZYMES “CUT &amp; PASTE” DNA</vt:lpstr>
      <vt:lpstr>PowerPoint Presentation</vt:lpstr>
      <vt:lpstr>PowerPoint Presentation</vt:lpstr>
      <vt:lpstr>PowerPoint Presentation</vt:lpstr>
      <vt:lpstr>PowerPoint Presentation</vt:lpstr>
      <vt:lpstr>PowerPoint Presentation</vt:lpstr>
      <vt:lpstr>CLONE THAT GENE</vt:lpstr>
      <vt:lpstr>RESTRICTION ENZYME CUTS</vt:lpstr>
      <vt:lpstr>RESTRICTION ENZYMES BamHI AND HindIII</vt:lpstr>
      <vt:lpstr>RESTRICTION ANALYSIS OF pARA-R PLASMID</vt:lpstr>
      <vt:lpstr>pARA-R PLASMID DIGESTED WITH BamHI AND HindIII</vt:lpstr>
      <vt:lpstr>PowerPoint Presentation</vt:lpstr>
      <vt:lpstr>PowerPoint Presentation</vt:lpstr>
      <vt:lpstr>PowerPoint Presentation</vt:lpstr>
      <vt:lpstr>PowerPoint Presentation</vt:lpstr>
      <vt:lpstr>MATERIALS - STUDENTS</vt:lpstr>
      <vt:lpstr>METHODS - STUDENTS</vt:lpstr>
      <vt:lpstr>PowerPoint Presentation</vt:lpstr>
      <vt:lpstr>WHAT SHOULD THEY 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Ross, Angela</dc:creator>
  <cp:lastModifiedBy>Doreen Osgood</cp:lastModifiedBy>
  <cp:revision>1</cp:revision>
  <dcterms:created xsi:type="dcterms:W3CDTF">2017-12-07T00:03:58Z</dcterms:created>
  <dcterms:modified xsi:type="dcterms:W3CDTF">2025-06-03T14:16:28Z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y fmtid="{D5CDD505-2E9C-101B-9397-08002B2CF9AE}" pid="3" name="Order">
    <vt:r8>576700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