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397" r:id="rId3"/>
    <p:sldId id="272" r:id="rId4"/>
    <p:sldId id="257" r:id="rId5"/>
    <p:sldId id="402" r:id="rId6"/>
    <p:sldId id="404" r:id="rId7"/>
    <p:sldId id="259" r:id="rId8"/>
    <p:sldId id="258" r:id="rId9"/>
    <p:sldId id="260" r:id="rId10"/>
    <p:sldId id="261" r:id="rId11"/>
    <p:sldId id="398" r:id="rId12"/>
    <p:sldId id="399" r:id="rId13"/>
    <p:sldId id="400" r:id="rId14"/>
    <p:sldId id="401" r:id="rId15"/>
    <p:sldId id="40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ustomXml" Target="../customXml/item2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6C9A4B-758E-44D0-AD98-BB8252EFD770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4F8FDA-0B44-4013-927F-7F74B5AF5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935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B5902-D912-900F-E999-24CB7E2DF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6FB34D-7A5A-336E-C9BF-6EA7C28478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369A6E-FEAB-001A-B261-DECE4A44F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86638-B360-5B74-5239-3C36ACB215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1E473-C9F3-4249-A151-D654C1430D3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1632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F3039-DDCF-0105-4F1A-EC36264BC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FB8B31-DE58-FD94-4B2A-926F3AE6C0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BBC64-7CA6-7BFA-A5E7-AD6348BE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418-8160-4D43-8C54-47100D8D077E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B669E-469B-817F-932D-8EAFDBF13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EBD5F-DB1F-813A-C0A8-13E4419BD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614E-F80B-4966-AE4C-C9362A641A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548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0C3C8-EB7C-D971-2C64-0F8A3284D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EEF14-2B74-AB70-129D-39C737E9F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8C6B2-5686-8A2F-BE1F-057AAEECA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418-8160-4D43-8C54-47100D8D077E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82AFF-4BEC-8B2B-73BB-F97529B80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08100-3CF7-E36D-E5C0-10E61474A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614E-F80B-4966-AE4C-C9362A641A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7992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E4329-F396-5CDB-8944-A904BC456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7505D-4DAD-82FF-9007-FA3F57CF2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9EA98-6A09-A32F-AB99-5ACFCD08A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418-8160-4D43-8C54-47100D8D077E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32B55-4665-735D-830A-EC12678AB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1C6B3-2B14-5054-09D0-E154A05F7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614E-F80B-4966-AE4C-C9362A641A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519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CCBC9-C455-68A5-97DD-EFE22615A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689ED-6867-6424-374A-74E5D54586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C2A3E-D345-F2EA-FD6F-3C19760B72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51EA0-D974-FB24-1FBF-FD933D83A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418-8160-4D43-8C54-47100D8D077E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04ABAF-CA0F-4B7F-61AD-A907FD190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18291-96D2-3D99-150D-CC4954319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614E-F80B-4966-AE4C-C9362A641A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606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B2042-8428-2BC5-4AE4-005192FCD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C1FDF6-94DF-F564-11A4-B2F25A50A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83BA09-1436-0154-DC31-E4EA8E57B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5B9627-4913-DE9B-702F-233C282A92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0FE18D-8FDC-0697-DB39-1DE51B7F05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4F37E1-93CE-5AAB-9325-5FF2E25AC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418-8160-4D43-8C54-47100D8D077E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4FE064-AFEA-A6E5-D1B3-92A5C9F77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A322A4-C184-A0B6-4256-0A203C2C6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614E-F80B-4966-AE4C-C9362A641A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291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99E4E-0130-FD1C-5957-F0E4B803C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0C63CD-C5F2-3D07-B402-C764F00CC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418-8160-4D43-8C54-47100D8D077E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482696-2191-E3C8-142A-7C91B4EF9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7E69E7-D4F4-336F-639D-38F1C55A4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614E-F80B-4966-AE4C-C9362A641A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729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F9A7F8-9E8F-E4A7-CEE9-258D3C8A1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418-8160-4D43-8C54-47100D8D077E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F19D56-55F3-EE4B-B4C4-C5DE4FCD4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F0118-8BFF-24ED-1893-423A3DA5F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614E-F80B-4966-AE4C-C9362A641A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68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4582A-7C02-EE1A-C2CE-D49D0A039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0704C-F094-CB13-A4AC-57D7E4EF4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0D1BD-43CF-1939-FA24-B044C1551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AE7E17-52CA-2C26-48C5-B28E64C4F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418-8160-4D43-8C54-47100D8D077E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6E03DE-5396-6608-EB7C-9EB9C0626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5C19F0-E599-B03D-B5A5-CC45802FB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614E-F80B-4966-AE4C-C9362A641A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706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EBFA2-EF57-DD0F-872D-DEC119D04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1480E7-4097-0CF8-81BB-28710583C5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346A6D-E895-C777-EE1D-D32252B78C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C82890-09C9-726D-A0A2-D88D91561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418-8160-4D43-8C54-47100D8D077E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8FA5AE-AF73-1267-7EEB-D4D32D089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BECFAD-4674-2105-F30B-3C92FF13D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614E-F80B-4966-AE4C-C9362A641A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07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1A339-0C6F-CFF0-34F7-7A8F8BA03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B8A23C-ABA2-1DDB-B33E-002D317B8B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10858-AAFA-8ED7-5A13-F55C096E1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418-8160-4D43-8C54-47100D8D077E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C58EC-8471-CFDE-1513-A20282722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D666F-1B9E-BDD9-5562-C2835859B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614E-F80B-4966-AE4C-C9362A641A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254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EE044C-411C-9160-4A87-02BAC9CBB8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E3776C-27A2-689B-4F08-ABCDB825E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1A159-678B-103E-5A11-2D2EE0ECD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C418-8160-4D43-8C54-47100D8D077E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3C36A-512E-861B-BF00-5BACF8864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F3E76-A2B6-4D8B-97AD-9B67E4B76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614E-F80B-4966-AE4C-C9362A641A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591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C1745C82-63D0-54F7-5851-8BDBFD65D0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534" y="878902"/>
            <a:ext cx="5710686" cy="2478437"/>
          </a:xfrm>
          <a:prstGeom prst="rect">
            <a:avLst/>
          </a:prstGeom>
        </p:spPr>
      </p:pic>
      <p:pic>
        <p:nvPicPr>
          <p:cNvPr id="2" name="Picture 1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B70D07B2-B36D-0786-1F2F-856C8AC9D9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625" y="3269981"/>
            <a:ext cx="4679262" cy="115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873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esentation title">
    <p:bg>
      <p:bgPr>
        <a:gradFill>
          <a:gsLst>
            <a:gs pos="0">
              <a:srgbClr val="0070C0"/>
            </a:gs>
            <a:gs pos="74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7EFDF-C1D9-C223-10FB-BBA4AACB11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1341438"/>
            <a:ext cx="10728325" cy="158591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50DE21-9FDD-81B0-FEB8-222484B8A1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9" y="2927350"/>
            <a:ext cx="5364162" cy="576293"/>
          </a:xfrm>
        </p:spPr>
        <p:txBody>
          <a:bodyPr lIns="36000" tIns="144000">
            <a:sp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Presentation subtitle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611CC8-1472-04CB-3B84-7A35B9A7585F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82E244A-DD5F-77B1-0586-B15104E86647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6EEEDD8-6038-FCFF-908B-229A85AB8168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66FC361-ED73-0578-70E8-A35329A8C5B2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1C7A29F-D99C-50E1-162B-3AB438C63AAA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299A1C83-3B66-093C-691D-A4209FC557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64" y="4820993"/>
            <a:ext cx="4373590" cy="1898138"/>
          </a:xfrm>
          <a:prstGeom prst="rect">
            <a:avLst/>
          </a:prstGeom>
        </p:spPr>
      </p:pic>
      <p:pic>
        <p:nvPicPr>
          <p:cNvPr id="6" name="Picture 5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FD13411B-D923-7884-2218-A6DC04DDFF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942" y="164471"/>
            <a:ext cx="3964493" cy="97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269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7EFDF-C1D9-C223-10FB-BBA4AACB11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1341438"/>
            <a:ext cx="10728325" cy="158591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50DE21-9FDD-81B0-FEB8-222484B8A1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9" y="2944556"/>
            <a:ext cx="5364162" cy="576293"/>
          </a:xfrm>
        </p:spPr>
        <p:txBody>
          <a:bodyPr lIns="36000" tIns="144000">
            <a:sp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Section subtitle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25CEFF-6637-AEB7-AC40-0B45FBEC531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D21DDF9-A387-0B5D-70CE-EF241AC46FB1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B919970-09FF-46CC-864B-509AE962CB41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869EB4-11EB-6FCD-02AB-8DCDD87A462E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3126051-2BE3-8561-0E2F-44CBDB1AF02B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57B65F7-BF27-3D30-820F-27AFB8398DBD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95BE6AF4-AD4D-5547-1535-175D542779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5182263"/>
            <a:ext cx="3091131" cy="1341550"/>
          </a:xfrm>
          <a:prstGeom prst="rect">
            <a:avLst/>
          </a:prstGeom>
        </p:spPr>
      </p:pic>
      <p:pic>
        <p:nvPicPr>
          <p:cNvPr id="10" name="Picture 9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F517B3BE-C5BA-85C1-DB4D-CAD15582C0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942" y="164471"/>
            <a:ext cx="3964493" cy="97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965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F202A-BD67-64B9-9D95-789AE7171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41438"/>
            <a:ext cx="10728324" cy="48355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D4FCCA-585D-5BB7-D0DD-E31F43EC6D18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5" name="Title Placeholder 6">
            <a:extLst>
              <a:ext uri="{FF2B5EF4-FFF2-40B4-BE49-F238E27FC236}">
                <a16:creationId xmlns:a16="http://schemas.microsoft.com/office/drawing/2014/main" id="{DB783B28-99B4-F609-2B19-DB9EFB3DF8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34EAE0-DC57-5351-3831-0FFAF19C2E2B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971E88-64DE-90D1-8767-BC2A3FE09DC2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B3C5D2-6D5A-8508-613F-3315BFD999AA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F9A7D58-9119-9141-86B2-5A9B492AF364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A4FD80C-9F43-3849-142F-60210FB939B9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99317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341438"/>
            <a:ext cx="5184775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8" y="1341438"/>
            <a:ext cx="5184774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1C3F3347-1652-27C3-83B5-925BE17FF1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DC274-555B-96EA-D209-AA7614BE380E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3C4BC81-E537-5F26-82B4-C24E3DF820EF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7A567AA-C261-866D-4177-C86093F44E93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BD1DB3B-1505-C70A-BC9C-939912EECE01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5AFDE49-9D53-0412-A074-23FE9A08DF67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041432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33/33/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341438"/>
            <a:ext cx="34734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83069" y="1341438"/>
            <a:ext cx="3377094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B6050034-E38D-64E9-6C5A-94A029955BA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455625" y="1341438"/>
            <a:ext cx="3377094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9864B2C-0B18-F569-B1F0-F3E51859479A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4583BF8-C51C-FF47-3D1E-67607CBB730B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8A4AD1-EE50-EFCB-9140-CA575952D4B9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06B3B08-4DE2-0DEB-D598-0D623629D48B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DDC48FA-07E3-09FE-B61E-294D480634F1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668807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30/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341438"/>
            <a:ext cx="34734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5625" y="1341438"/>
            <a:ext cx="70045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9CEAE5E5-4043-D371-FC40-202902A77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D3C2AE1-A779-49DB-9F8E-1ABB7F6F73FD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B4B904-B730-D7CE-4220-0361EA214124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EC3822F-1DE2-B3B9-D1BA-B3DEFB9CA816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F055EF9-BCE9-849C-D4F4-4067C4E5D85D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63DE9A9-7882-EC29-5DE4-766A9A8A7973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4454735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70/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86724" y="1341438"/>
            <a:ext cx="34734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1838" y="1341438"/>
            <a:ext cx="70045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5" name="Title Placeholder 6">
            <a:extLst>
              <a:ext uri="{FF2B5EF4-FFF2-40B4-BE49-F238E27FC236}">
                <a16:creationId xmlns:a16="http://schemas.microsoft.com/office/drawing/2014/main" id="{FE1568D9-495A-1697-6F7B-F9C8C7A886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60CA482-7A8C-98FB-EB9A-C09392F9F6DF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E32EB5A-253F-CBC3-4D9F-7E4AB394DAD5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340BC0-099E-4843-F440-3C2A712BE4A9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886C8DD-C7FE-96B1-8E83-07F505C166BF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F663665-F7D2-1FA3-FFEE-AD3C3D526348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255183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2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3045" y="1341438"/>
            <a:ext cx="5187117" cy="2267994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C9CFF57-8B6F-5FC9-94CA-1555AD75390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732324" y="1341438"/>
            <a:ext cx="5187117" cy="2267994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2489679-6810-6A0E-B214-CE039B57D31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732323" y="3966943"/>
            <a:ext cx="5187117" cy="2267994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B95A216-6A43-03DF-9235-09885B12C23E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273046" y="3966943"/>
            <a:ext cx="5187117" cy="2267994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itle Placeholder 6">
            <a:extLst>
              <a:ext uri="{FF2B5EF4-FFF2-40B4-BE49-F238E27FC236}">
                <a16:creationId xmlns:a16="http://schemas.microsoft.com/office/drawing/2014/main" id="{A4180580-E5CE-7F81-6446-5A33D90354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F337B24-E926-FA3E-ED0C-4946099039C0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2FF5AD8-10F4-2E76-28F2-988505813A38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B9382BC-E8A9-62FC-D314-55CC484853A4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A2838F2-1CEF-CC2A-5CD8-E9D4EC8F089A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7309DFC-BD3B-DDDE-83EE-9D1BAC611A18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710809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: 33/33/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1172836-3009-20E3-DA40-6C3FEACBA6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838" y="2312756"/>
            <a:ext cx="3191263" cy="1206053"/>
          </a:xfrm>
        </p:spPr>
        <p:txBody>
          <a:bodyPr>
            <a:noAutofit/>
          </a:bodyPr>
          <a:lstStyle>
            <a:lvl1pPr>
              <a:defRPr sz="7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836" y="3544756"/>
            <a:ext cx="3191263" cy="2769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add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CBA2B73B-3CA1-E02B-8954-5F3E2DAE76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68980" y="2312756"/>
            <a:ext cx="3191263" cy="1206053"/>
          </a:xfrm>
        </p:spPr>
        <p:txBody>
          <a:bodyPr>
            <a:noAutofit/>
          </a:bodyPr>
          <a:lstStyle>
            <a:lvl1pPr>
              <a:defRPr sz="7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5D9D388-4998-48CC-8CFC-BA6D173FC2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68978" y="3544756"/>
            <a:ext cx="3191263" cy="2769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4DF6A99-482C-45EE-B2CD-3DDD0FFB05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00407" y="2312756"/>
            <a:ext cx="3191263" cy="1206053"/>
          </a:xfrm>
        </p:spPr>
        <p:txBody>
          <a:bodyPr>
            <a:noAutofit/>
          </a:bodyPr>
          <a:lstStyle>
            <a:lvl1pPr>
              <a:defRPr sz="7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14C427C6-BE1B-D559-21C0-1BC0404C747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00405" y="3544756"/>
            <a:ext cx="3191263" cy="2769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add text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3DC58F9-E558-8415-3E9C-742293D12E64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8E76C28-9EDA-3C93-4AD5-ABC37AD4B578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B471316-F08B-1308-5B93-37596A9EAB71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272AB1-2A25-FF73-9C70-3DA8BCD101F1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2A5D0E5-3626-C702-7D03-D9CF3E1570A8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1182712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: 3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1172836-3009-20E3-DA40-6C3FEACBA6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838" y="1750782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836" y="2648118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CBA2B73B-3CA1-E02B-8954-5F3E2DAE76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68980" y="1750782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5D9D388-4998-48CC-8CFC-BA6D173FC2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68978" y="2648118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4DF6A99-482C-45EE-B2CD-3DDD0FFB05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00407" y="1750782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14C427C6-BE1B-D559-21C0-1BC0404C747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00405" y="2648118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9D71305A-9B66-093C-F802-B24414502F6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838" y="3932007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E544FC8E-08AA-0AD4-3FEB-D294C24B8B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1836" y="4829343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C2D4EA0C-83BA-9CA9-A370-6444BBCD79A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68980" y="3932007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E32B1713-896B-FE0F-A499-6265F6BF475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68978" y="4829343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5F1A546A-EE1B-66B3-31E0-1CC9C890D60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00407" y="3932007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C6D0948C-0FAD-7EFE-9C13-A4846AADF0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00405" y="4829343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F9C4207-D5E9-7AEB-1C7A-71D09E21D638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287737E-4F7C-9E82-922A-ED5A1069F2D1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A260052-D023-96E9-C350-F58FEB921C6E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BA366C7-DFCE-EF67-0C28-ABC675B56A99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564E92-C997-33CA-7ABB-1EB58A418588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9162504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: 33/33/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836" y="4030531"/>
            <a:ext cx="3191263" cy="276999"/>
          </a:xfrm>
        </p:spPr>
        <p:txBody>
          <a:bodyPr>
            <a:spAutoFit/>
          </a:bodyPr>
          <a:lstStyle>
            <a:lvl1pPr algn="ctr"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5D9D388-4998-48CC-8CFC-BA6D173FC2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68978" y="4030531"/>
            <a:ext cx="3191263" cy="276999"/>
          </a:xfrm>
        </p:spPr>
        <p:txBody>
          <a:bodyPr>
            <a:spAutoFit/>
          </a:bodyPr>
          <a:lstStyle>
            <a:lvl1pPr algn="ctr"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14C427C6-BE1B-D559-21C0-1BC0404C747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00405" y="4030531"/>
            <a:ext cx="3191263" cy="276999"/>
          </a:xfrm>
        </p:spPr>
        <p:txBody>
          <a:bodyPr>
            <a:spAutoFit/>
          </a:bodyPr>
          <a:lstStyle>
            <a:lvl1pPr algn="ctr"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E1F656D-808F-637F-926E-3895CAE464CE}"/>
              </a:ext>
            </a:extLst>
          </p:cNvPr>
          <p:cNvSpPr>
            <a:spLocks noChangeAspect="1"/>
          </p:cNvSpPr>
          <p:nvPr/>
        </p:nvSpPr>
        <p:spPr>
          <a:xfrm>
            <a:off x="5401212" y="2365714"/>
            <a:ext cx="1386000" cy="138713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8EFF65A-7612-983C-E857-21AFA2F0C1C5}"/>
              </a:ext>
            </a:extLst>
          </p:cNvPr>
          <p:cNvSpPr>
            <a:spLocks noChangeAspect="1"/>
          </p:cNvSpPr>
          <p:nvPr userDrawn="1"/>
        </p:nvSpPr>
        <p:spPr>
          <a:xfrm>
            <a:off x="9169821" y="2365714"/>
            <a:ext cx="1386000" cy="1386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F0233EA-30F0-BDC2-1C69-608D0ACF6386}"/>
              </a:ext>
            </a:extLst>
          </p:cNvPr>
          <p:cNvSpPr>
            <a:spLocks noChangeAspect="1"/>
          </p:cNvSpPr>
          <p:nvPr/>
        </p:nvSpPr>
        <p:spPr>
          <a:xfrm>
            <a:off x="1638336" y="2365714"/>
            <a:ext cx="1386000" cy="1386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3EF322-EC12-83D6-DF2C-E47F4B049D95}"/>
              </a:ext>
            </a:extLst>
          </p:cNvPr>
          <p:cNvSpPr txBox="1"/>
          <p:nvPr userDrawn="1"/>
        </p:nvSpPr>
        <p:spPr>
          <a:xfrm>
            <a:off x="5410520" y="2735547"/>
            <a:ext cx="13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E95085-6EA6-C444-D74F-2F1DCBF43DA9}"/>
              </a:ext>
            </a:extLst>
          </p:cNvPr>
          <p:cNvSpPr txBox="1"/>
          <p:nvPr userDrawn="1"/>
        </p:nvSpPr>
        <p:spPr>
          <a:xfrm>
            <a:off x="1638336" y="2735547"/>
            <a:ext cx="13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1050F2-959D-9DBA-8B88-6FB7FE8C97CE}"/>
              </a:ext>
            </a:extLst>
          </p:cNvPr>
          <p:cNvSpPr txBox="1"/>
          <p:nvPr userDrawn="1"/>
        </p:nvSpPr>
        <p:spPr>
          <a:xfrm>
            <a:off x="9169821" y="2735547"/>
            <a:ext cx="13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2E64320-2FCC-E20C-683A-2920E90A981B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4E7E6E6-9116-8485-CBD9-DA6E08786059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59CBBE0-90CD-4F14-3404-D8D7277BB969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9D93919-5922-5FE5-52FF-68254C65FD36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A1C30D2-434D-CA1F-E9BD-C7E544496D91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5006446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: 2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57375" y="225130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53E54556-F400-DB79-55CA-73889B1FDE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10475" y="225130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C52317D6-4C96-3BF6-4B4E-14D86A6BFE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7375" y="372286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8CF67927-03C2-E4FB-4B59-DBC5AC4C13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10475" y="372286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E4507A0D-A845-5A6A-33B3-43CDF4A7E43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57375" y="519584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75C0776E-2A34-5845-906F-DA915B3674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10475" y="519584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83C7DA-CE5E-B200-DDCD-1FA521344FEE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1F83775-461F-7BA8-3A5E-B3CC449D76A9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279442B-77DE-54A8-0AEF-1D7526FAF6D8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4D25642-2444-EEA8-0233-588D1B6C2E81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9DD2615-5EF2-9CDC-5BFA-0624B3591DF2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8142624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 content with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0400"/>
            <a:ext cx="6096000" cy="67175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498120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E14379-AF3A-DFB0-0AC7-E537582E9582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D0B44EF9-CA15-3D5F-4EF6-89C56740CF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9" y="622238"/>
            <a:ext cx="4981208" cy="415498"/>
          </a:xfrm>
        </p:spPr>
        <p:txBody>
          <a:bodyPr>
            <a:noAutofit/>
          </a:bodyPr>
          <a:lstStyle/>
          <a:p>
            <a:r>
              <a:rPr lang="en-GB"/>
              <a:t>Click to add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117D360-2EC1-B77D-57BA-77BCD682A324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49B6A18-1074-4B50-D419-AF3E1FDFE368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6DA8E44-08E1-E8FE-35D8-87D0D95C3310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260E107-AE6C-DD3D-901F-E88FBA46D382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411EBA2-AFE9-8B15-5D66-A17CAA37D983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927407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block content with image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5003136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itle Placeholder 6">
            <a:extLst>
              <a:ext uri="{FF2B5EF4-FFF2-40B4-BE49-F238E27FC236}">
                <a16:creationId xmlns:a16="http://schemas.microsoft.com/office/drawing/2014/main" id="{F617994B-D56A-8D33-A579-E62EA74CFA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5003137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DD2A0F-50F1-3E97-8B18-3EA5B04C5E0E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EB38C9B-8FCC-0B71-27A9-6CF3CCE3726F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41DCDCE-C1F7-41D0-D489-3E74D4DD084D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E2CA4D4-C90C-3B46-CAE5-CA72DE7F0518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AC07440-16A9-28E7-184F-93BFC8C2CFFA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503258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block content with image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3225" y="1341439"/>
            <a:ext cx="47069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itle Placeholder 6">
            <a:extLst>
              <a:ext uri="{FF2B5EF4-FFF2-40B4-BE49-F238E27FC236}">
                <a16:creationId xmlns:a16="http://schemas.microsoft.com/office/drawing/2014/main" id="{F617994B-D56A-8D33-A579-E62EA74CFA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3224" y="622238"/>
            <a:ext cx="470693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24C4D2C-75D2-0065-390D-EEAB4636D47F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8162397-372D-40D1-F11F-BD171F2FB7A2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97738F6-BE7E-1552-AF59-4E94D31655BD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3E02BD9-F20A-E287-A506-0ED4CEFF3F58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EB11189-6E12-13A8-6F36-1E746B24C954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980904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block content with image x2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F7486F-8A7C-5910-366E-80261A0C0FDE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bg1"/>
                </a:solidFill>
              </a:rPr>
              <a:pPr algn="r"/>
              <a:t>‹#›</a:t>
            </a:fld>
            <a:endParaRPr lang="en-GB" sz="1500">
              <a:solidFill>
                <a:schemeClr val="bg1"/>
              </a:solidFill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498120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D76619-AE34-39B1-DCFE-DFACE1AC16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0399"/>
            <a:ext cx="6096000" cy="32886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2ECA2C9-06AC-E103-0A9E-A2B91E1F252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E14379-AF3A-DFB0-0AC7-E537582E9582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44F179A4-3CDD-A9CF-3E7F-99B140A5A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9" y="622238"/>
            <a:ext cx="4981208" cy="415498"/>
          </a:xfrm>
        </p:spPr>
        <p:txBody>
          <a:bodyPr>
            <a:noAutofit/>
          </a:bodyPr>
          <a:lstStyle/>
          <a:p>
            <a:r>
              <a:rPr lang="en-GB"/>
              <a:t>Click to add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679FA9-662B-9C8C-E23D-210512E403ED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FACEA32-1FD4-9CBD-4C6D-C5953D994D9F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A3485FC-909A-3967-27FC-2B84AA2E0CA9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B53D937-4D9D-1095-611B-19FA83CC9F20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63EABB9-EEA0-32A5-B508-738A9EB1C85C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4738386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block content with image x2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D76619-AE34-39B1-DCFE-DFACE1AC16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40399"/>
            <a:ext cx="6096000" cy="32886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2ECA2C9-06AC-E103-0A9E-A2B91E1F252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E14379-AF3A-DFB0-0AC7-E537582E9582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B37BEFEE-EDAC-D8BE-AA05-7F5BADDA2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3225" y="1341439"/>
            <a:ext cx="47069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Placeholder 6">
            <a:extLst>
              <a:ext uri="{FF2B5EF4-FFF2-40B4-BE49-F238E27FC236}">
                <a16:creationId xmlns:a16="http://schemas.microsoft.com/office/drawing/2014/main" id="{40503100-E31F-A287-D16C-678D26022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3224" y="622238"/>
            <a:ext cx="470693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746FF32-5FCA-03C0-98C9-3FB20D5BDB01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B1D4FD7-08F0-2894-4ADF-8E425F401EF7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AA20EA8-FD9D-5D00-AAA1-831A9D229823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1D32A5D-0E78-C3CD-6D9E-65703737B543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48037AD-12EC-B8EC-A07C-3C60C54A590F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7668840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block content with image x2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5003136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BBCA096-D10F-BA5C-4519-8E50BCF39C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3" name="Title Placeholder 6">
            <a:extLst>
              <a:ext uri="{FF2B5EF4-FFF2-40B4-BE49-F238E27FC236}">
                <a16:creationId xmlns:a16="http://schemas.microsoft.com/office/drawing/2014/main" id="{ACD25BEF-5BBF-CDB3-FD0E-CFBAADF2EE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5003137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092B433-9A22-DF0F-3917-64AA89B39EB5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BFA03AE-0751-11E5-6BFE-892A28CECE83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FBE337D-052F-2EE2-EAF6-4A7D78216A0F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4F2A29E-CBAD-13C6-DC2E-5594ED11D446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07DC19C-4A86-94E6-B8AC-2E3565FBE17A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3852257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block content with image x2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BBCA096-D10F-BA5C-4519-8E50BCF39C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E336AA3D-9BDB-AF0F-9390-4BC2B20183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3225" y="1341439"/>
            <a:ext cx="47069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itle Placeholder 6">
            <a:extLst>
              <a:ext uri="{FF2B5EF4-FFF2-40B4-BE49-F238E27FC236}">
                <a16:creationId xmlns:a16="http://schemas.microsoft.com/office/drawing/2014/main" id="{B740DC23-7E35-4C98-9F7A-C1242C7B13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3224" y="622238"/>
            <a:ext cx="470693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2155501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ull quote with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0400"/>
            <a:ext cx="6096000" cy="67175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66DB9E-7A66-0DCE-14C5-5269C6887027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7543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ull quote with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40400"/>
            <a:ext cx="6096000" cy="67175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66DB9E-7A66-0DCE-14C5-5269C6887027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897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ull quote with image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9026671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ull quote with image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26696845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620713"/>
            <a:ext cx="10728325" cy="5616576"/>
          </a:xfrm>
          <a:prstGeom prst="rect">
            <a:avLst/>
          </a:prstGeom>
        </p:spPr>
        <p:txBody>
          <a:bodyPr vert="horz" lIns="180000" tIns="180000" rIns="180000" bIns="180000" rtlCol="0" anchor="ctr" anchorCtr="0"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530745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0D63A4-9900-0C26-B11C-2882EC0E47CC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8" name="Title Placeholder 6">
            <a:extLst>
              <a:ext uri="{FF2B5EF4-FFF2-40B4-BE49-F238E27FC236}">
                <a16:creationId xmlns:a16="http://schemas.microsoft.com/office/drawing/2014/main" id="{38CDF813-AE46-AE39-9279-C1F133F3B9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1148112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6DF0232-7BE7-C4E3-F21A-0026855E3A2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28769858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slid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02A5AD2-E41B-68A6-0B6A-854825490524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tIns="104400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insert video</a:t>
            </a:r>
          </a:p>
        </p:txBody>
      </p:sp>
    </p:spTree>
    <p:extLst>
      <p:ext uri="{BB962C8B-B14F-4D97-AF65-F5344CB8AC3E}">
        <p14:creationId xmlns:p14="http://schemas.microsoft.com/office/powerpoint/2010/main" val="19719398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: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7F4088-C0F2-57FC-F2C6-EFC4754FD9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273" y="1972630"/>
            <a:ext cx="7861381" cy="4754637"/>
          </a:xfrm>
          <a:prstGeom prst="rect">
            <a:avLst/>
          </a:prstGeom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2891222-9588-C4A4-B356-F8CF9B7472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5057" y="2551299"/>
            <a:ext cx="5102311" cy="3235973"/>
          </a:xfrm>
          <a:prstGeom prst="rect">
            <a:avLst/>
          </a:prstGeom>
        </p:spPr>
        <p:txBody>
          <a:bodyPr tIns="612000"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screenshot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78464D-4517-811F-FC53-80F60C619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4248534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8AE738-3F3E-44B2-EBDA-A555C44807AC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10" name="Title Placeholder 6">
            <a:extLst>
              <a:ext uri="{FF2B5EF4-FFF2-40B4-BE49-F238E27FC236}">
                <a16:creationId xmlns:a16="http://schemas.microsoft.com/office/drawing/2014/main" id="{30B38B33-4F3D-3AC3-FCD0-6AF81F3BE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5039082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: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78464D-4517-811F-FC53-80F60C619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8" y="1341439"/>
            <a:ext cx="5364161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8AE738-3F3E-44B2-EBDA-A555C44807AC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EACD84-0F27-A227-F1B6-D913D0DB59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212" y="1050697"/>
            <a:ext cx="3267054" cy="5616734"/>
          </a:xfrm>
          <a:prstGeom prst="rect">
            <a:avLst/>
          </a:prstGeom>
        </p:spPr>
      </p:pic>
      <p:sp>
        <p:nvSpPr>
          <p:cNvPr id="9" name="Picture Placeholder 27">
            <a:extLst>
              <a:ext uri="{FF2B5EF4-FFF2-40B4-BE49-F238E27FC236}">
                <a16:creationId xmlns:a16="http://schemas.microsoft.com/office/drawing/2014/main" id="{A87DDBC9-7D6F-E589-CA0D-E37119EDF55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747993" y="1462023"/>
            <a:ext cx="2125150" cy="4628115"/>
          </a:xfrm>
          <a:custGeom>
            <a:avLst/>
            <a:gdLst>
              <a:gd name="connsiteX0" fmla="*/ 401892 w 3804428"/>
              <a:gd name="connsiteY0" fmla="*/ 0 h 8242616"/>
              <a:gd name="connsiteX1" fmla="*/ 787350 w 3804428"/>
              <a:gd name="connsiteY1" fmla="*/ 0 h 8242616"/>
              <a:gd name="connsiteX2" fmla="*/ 839948 w 3804428"/>
              <a:gd name="connsiteY2" fmla="*/ 52595 h 8242616"/>
              <a:gd name="connsiteX3" fmla="*/ 839948 w 3804428"/>
              <a:gd name="connsiteY3" fmla="*/ 83823 h 8242616"/>
              <a:gd name="connsiteX4" fmla="*/ 1061854 w 3804428"/>
              <a:gd name="connsiteY4" fmla="*/ 305708 h 8242616"/>
              <a:gd name="connsiteX5" fmla="*/ 2745040 w 3804428"/>
              <a:gd name="connsiteY5" fmla="*/ 305708 h 8242616"/>
              <a:gd name="connsiteX6" fmla="*/ 2964480 w 3804428"/>
              <a:gd name="connsiteY6" fmla="*/ 86288 h 8242616"/>
              <a:gd name="connsiteX7" fmla="*/ 2964480 w 3804428"/>
              <a:gd name="connsiteY7" fmla="*/ 51773 h 8242616"/>
              <a:gd name="connsiteX8" fmla="*/ 3017078 w 3804428"/>
              <a:gd name="connsiteY8" fmla="*/ 0 h 8242616"/>
              <a:gd name="connsiteX9" fmla="*/ 3403356 w 3804428"/>
              <a:gd name="connsiteY9" fmla="*/ 0 h 8242616"/>
              <a:gd name="connsiteX10" fmla="*/ 3804428 w 3804428"/>
              <a:gd name="connsiteY10" fmla="*/ 401036 h 8242616"/>
              <a:gd name="connsiteX11" fmla="*/ 3804428 w 3804428"/>
              <a:gd name="connsiteY11" fmla="*/ 7841580 h 8242616"/>
              <a:gd name="connsiteX12" fmla="*/ 3403356 w 3804428"/>
              <a:gd name="connsiteY12" fmla="*/ 8242616 h 8242616"/>
              <a:gd name="connsiteX13" fmla="*/ 401892 w 3804428"/>
              <a:gd name="connsiteY13" fmla="*/ 8242616 h 8242616"/>
              <a:gd name="connsiteX14" fmla="*/ 0 w 3804428"/>
              <a:gd name="connsiteY14" fmla="*/ 7841580 h 8242616"/>
              <a:gd name="connsiteX15" fmla="*/ 0 w 3804428"/>
              <a:gd name="connsiteY15" fmla="*/ 401036 h 8242616"/>
              <a:gd name="connsiteX16" fmla="*/ 401892 w 3804428"/>
              <a:gd name="connsiteY16" fmla="*/ 0 h 824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04428" h="8242616">
                <a:moveTo>
                  <a:pt x="401892" y="0"/>
                </a:moveTo>
                <a:cubicBezTo>
                  <a:pt x="401892" y="0"/>
                  <a:pt x="401892" y="0"/>
                  <a:pt x="787350" y="0"/>
                </a:cubicBezTo>
                <a:cubicBezTo>
                  <a:pt x="816114" y="0"/>
                  <a:pt x="839948" y="23832"/>
                  <a:pt x="839948" y="52595"/>
                </a:cubicBezTo>
                <a:cubicBezTo>
                  <a:pt x="839948" y="52595"/>
                  <a:pt x="839948" y="52595"/>
                  <a:pt x="839948" y="83823"/>
                </a:cubicBezTo>
                <a:cubicBezTo>
                  <a:pt x="839948" y="206271"/>
                  <a:pt x="939394" y="305708"/>
                  <a:pt x="1061854" y="305708"/>
                </a:cubicBezTo>
                <a:cubicBezTo>
                  <a:pt x="1061854" y="305708"/>
                  <a:pt x="1061854" y="305708"/>
                  <a:pt x="2745040" y="305708"/>
                </a:cubicBezTo>
                <a:cubicBezTo>
                  <a:pt x="2866676" y="305708"/>
                  <a:pt x="2964480" y="207915"/>
                  <a:pt x="2964480" y="86288"/>
                </a:cubicBezTo>
                <a:cubicBezTo>
                  <a:pt x="2964480" y="86288"/>
                  <a:pt x="2964480" y="86288"/>
                  <a:pt x="2964480" y="51773"/>
                </a:cubicBezTo>
                <a:cubicBezTo>
                  <a:pt x="2964480" y="23010"/>
                  <a:pt x="2988314" y="0"/>
                  <a:pt x="3017078" y="0"/>
                </a:cubicBezTo>
                <a:cubicBezTo>
                  <a:pt x="3017078" y="0"/>
                  <a:pt x="3017078" y="0"/>
                  <a:pt x="3403356" y="0"/>
                </a:cubicBezTo>
                <a:cubicBezTo>
                  <a:pt x="3625262" y="0"/>
                  <a:pt x="3804428" y="179974"/>
                  <a:pt x="3804428" y="401036"/>
                </a:cubicBezTo>
                <a:cubicBezTo>
                  <a:pt x="3804428" y="401036"/>
                  <a:pt x="3804428" y="401036"/>
                  <a:pt x="3804428" y="7841580"/>
                </a:cubicBezTo>
                <a:cubicBezTo>
                  <a:pt x="3804428" y="8063464"/>
                  <a:pt x="3625262" y="8242616"/>
                  <a:pt x="3403356" y="8242616"/>
                </a:cubicBezTo>
                <a:cubicBezTo>
                  <a:pt x="3403356" y="8242616"/>
                  <a:pt x="3403356" y="8242616"/>
                  <a:pt x="401892" y="8242616"/>
                </a:cubicBezTo>
                <a:cubicBezTo>
                  <a:pt x="179988" y="8242616"/>
                  <a:pt x="0" y="8063464"/>
                  <a:pt x="0" y="7841580"/>
                </a:cubicBezTo>
                <a:cubicBezTo>
                  <a:pt x="0" y="7841580"/>
                  <a:pt x="0" y="7841580"/>
                  <a:pt x="0" y="401036"/>
                </a:cubicBezTo>
                <a:cubicBezTo>
                  <a:pt x="0" y="179974"/>
                  <a:pt x="179988" y="0"/>
                  <a:pt x="401892" y="0"/>
                </a:cubicBezTo>
                <a:close/>
              </a:path>
            </a:pathLst>
          </a:custGeom>
          <a:noFill/>
        </p:spPr>
        <p:txBody>
          <a:bodyPr wrap="square" tIns="61200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insert screenshot</a:t>
            </a:r>
          </a:p>
        </p:txBody>
      </p:sp>
      <p:sp>
        <p:nvSpPr>
          <p:cNvPr id="12" name="Title Placeholder 6">
            <a:extLst>
              <a:ext uri="{FF2B5EF4-FFF2-40B4-BE49-F238E27FC236}">
                <a16:creationId xmlns:a16="http://schemas.microsoft.com/office/drawing/2014/main" id="{F6D3D1F8-2F3B-7DB7-AC63-17E08558B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111736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7EFDF-C1D9-C223-10FB-BBA4AACB11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2142520"/>
            <a:ext cx="10728325" cy="784830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lnSpc>
                <a:spcPct val="85000"/>
              </a:lnSpc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/>
              <a:t>Thanks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50DE21-9FDD-81B0-FEB8-222484B8A1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9" y="2927350"/>
            <a:ext cx="5364162" cy="576293"/>
          </a:xfrm>
        </p:spPr>
        <p:txBody>
          <a:bodyPr lIns="36000" tIns="144000">
            <a:sp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Supporting text e.g. what’s next</a:t>
            </a:r>
          </a:p>
        </p:txBody>
      </p:sp>
      <p:pic>
        <p:nvPicPr>
          <p:cNvPr id="5" name="Picture 4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40720C61-1939-12EE-C002-69F502ABD4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942" y="164471"/>
            <a:ext cx="3964493" cy="979230"/>
          </a:xfrm>
          <a:prstGeom prst="rect">
            <a:avLst/>
          </a:prstGeom>
        </p:spPr>
      </p:pic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053AFEBB-2A4D-D82A-102E-6D4BDC2291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53" y="3993038"/>
            <a:ext cx="5710686" cy="247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8879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AA5F2E10-3E2D-30B1-593B-5EE9CDA0B8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942" y="164471"/>
            <a:ext cx="3964493" cy="979230"/>
          </a:xfrm>
          <a:prstGeom prst="rect">
            <a:avLst/>
          </a:prstGeom>
        </p:spPr>
      </p:pic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1B44F1DB-3AC3-F86D-C5CD-531D376E74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83" y="4946568"/>
            <a:ext cx="3950896" cy="171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7499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: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F202A-BD67-64B9-9D95-789AE7171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41438"/>
            <a:ext cx="10728324" cy="483552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D4FCCA-585D-5BB7-D0DD-E31F43EC6D18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5" name="Title Placeholder 6">
            <a:extLst>
              <a:ext uri="{FF2B5EF4-FFF2-40B4-BE49-F238E27FC236}">
                <a16:creationId xmlns:a16="http://schemas.microsoft.com/office/drawing/2014/main" id="{DB783B28-99B4-F609-2B19-DB9EFB3DF8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178969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: 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341438"/>
            <a:ext cx="5184775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8" y="1341438"/>
            <a:ext cx="5184774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1C3F3347-1652-27C3-83B5-925BE17FF1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1301867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: 33/33/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341438"/>
            <a:ext cx="3473438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83069" y="1341438"/>
            <a:ext cx="3377094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B6050034-E38D-64E9-6C5A-94A029955BA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455625" y="1341438"/>
            <a:ext cx="3377094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855698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: 30/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341438"/>
            <a:ext cx="3473438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5625" y="1341438"/>
            <a:ext cx="7004538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9CEAE5E5-4043-D371-FC40-202902A77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5222887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: 70/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86724" y="1341438"/>
            <a:ext cx="3473438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1838" y="1341438"/>
            <a:ext cx="7004538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5" name="Title Placeholder 6">
            <a:extLst>
              <a:ext uri="{FF2B5EF4-FFF2-40B4-BE49-F238E27FC236}">
                <a16:creationId xmlns:a16="http://schemas.microsoft.com/office/drawing/2014/main" id="{FE1568D9-495A-1697-6F7B-F9C8C7A886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3837974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: 2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3045" y="1341438"/>
            <a:ext cx="5187117" cy="226799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C9CFF57-8B6F-5FC9-94CA-1555AD75390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732324" y="1341438"/>
            <a:ext cx="5187117" cy="226799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2489679-6810-6A0E-B214-CE039B57D31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732323" y="3966943"/>
            <a:ext cx="5187117" cy="226799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B95A216-6A43-03DF-9235-09885B12C23E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273046" y="3966943"/>
            <a:ext cx="5187117" cy="226799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itle Placeholder 6">
            <a:extLst>
              <a:ext uri="{FF2B5EF4-FFF2-40B4-BE49-F238E27FC236}">
                <a16:creationId xmlns:a16="http://schemas.microsoft.com/office/drawing/2014/main" id="{A4180580-E5CE-7F81-6446-5A33D90354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539677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ats: 33/33/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1172836-3009-20E3-DA40-6C3FEACBA6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838" y="2312756"/>
            <a:ext cx="3191263" cy="1206053"/>
          </a:xfrm>
        </p:spPr>
        <p:txBody>
          <a:bodyPr>
            <a:noAutofit/>
          </a:bodyPr>
          <a:lstStyle>
            <a:lvl1pPr>
              <a:defRPr sz="7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836" y="3544756"/>
            <a:ext cx="3191263" cy="2769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add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CBA2B73B-3CA1-E02B-8954-5F3E2DAE76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68980" y="2312756"/>
            <a:ext cx="3191263" cy="1206053"/>
          </a:xfrm>
        </p:spPr>
        <p:txBody>
          <a:bodyPr>
            <a:noAutofit/>
          </a:bodyPr>
          <a:lstStyle>
            <a:lvl1pPr>
              <a:defRPr sz="7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5D9D388-4998-48CC-8CFC-BA6D173FC2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68978" y="3544756"/>
            <a:ext cx="3191263" cy="2769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4DF6A99-482C-45EE-B2CD-3DDD0FFB05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00407" y="2312756"/>
            <a:ext cx="3191263" cy="1206053"/>
          </a:xfrm>
        </p:spPr>
        <p:txBody>
          <a:bodyPr>
            <a:noAutofit/>
          </a:bodyPr>
          <a:lstStyle>
            <a:lvl1pPr>
              <a:defRPr sz="7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14C427C6-BE1B-D559-21C0-1BC0404C747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00405" y="3544756"/>
            <a:ext cx="3191263" cy="2769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8866738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ats: 3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1172836-3009-20E3-DA40-6C3FEACBA6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838" y="1750782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836" y="2648118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CBA2B73B-3CA1-E02B-8954-5F3E2DAE76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68980" y="1750782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5D9D388-4998-48CC-8CFC-BA6D173FC2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68978" y="2648118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4DF6A99-482C-45EE-B2CD-3DDD0FFB05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00407" y="1750782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14C427C6-BE1B-D559-21C0-1BC0404C747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00405" y="2648118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9D71305A-9B66-093C-F802-B24414502F6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838" y="3932007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E544FC8E-08AA-0AD4-3FEB-D294C24B8B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1836" y="4829343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C2D4EA0C-83BA-9CA9-A370-6444BBCD79A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68980" y="3932007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E32B1713-896B-FE0F-A499-6265F6BF475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68978" y="4829343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5F1A546A-EE1B-66B3-31E0-1CC9C890D60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00407" y="3932007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C6D0948C-0FAD-7EFE-9C13-A4846AADF0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00405" y="4829343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7509519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s: 33/33/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836" y="4030531"/>
            <a:ext cx="3191263" cy="276999"/>
          </a:xfrm>
        </p:spPr>
        <p:txBody>
          <a:bodyPr>
            <a:spAutoFit/>
          </a:bodyPr>
          <a:lstStyle>
            <a:lvl1pPr algn="ctr"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5D9D388-4998-48CC-8CFC-BA6D173FC2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68978" y="4030531"/>
            <a:ext cx="3191263" cy="276999"/>
          </a:xfrm>
        </p:spPr>
        <p:txBody>
          <a:bodyPr>
            <a:spAutoFit/>
          </a:bodyPr>
          <a:lstStyle>
            <a:lvl1pPr algn="ctr"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14C427C6-BE1B-D559-21C0-1BC0404C747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00405" y="4030531"/>
            <a:ext cx="3191263" cy="276999"/>
          </a:xfrm>
        </p:spPr>
        <p:txBody>
          <a:bodyPr>
            <a:spAutoFit/>
          </a:bodyPr>
          <a:lstStyle>
            <a:lvl1pPr algn="ctr"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E1F656D-808F-637F-926E-3895CAE464CE}"/>
              </a:ext>
            </a:extLst>
          </p:cNvPr>
          <p:cNvSpPr>
            <a:spLocks noChangeAspect="1"/>
          </p:cNvSpPr>
          <p:nvPr/>
        </p:nvSpPr>
        <p:spPr>
          <a:xfrm>
            <a:off x="5401212" y="2365714"/>
            <a:ext cx="1386000" cy="138713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8EFF65A-7612-983C-E857-21AFA2F0C1C5}"/>
              </a:ext>
            </a:extLst>
          </p:cNvPr>
          <p:cNvSpPr>
            <a:spLocks noChangeAspect="1"/>
          </p:cNvSpPr>
          <p:nvPr userDrawn="1"/>
        </p:nvSpPr>
        <p:spPr>
          <a:xfrm>
            <a:off x="9169821" y="2365714"/>
            <a:ext cx="1386000" cy="1386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F0233EA-30F0-BDC2-1C69-608D0ACF6386}"/>
              </a:ext>
            </a:extLst>
          </p:cNvPr>
          <p:cNvSpPr>
            <a:spLocks noChangeAspect="1"/>
          </p:cNvSpPr>
          <p:nvPr/>
        </p:nvSpPr>
        <p:spPr>
          <a:xfrm>
            <a:off x="1638336" y="2365714"/>
            <a:ext cx="1386000" cy="1386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3EF322-EC12-83D6-DF2C-E47F4B049D95}"/>
              </a:ext>
            </a:extLst>
          </p:cNvPr>
          <p:cNvSpPr txBox="1"/>
          <p:nvPr userDrawn="1"/>
        </p:nvSpPr>
        <p:spPr>
          <a:xfrm>
            <a:off x="5410520" y="2735547"/>
            <a:ext cx="13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E95085-6EA6-C444-D74F-2F1DCBF43DA9}"/>
              </a:ext>
            </a:extLst>
          </p:cNvPr>
          <p:cNvSpPr txBox="1"/>
          <p:nvPr userDrawn="1"/>
        </p:nvSpPr>
        <p:spPr>
          <a:xfrm>
            <a:off x="1638336" y="2735547"/>
            <a:ext cx="13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1050F2-959D-9DBA-8B88-6FB7FE8C97CE}"/>
              </a:ext>
            </a:extLst>
          </p:cNvPr>
          <p:cNvSpPr txBox="1"/>
          <p:nvPr userDrawn="1"/>
        </p:nvSpPr>
        <p:spPr>
          <a:xfrm>
            <a:off x="9169821" y="2735547"/>
            <a:ext cx="13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</p:spTree>
    <p:extLst>
      <p:ext uri="{BB962C8B-B14F-4D97-AF65-F5344CB8AC3E}">
        <p14:creationId xmlns:p14="http://schemas.microsoft.com/office/powerpoint/2010/main" val="104445234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s: 2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57375" y="225130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F0233EA-30F0-BDC2-1C69-608D0ACF6386}"/>
              </a:ext>
            </a:extLst>
          </p:cNvPr>
          <p:cNvSpPr>
            <a:spLocks noChangeAspect="1"/>
          </p:cNvSpPr>
          <p:nvPr/>
        </p:nvSpPr>
        <p:spPr>
          <a:xfrm>
            <a:off x="731838" y="188318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E95085-6EA6-C444-D74F-2F1DCBF43DA9}"/>
              </a:ext>
            </a:extLst>
          </p:cNvPr>
          <p:cNvSpPr txBox="1"/>
          <p:nvPr userDrawn="1"/>
        </p:nvSpPr>
        <p:spPr>
          <a:xfrm>
            <a:off x="731838" y="188318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53E54556-F400-DB79-55CA-73889B1FDE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10475" y="225130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3F549EF-64F2-1B09-7F03-24DE45D4B2A6}"/>
              </a:ext>
            </a:extLst>
          </p:cNvPr>
          <p:cNvSpPr>
            <a:spLocks noChangeAspect="1"/>
          </p:cNvSpPr>
          <p:nvPr userDrawn="1"/>
        </p:nvSpPr>
        <p:spPr>
          <a:xfrm>
            <a:off x="6484938" y="188318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61A1BB1-71AE-B2DD-B7CD-4C5327393F03}"/>
              </a:ext>
            </a:extLst>
          </p:cNvPr>
          <p:cNvSpPr txBox="1"/>
          <p:nvPr userDrawn="1"/>
        </p:nvSpPr>
        <p:spPr>
          <a:xfrm>
            <a:off x="6484938" y="188318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C52317D6-4C96-3BF6-4B4E-14D86A6BFE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7375" y="372286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12CDE01-0921-44D4-B114-ED23705D4D96}"/>
              </a:ext>
            </a:extLst>
          </p:cNvPr>
          <p:cNvSpPr>
            <a:spLocks noChangeAspect="1"/>
          </p:cNvSpPr>
          <p:nvPr userDrawn="1"/>
        </p:nvSpPr>
        <p:spPr>
          <a:xfrm>
            <a:off x="731838" y="335474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7CD71A4-5AD1-195A-F04A-D67BEC47DD64}"/>
              </a:ext>
            </a:extLst>
          </p:cNvPr>
          <p:cNvSpPr txBox="1"/>
          <p:nvPr userDrawn="1"/>
        </p:nvSpPr>
        <p:spPr>
          <a:xfrm>
            <a:off x="731838" y="335474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8CF67927-03C2-E4FB-4B59-DBC5AC4C13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10475" y="372286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F5BCED6-4726-C81A-3012-8C521E41F9CE}"/>
              </a:ext>
            </a:extLst>
          </p:cNvPr>
          <p:cNvSpPr>
            <a:spLocks noChangeAspect="1"/>
          </p:cNvSpPr>
          <p:nvPr userDrawn="1"/>
        </p:nvSpPr>
        <p:spPr>
          <a:xfrm>
            <a:off x="6484938" y="335474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74AF041-A893-A704-F2ED-3756F6C53629}"/>
              </a:ext>
            </a:extLst>
          </p:cNvPr>
          <p:cNvSpPr txBox="1"/>
          <p:nvPr userDrawn="1"/>
        </p:nvSpPr>
        <p:spPr>
          <a:xfrm>
            <a:off x="6484938" y="335474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E4507A0D-A845-5A6A-33B3-43CDF4A7E43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57375" y="519584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E1F90C7-0549-7355-5EB4-8456966F4FDB}"/>
              </a:ext>
            </a:extLst>
          </p:cNvPr>
          <p:cNvSpPr>
            <a:spLocks noChangeAspect="1"/>
          </p:cNvSpPr>
          <p:nvPr userDrawn="1"/>
        </p:nvSpPr>
        <p:spPr>
          <a:xfrm>
            <a:off x="731838" y="482772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90234FA-0C28-C184-9ADD-9104DC3FDD7F}"/>
              </a:ext>
            </a:extLst>
          </p:cNvPr>
          <p:cNvSpPr txBox="1"/>
          <p:nvPr userDrawn="1"/>
        </p:nvSpPr>
        <p:spPr>
          <a:xfrm>
            <a:off x="731838" y="482772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75C0776E-2A34-5845-906F-DA915B3674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10475" y="519584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35381D7-04B9-B476-8D73-2C03639B2AFE}"/>
              </a:ext>
            </a:extLst>
          </p:cNvPr>
          <p:cNvSpPr>
            <a:spLocks noChangeAspect="1"/>
          </p:cNvSpPr>
          <p:nvPr userDrawn="1"/>
        </p:nvSpPr>
        <p:spPr>
          <a:xfrm>
            <a:off x="6484938" y="482772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96760BE-F280-169E-4B63-AAD6BD7153F1}"/>
              </a:ext>
            </a:extLst>
          </p:cNvPr>
          <p:cNvSpPr txBox="1"/>
          <p:nvPr userDrawn="1"/>
        </p:nvSpPr>
        <p:spPr>
          <a:xfrm>
            <a:off x="6484938" y="482772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</p:spTree>
    <p:extLst>
      <p:ext uri="{BB962C8B-B14F-4D97-AF65-F5344CB8AC3E}">
        <p14:creationId xmlns:p14="http://schemas.microsoft.com/office/powerpoint/2010/main" val="38482503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ock content with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0400"/>
            <a:ext cx="6096000" cy="67175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498120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E14379-AF3A-DFB0-0AC7-E537582E9582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D0B44EF9-CA15-3D5F-4EF6-89C56740CF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9" y="622238"/>
            <a:ext cx="4981208" cy="415498"/>
          </a:xfrm>
        </p:spPr>
        <p:txBody>
          <a:bodyPr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477246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ft block content with image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5003136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itle Placeholder 6">
            <a:extLst>
              <a:ext uri="{FF2B5EF4-FFF2-40B4-BE49-F238E27FC236}">
                <a16:creationId xmlns:a16="http://schemas.microsoft.com/office/drawing/2014/main" id="{F617994B-D56A-8D33-A579-E62EA74CFA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5003137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4604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ight block content with image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3225" y="1341439"/>
            <a:ext cx="47069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itle Placeholder 6">
            <a:extLst>
              <a:ext uri="{FF2B5EF4-FFF2-40B4-BE49-F238E27FC236}">
                <a16:creationId xmlns:a16="http://schemas.microsoft.com/office/drawing/2014/main" id="{F617994B-D56A-8D33-A579-E62EA74CFA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3224" y="622238"/>
            <a:ext cx="470693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41188163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ft block content with image x2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F7486F-8A7C-5910-366E-80261A0C0FDE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bg1"/>
                </a:solidFill>
              </a:rPr>
              <a:pPr algn="r"/>
              <a:t>‹#›</a:t>
            </a:fld>
            <a:endParaRPr lang="en-GB" sz="1500">
              <a:solidFill>
                <a:schemeClr val="bg1"/>
              </a:solidFill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498120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D76619-AE34-39B1-DCFE-DFACE1AC16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0399"/>
            <a:ext cx="6096000" cy="32886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2ECA2C9-06AC-E103-0A9E-A2B91E1F252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E14379-AF3A-DFB0-0AC7-E537582E9582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44F179A4-3CDD-A9CF-3E7F-99B140A5A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9" y="622238"/>
            <a:ext cx="4981208" cy="415498"/>
          </a:xfrm>
        </p:spPr>
        <p:txBody>
          <a:bodyPr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41327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ight block content with image x2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D76619-AE34-39B1-DCFE-DFACE1AC16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40399"/>
            <a:ext cx="6096000" cy="32886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2ECA2C9-06AC-E103-0A9E-A2B91E1F252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E14379-AF3A-DFB0-0AC7-E537582E9582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B37BEFEE-EDAC-D8BE-AA05-7F5BADDA2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3225" y="1341439"/>
            <a:ext cx="47069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Placeholder 6">
            <a:extLst>
              <a:ext uri="{FF2B5EF4-FFF2-40B4-BE49-F238E27FC236}">
                <a16:creationId xmlns:a16="http://schemas.microsoft.com/office/drawing/2014/main" id="{40503100-E31F-A287-D16C-678D26022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3224" y="622238"/>
            <a:ext cx="470693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2158404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ft block content with image x2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5003136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BBCA096-D10F-BA5C-4519-8E50BCF39C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3" name="Title Placeholder 6">
            <a:extLst>
              <a:ext uri="{FF2B5EF4-FFF2-40B4-BE49-F238E27FC236}">
                <a16:creationId xmlns:a16="http://schemas.microsoft.com/office/drawing/2014/main" id="{ACD25BEF-5BBF-CDB3-FD0E-CFBAADF2EE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5003137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31585412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ight block content with image x2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BBCA096-D10F-BA5C-4519-8E50BCF39C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E336AA3D-9BDB-AF0F-9390-4BC2B20183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3225" y="1341439"/>
            <a:ext cx="47069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itle Placeholder 6">
            <a:extLst>
              <a:ext uri="{FF2B5EF4-FFF2-40B4-BE49-F238E27FC236}">
                <a16:creationId xmlns:a16="http://schemas.microsoft.com/office/drawing/2014/main" id="{B740DC23-7E35-4C98-9F7A-C1242C7B13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3224" y="622238"/>
            <a:ext cx="470693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305980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ft pull quote with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0400"/>
            <a:ext cx="6096000" cy="67175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66DB9E-7A66-0DCE-14C5-5269C6887027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9612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ight pull quote with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40400"/>
            <a:ext cx="6096000" cy="67175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66DB9E-7A66-0DCE-14C5-5269C6887027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0003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ft pull quote with image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F7486F-8A7C-5910-366E-80261A0C0FDE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bg1"/>
                </a:solidFill>
              </a:rPr>
              <a:pPr algn="r"/>
              <a:t>‹#›</a:t>
            </a:fld>
            <a:endParaRPr lang="en-GB" sz="15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3661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ight pull quote with image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1838829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620713"/>
            <a:ext cx="10728325" cy="5616576"/>
          </a:xfrm>
          <a:prstGeom prst="rect">
            <a:avLst/>
          </a:prstGeom>
        </p:spPr>
        <p:txBody>
          <a:bodyPr vert="horz" lIns="180000" tIns="180000" rIns="180000" bIns="180000" rtlCol="0" anchor="ctr" anchorCtr="0"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65748051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-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6DF0232-7BE7-C4E3-F21A-0026855E3A2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1813039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-slid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02A5AD2-E41B-68A6-0B6A-854825490524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tIns="104400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insert video</a:t>
            </a:r>
          </a:p>
        </p:txBody>
      </p:sp>
    </p:spTree>
    <p:extLst>
      <p:ext uri="{BB962C8B-B14F-4D97-AF65-F5344CB8AC3E}">
        <p14:creationId xmlns:p14="http://schemas.microsoft.com/office/powerpoint/2010/main" val="35687758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ockup: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7F4088-C0F2-57FC-F2C6-EFC4754FD9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273" y="1972630"/>
            <a:ext cx="7861381" cy="4754637"/>
          </a:xfrm>
          <a:prstGeom prst="rect">
            <a:avLst/>
          </a:prstGeom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2891222-9588-C4A4-B356-F8CF9B7472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5057" y="2551299"/>
            <a:ext cx="5102311" cy="3235973"/>
          </a:xfrm>
          <a:prstGeom prst="rect">
            <a:avLst/>
          </a:prstGeom>
        </p:spPr>
        <p:txBody>
          <a:bodyPr tIns="612000"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screenshot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78464D-4517-811F-FC53-80F60C619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4248534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8AE738-3F3E-44B2-EBDA-A555C44807AC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10" name="Title Placeholder 6">
            <a:extLst>
              <a:ext uri="{FF2B5EF4-FFF2-40B4-BE49-F238E27FC236}">
                <a16:creationId xmlns:a16="http://schemas.microsoft.com/office/drawing/2014/main" id="{30B38B33-4F3D-3AC3-FCD0-6AF81F3BE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5960008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ockup: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78464D-4517-811F-FC53-80F60C619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8" y="1341439"/>
            <a:ext cx="5364161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8AE738-3F3E-44B2-EBDA-A555C44807AC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EACD84-0F27-A227-F1B6-D913D0DB59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212" y="1050697"/>
            <a:ext cx="3267054" cy="5616734"/>
          </a:xfrm>
          <a:prstGeom prst="rect">
            <a:avLst/>
          </a:prstGeom>
        </p:spPr>
      </p:pic>
      <p:sp>
        <p:nvSpPr>
          <p:cNvPr id="9" name="Picture Placeholder 27">
            <a:extLst>
              <a:ext uri="{FF2B5EF4-FFF2-40B4-BE49-F238E27FC236}">
                <a16:creationId xmlns:a16="http://schemas.microsoft.com/office/drawing/2014/main" id="{A87DDBC9-7D6F-E589-CA0D-E37119EDF55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747993" y="1462023"/>
            <a:ext cx="2125150" cy="4628115"/>
          </a:xfrm>
          <a:custGeom>
            <a:avLst/>
            <a:gdLst>
              <a:gd name="connsiteX0" fmla="*/ 401892 w 3804428"/>
              <a:gd name="connsiteY0" fmla="*/ 0 h 8242616"/>
              <a:gd name="connsiteX1" fmla="*/ 787350 w 3804428"/>
              <a:gd name="connsiteY1" fmla="*/ 0 h 8242616"/>
              <a:gd name="connsiteX2" fmla="*/ 839948 w 3804428"/>
              <a:gd name="connsiteY2" fmla="*/ 52595 h 8242616"/>
              <a:gd name="connsiteX3" fmla="*/ 839948 w 3804428"/>
              <a:gd name="connsiteY3" fmla="*/ 83823 h 8242616"/>
              <a:gd name="connsiteX4" fmla="*/ 1061854 w 3804428"/>
              <a:gd name="connsiteY4" fmla="*/ 305708 h 8242616"/>
              <a:gd name="connsiteX5" fmla="*/ 2745040 w 3804428"/>
              <a:gd name="connsiteY5" fmla="*/ 305708 h 8242616"/>
              <a:gd name="connsiteX6" fmla="*/ 2964480 w 3804428"/>
              <a:gd name="connsiteY6" fmla="*/ 86288 h 8242616"/>
              <a:gd name="connsiteX7" fmla="*/ 2964480 w 3804428"/>
              <a:gd name="connsiteY7" fmla="*/ 51773 h 8242616"/>
              <a:gd name="connsiteX8" fmla="*/ 3017078 w 3804428"/>
              <a:gd name="connsiteY8" fmla="*/ 0 h 8242616"/>
              <a:gd name="connsiteX9" fmla="*/ 3403356 w 3804428"/>
              <a:gd name="connsiteY9" fmla="*/ 0 h 8242616"/>
              <a:gd name="connsiteX10" fmla="*/ 3804428 w 3804428"/>
              <a:gd name="connsiteY10" fmla="*/ 401036 h 8242616"/>
              <a:gd name="connsiteX11" fmla="*/ 3804428 w 3804428"/>
              <a:gd name="connsiteY11" fmla="*/ 7841580 h 8242616"/>
              <a:gd name="connsiteX12" fmla="*/ 3403356 w 3804428"/>
              <a:gd name="connsiteY12" fmla="*/ 8242616 h 8242616"/>
              <a:gd name="connsiteX13" fmla="*/ 401892 w 3804428"/>
              <a:gd name="connsiteY13" fmla="*/ 8242616 h 8242616"/>
              <a:gd name="connsiteX14" fmla="*/ 0 w 3804428"/>
              <a:gd name="connsiteY14" fmla="*/ 7841580 h 8242616"/>
              <a:gd name="connsiteX15" fmla="*/ 0 w 3804428"/>
              <a:gd name="connsiteY15" fmla="*/ 401036 h 8242616"/>
              <a:gd name="connsiteX16" fmla="*/ 401892 w 3804428"/>
              <a:gd name="connsiteY16" fmla="*/ 0 h 824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04428" h="8242616">
                <a:moveTo>
                  <a:pt x="401892" y="0"/>
                </a:moveTo>
                <a:cubicBezTo>
                  <a:pt x="401892" y="0"/>
                  <a:pt x="401892" y="0"/>
                  <a:pt x="787350" y="0"/>
                </a:cubicBezTo>
                <a:cubicBezTo>
                  <a:pt x="816114" y="0"/>
                  <a:pt x="839948" y="23832"/>
                  <a:pt x="839948" y="52595"/>
                </a:cubicBezTo>
                <a:cubicBezTo>
                  <a:pt x="839948" y="52595"/>
                  <a:pt x="839948" y="52595"/>
                  <a:pt x="839948" y="83823"/>
                </a:cubicBezTo>
                <a:cubicBezTo>
                  <a:pt x="839948" y="206271"/>
                  <a:pt x="939394" y="305708"/>
                  <a:pt x="1061854" y="305708"/>
                </a:cubicBezTo>
                <a:cubicBezTo>
                  <a:pt x="1061854" y="305708"/>
                  <a:pt x="1061854" y="305708"/>
                  <a:pt x="2745040" y="305708"/>
                </a:cubicBezTo>
                <a:cubicBezTo>
                  <a:pt x="2866676" y="305708"/>
                  <a:pt x="2964480" y="207915"/>
                  <a:pt x="2964480" y="86288"/>
                </a:cubicBezTo>
                <a:cubicBezTo>
                  <a:pt x="2964480" y="86288"/>
                  <a:pt x="2964480" y="86288"/>
                  <a:pt x="2964480" y="51773"/>
                </a:cubicBezTo>
                <a:cubicBezTo>
                  <a:pt x="2964480" y="23010"/>
                  <a:pt x="2988314" y="0"/>
                  <a:pt x="3017078" y="0"/>
                </a:cubicBezTo>
                <a:cubicBezTo>
                  <a:pt x="3017078" y="0"/>
                  <a:pt x="3017078" y="0"/>
                  <a:pt x="3403356" y="0"/>
                </a:cubicBezTo>
                <a:cubicBezTo>
                  <a:pt x="3625262" y="0"/>
                  <a:pt x="3804428" y="179974"/>
                  <a:pt x="3804428" y="401036"/>
                </a:cubicBezTo>
                <a:cubicBezTo>
                  <a:pt x="3804428" y="401036"/>
                  <a:pt x="3804428" y="401036"/>
                  <a:pt x="3804428" y="7841580"/>
                </a:cubicBezTo>
                <a:cubicBezTo>
                  <a:pt x="3804428" y="8063464"/>
                  <a:pt x="3625262" y="8242616"/>
                  <a:pt x="3403356" y="8242616"/>
                </a:cubicBezTo>
                <a:cubicBezTo>
                  <a:pt x="3403356" y="8242616"/>
                  <a:pt x="3403356" y="8242616"/>
                  <a:pt x="401892" y="8242616"/>
                </a:cubicBezTo>
                <a:cubicBezTo>
                  <a:pt x="179988" y="8242616"/>
                  <a:pt x="0" y="8063464"/>
                  <a:pt x="0" y="7841580"/>
                </a:cubicBezTo>
                <a:cubicBezTo>
                  <a:pt x="0" y="7841580"/>
                  <a:pt x="0" y="7841580"/>
                  <a:pt x="0" y="401036"/>
                </a:cubicBezTo>
                <a:cubicBezTo>
                  <a:pt x="0" y="179974"/>
                  <a:pt x="179988" y="0"/>
                  <a:pt x="401892" y="0"/>
                </a:cubicBezTo>
                <a:close/>
              </a:path>
            </a:pathLst>
          </a:custGeom>
          <a:noFill/>
        </p:spPr>
        <p:txBody>
          <a:bodyPr wrap="square" tIns="61200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insert screenshot</a:t>
            </a:r>
          </a:p>
        </p:txBody>
      </p:sp>
      <p:sp>
        <p:nvSpPr>
          <p:cNvPr id="12" name="Title Placeholder 6">
            <a:extLst>
              <a:ext uri="{FF2B5EF4-FFF2-40B4-BE49-F238E27FC236}">
                <a16:creationId xmlns:a16="http://schemas.microsoft.com/office/drawing/2014/main" id="{F6D3D1F8-2F3B-7DB7-AC63-17E08558B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8500974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7EFDF-C1D9-C223-10FB-BBA4AACB11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2142520"/>
            <a:ext cx="10728325" cy="784830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lnSpc>
                <a:spcPct val="85000"/>
              </a:lnSpc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/>
              <a:t>Thanks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50DE21-9FDD-81B0-FEB8-222484B8A1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9" y="2927350"/>
            <a:ext cx="5364162" cy="576293"/>
          </a:xfrm>
        </p:spPr>
        <p:txBody>
          <a:bodyPr lIns="36000" tIns="144000">
            <a:sp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Supporting text e.g. what’s next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8518E5-0539-D93E-1E5A-971C4E36DE99}"/>
              </a:ext>
            </a:extLst>
          </p:cNvPr>
          <p:cNvSpPr txBox="1"/>
          <p:nvPr userDrawn="1"/>
        </p:nvSpPr>
        <p:spPr>
          <a:xfrm>
            <a:off x="9224442" y="6048401"/>
            <a:ext cx="2235720" cy="23083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GB" sz="1500">
                <a:solidFill>
                  <a:schemeClr val="bg1"/>
                </a:solidFill>
              </a:rPr>
              <a:t>herts.ac.uk</a:t>
            </a:r>
          </a:p>
        </p:txBody>
      </p:sp>
      <p:pic>
        <p:nvPicPr>
          <p:cNvPr id="5" name="Picture 4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6D92B4BB-3FBC-4D21-CE1F-A81526D21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761" y="465824"/>
            <a:ext cx="3443619" cy="704325"/>
          </a:xfrm>
          <a:prstGeom prst="rect">
            <a:avLst/>
          </a:prstGeom>
        </p:spPr>
      </p:pic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72BE1452-1F20-005B-8BC3-9EB161CA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68" y="4139687"/>
            <a:ext cx="5710686" cy="247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340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64.xml"/><Relationship Id="rId58" Type="http://schemas.openxmlformats.org/officeDocument/2006/relationships/slideLayout" Target="../slideLayouts/slideLayout69.xml"/><Relationship Id="rId5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56" Type="http://schemas.openxmlformats.org/officeDocument/2006/relationships/slideLayout" Target="../slideLayouts/slideLayout67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65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57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21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Relationship Id="rId6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B341B1-E107-2809-43C2-00587B007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2E0C3-56CB-DF65-7A66-5E9A602E9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AF714-FC1C-61B6-93E1-FBC657E66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3FC418-8160-4D43-8C54-47100D8D077E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EB268-E726-7A7F-FA1C-2897C7226B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B4439-CEF8-4CDF-DFFF-CB9406B1A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3E614E-F80B-4966-AE4C-C9362A641A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20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74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2F3FB-3941-B1B0-81AF-09F9A0409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1341438"/>
            <a:ext cx="10728324" cy="48958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A22F8008-8A6A-5B08-639A-CDB7264BD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314517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400050" indent="-2349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tabLst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800100" indent="-2349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tabLst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12838" indent="-214313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tabLst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474788" indent="-2159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tabLst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61">
          <p15:clr>
            <a:srgbClr val="F26B43"/>
          </p15:clr>
        </p15:guide>
        <p15:guide id="4" pos="7219">
          <p15:clr>
            <a:srgbClr val="F26B43"/>
          </p15:clr>
        </p15:guide>
        <p15:guide id="5" orient="horz" pos="391">
          <p15:clr>
            <a:srgbClr val="F26B43"/>
          </p15:clr>
        </p15:guide>
        <p15:guide id="6" orient="horz" pos="3929">
          <p15:clr>
            <a:srgbClr val="F26B43"/>
          </p15:clr>
        </p15:guide>
        <p15:guide id="7" orient="horz" pos="84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mgenbiotechexperience.net/uk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genbiotechexperience.com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amgenbiotechexperience.net/uk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news/articles/c8en3n29wdro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6D0CB-EC50-61A9-6A6E-399164C96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76B5949A-A422-D0C1-1B26-5386CA32C2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03" b="28306"/>
          <a:stretch>
            <a:fillRect/>
          </a:stretch>
        </p:blipFill>
        <p:spPr>
          <a:xfrm>
            <a:off x="0" y="0"/>
            <a:ext cx="12191996" cy="594276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E4F190CF-D7D9-94F4-8C65-33767691D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94831"/>
            <a:ext cx="12203920" cy="206685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03236849-806D-0354-AD26-315A5932B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3732" y="5999872"/>
            <a:ext cx="3326916" cy="8217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8F35D9F7-BCB4-D51F-4503-4EA15EDA7600}"/>
              </a:ext>
            </a:extLst>
          </p:cNvPr>
          <p:cNvSpPr txBox="1"/>
          <p:nvPr/>
        </p:nvSpPr>
        <p:spPr>
          <a:xfrm>
            <a:off x="390524" y="130403"/>
            <a:ext cx="11922331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Amgen Biotech Experience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Community of Practice Network Meeting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2A9788-DE7C-A4C2-23F2-2E81EDBA590E}"/>
              </a:ext>
            </a:extLst>
          </p:cNvPr>
          <p:cNvSpPr txBox="1"/>
          <p:nvPr/>
        </p:nvSpPr>
        <p:spPr>
          <a:xfrm>
            <a:off x="5302818" y="6073170"/>
            <a:ext cx="2097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0000"/>
                </a:highlight>
                <a:uLnTx/>
                <a:uFillTx/>
                <a:latin typeface="Arial" panose="020B0604020202020204"/>
                <a:ea typeface="+mn-ea"/>
                <a:cs typeface="+mn-cs"/>
              </a:rPr>
              <a:t>October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70F24E-B458-A565-839F-9DA3AA7C0DF2}"/>
              </a:ext>
            </a:extLst>
          </p:cNvPr>
          <p:cNvSpPr/>
          <p:nvPr/>
        </p:nvSpPr>
        <p:spPr>
          <a:xfrm>
            <a:off x="133350" y="6138489"/>
            <a:ext cx="4381500" cy="2850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688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21DA4-2AA2-EB87-D2DB-1FB676E9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27275547-0012-BFA3-CF82-3F703879456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3033" y="4662413"/>
            <a:ext cx="2078967" cy="12277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36C561C-33FA-C586-D4B3-7890A0705849}"/>
              </a:ext>
            </a:extLst>
          </p:cNvPr>
          <p:cNvSpPr/>
          <p:nvPr/>
        </p:nvSpPr>
        <p:spPr>
          <a:xfrm>
            <a:off x="0" y="6177280"/>
            <a:ext cx="12192000" cy="690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Picture 9" descr="A green and white logo&#10;&#10;AI-generated content may be incorrect.">
            <a:extLst>
              <a:ext uri="{FF2B5EF4-FFF2-40B4-BE49-F238E27FC236}">
                <a16:creationId xmlns:a16="http://schemas.microsoft.com/office/drawing/2014/main" id="{834AD24E-7D89-F4DD-1251-D39C051C44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1" y="6177280"/>
            <a:ext cx="1554480" cy="576820"/>
          </a:xfrm>
          <a:prstGeom prst="rect">
            <a:avLst/>
          </a:prstGeom>
        </p:spPr>
      </p:pic>
      <p:pic>
        <p:nvPicPr>
          <p:cNvPr id="7" name="Picture 6" descr="A logo with text and blue letters&#10;&#10;AI-generated content may be incorrect.">
            <a:extLst>
              <a:ext uri="{FF2B5EF4-FFF2-40B4-BE49-F238E27FC236}">
                <a16:creationId xmlns:a16="http://schemas.microsoft.com/office/drawing/2014/main" id="{738E70E5-D6DF-C2F7-0527-A9B3089403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70" y="103900"/>
            <a:ext cx="1155500" cy="2563327"/>
          </a:xfrm>
          <a:prstGeom prst="rect">
            <a:avLst/>
          </a:prstGeom>
        </p:spPr>
      </p:pic>
      <p:pic>
        <p:nvPicPr>
          <p:cNvPr id="17" name="Picture 8" descr="Planetarium.jpg">
            <a:extLst>
              <a:ext uri="{FF2B5EF4-FFF2-40B4-BE49-F238E27FC236}">
                <a16:creationId xmlns:a16="http://schemas.microsoft.com/office/drawing/2014/main" id="{0C41E549-8AB6-0E01-F6E1-A4B8988731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048" y="3766786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Content Placeholder 6" descr="portcullis_house_london.jpg">
            <a:extLst>
              <a:ext uri="{FF2B5EF4-FFF2-40B4-BE49-F238E27FC236}">
                <a16:creationId xmlns:a16="http://schemas.microsoft.com/office/drawing/2014/main" id="{B03DBFE1-2FE4-EE9F-B875-4CD75E93F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32197" y="131523"/>
            <a:ext cx="4017843" cy="3297477"/>
          </a:xfrm>
          <a:prstGeom prst="rect">
            <a:avLst/>
          </a:prstGeom>
        </p:spPr>
      </p:pic>
      <p:pic>
        <p:nvPicPr>
          <p:cNvPr id="21" name="Picture 20" descr="A person on a platform with a crane&#10;&#10;AI-generated content may be incorrect.">
            <a:extLst>
              <a:ext uri="{FF2B5EF4-FFF2-40B4-BE49-F238E27FC236}">
                <a16:creationId xmlns:a16="http://schemas.microsoft.com/office/drawing/2014/main" id="{92FCB1B2-9ACA-3D5C-437B-1F1704F0A8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074" y="2275229"/>
            <a:ext cx="3014663" cy="4354513"/>
          </a:xfrm>
          <a:prstGeom prst="rect">
            <a:avLst/>
          </a:prstGeom>
        </p:spPr>
      </p:pic>
      <p:pic>
        <p:nvPicPr>
          <p:cNvPr id="15" name="Content Placeholder 14" descr="A skull of a dinosaur&#10;&#10;AI-generated content may be incorrect.">
            <a:extLst>
              <a:ext uri="{FF2B5EF4-FFF2-40B4-BE49-F238E27FC236}">
                <a16:creationId xmlns:a16="http://schemas.microsoft.com/office/drawing/2014/main" id="{FCDDD3A0-8A9F-6D74-9BA5-C062EA02539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547" y="131523"/>
            <a:ext cx="5181600" cy="3454400"/>
          </a:xfrm>
        </p:spPr>
      </p:pic>
      <p:pic>
        <p:nvPicPr>
          <p:cNvPr id="23" name="Picture 22" descr="A close-up of a computer screen&#10;&#10;AI-generated content may be incorrect.">
            <a:extLst>
              <a:ext uri="{FF2B5EF4-FFF2-40B4-BE49-F238E27FC236}">
                <a16:creationId xmlns:a16="http://schemas.microsoft.com/office/drawing/2014/main" id="{D5D999BB-3FFF-E6C0-CB77-E368B123ED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5" t="42296" r="32016" b="23629"/>
          <a:stretch/>
        </p:blipFill>
        <p:spPr>
          <a:xfrm rot="5400000">
            <a:off x="2552355" y="4163409"/>
            <a:ext cx="3200465" cy="2023021"/>
          </a:xfrm>
          <a:prstGeom prst="rect">
            <a:avLst/>
          </a:prstGeom>
        </p:spPr>
      </p:pic>
      <p:pic>
        <p:nvPicPr>
          <p:cNvPr id="16" name="Content Placeholder 4" descr="Kit-Club-stable-adj.jpg">
            <a:extLst>
              <a:ext uri="{FF2B5EF4-FFF2-40B4-BE49-F238E27FC236}">
                <a16:creationId xmlns:a16="http://schemas.microsoft.com/office/drawing/2014/main" id="{1E8C7611-CC99-2B4E-3C37-A7155720F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" r="-3333"/>
          <a:stretch>
            <a:fillRect/>
          </a:stretch>
        </p:blipFill>
        <p:spPr>
          <a:xfrm>
            <a:off x="0" y="2831128"/>
            <a:ext cx="3156216" cy="39440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3EE74F-BB44-1EE0-BA36-0E4936B1D15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11242" y="2800755"/>
            <a:ext cx="2896181" cy="180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848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F4993F-D5B0-9C77-F0AD-218AA89E1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057" y="578190"/>
            <a:ext cx="8011886" cy="57016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C83476-D8B4-F88D-F158-A2511DAAD438}"/>
              </a:ext>
            </a:extLst>
          </p:cNvPr>
          <p:cNvSpPr txBox="1"/>
          <p:nvPr/>
        </p:nvSpPr>
        <p:spPr>
          <a:xfrm>
            <a:off x="2090057" y="20885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https://tsn.org.uk/abeuk/</a:t>
            </a:r>
          </a:p>
        </p:txBody>
      </p:sp>
      <p:pic>
        <p:nvPicPr>
          <p:cNvPr id="4" name="Picture 3" descr="A logo with text and blue letters&#10;&#10;AI-generated content may be incorrect.">
            <a:extLst>
              <a:ext uri="{FF2B5EF4-FFF2-40B4-BE49-F238E27FC236}">
                <a16:creationId xmlns:a16="http://schemas.microsoft.com/office/drawing/2014/main" id="{EC3C4D38-7B1D-4FFB-6DA1-DBEA1B54E1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70" y="1761250"/>
            <a:ext cx="1155500" cy="256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15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8373A3F-54E0-424E-A84D-35221221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171972-9916-F7F3-37EB-9D496BFB4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513" y="841375"/>
            <a:ext cx="3505200" cy="311469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chemeClr val="bg1"/>
                </a:solidFill>
              </a:rPr>
              <a:t>Spot the Difference?!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3ED889F-5892-895D-10E6-C454142DE3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4513" y="4337072"/>
            <a:ext cx="3506264" cy="16716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</a:rPr>
              <a:t>Make your MO even safer by loading without blue light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7BAEF06-AB74-442C-8C30-B88233FD8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DFD9AA5-A6A4-499F-BB09-5CD7F8145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" y="0"/>
              <a:ext cx="3986041" cy="6858000"/>
              <a:chOff x="1" y="0"/>
              <a:chExt cx="3986041" cy="6858000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F499571-4EEA-4442-B71C-2972335B3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FFC7284-7A71-4F33-AB06-E0D1EB1CAF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27F758D-B23C-459E-AD21-6621782C72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748588" y="0"/>
              <a:ext cx="1339053" cy="6858000"/>
              <a:chOff x="2748588" y="0"/>
              <a:chExt cx="1339053" cy="6858000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8DD5D69-A882-48D7-ACFB-68E2DC6B04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A2432BD6-3DCC-4397-BD7F-3FE84F3210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blipFill dpi="0" rotWithShape="1">
                <a:blip r:embed="rId2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4819794-F16A-17B2-14C0-C0749ADB2A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7" b="10123"/>
          <a:stretch>
            <a:fillRect/>
          </a:stretch>
        </p:blipFill>
        <p:spPr>
          <a:xfrm rot="16200000">
            <a:off x="-192087" y="2420184"/>
            <a:ext cx="3810000" cy="2017634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C9829185-6353-4E3C-B082-AA7F51939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B7BB359-8B77-484C-B9CD-6376139A3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" y="0"/>
              <a:ext cx="3986041" cy="6858000"/>
              <a:chOff x="1" y="0"/>
              <a:chExt cx="3986041" cy="6858000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A96BE9D-5B3B-4CA9-8895-33FAA38046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7840E2BF-E954-4173-BF70-2DAE9E19A0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3986041" cy="6858000"/>
              </a:xfrm>
              <a:custGeom>
                <a:avLst/>
                <a:gdLst>
                  <a:gd name="connsiteX0" fmla="*/ 0 w 3986041"/>
                  <a:gd name="connsiteY0" fmla="*/ 0 h 6858000"/>
                  <a:gd name="connsiteX1" fmla="*/ 3066495 w 3986041"/>
                  <a:gd name="connsiteY1" fmla="*/ 0 h 6858000"/>
                  <a:gd name="connsiteX2" fmla="*/ 3427241 w 3986041"/>
                  <a:gd name="connsiteY2" fmla="*/ 1211943 h 6858000"/>
                  <a:gd name="connsiteX3" fmla="*/ 3986041 w 3986041"/>
                  <a:gd name="connsiteY3" fmla="*/ 4122057 h 6858000"/>
                  <a:gd name="connsiteX4" fmla="*/ 3751724 w 3986041"/>
                  <a:gd name="connsiteY4" fmla="*/ 6858000 h 6858000"/>
                  <a:gd name="connsiteX5" fmla="*/ 0 w 3986041"/>
                  <a:gd name="connsiteY5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6041" h="6858000">
                    <a:moveTo>
                      <a:pt x="0" y="0"/>
                    </a:moveTo>
                    <a:lnTo>
                      <a:pt x="3066495" y="0"/>
                    </a:lnTo>
                    <a:lnTo>
                      <a:pt x="3427241" y="1211943"/>
                    </a:lnTo>
                    <a:lnTo>
                      <a:pt x="3986041" y="4122057"/>
                    </a:lnTo>
                    <a:lnTo>
                      <a:pt x="3751724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F125B5A-DFAC-4B6D-B14F-287F8C436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748588" y="0"/>
              <a:ext cx="1339053" cy="6858000"/>
              <a:chOff x="2748588" y="0"/>
              <a:chExt cx="1339053" cy="6858000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AF4804F-69E5-479A-9F45-C0E4631715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CA5C733-38F9-4D36-A78D-0AB08CCBB5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748588" y="0"/>
                <a:ext cx="1339053" cy="6858000"/>
              </a:xfrm>
              <a:custGeom>
                <a:avLst/>
                <a:gdLst>
                  <a:gd name="connsiteX0" fmla="*/ 850532 w 1339053"/>
                  <a:gd name="connsiteY0" fmla="*/ 3481838 h 6858000"/>
                  <a:gd name="connsiteX1" fmla="*/ 877027 w 1339053"/>
                  <a:gd name="connsiteY1" fmla="*/ 3490955 h 6858000"/>
                  <a:gd name="connsiteX2" fmla="*/ 922718 w 1339053"/>
                  <a:gd name="connsiteY2" fmla="*/ 3516472 h 6858000"/>
                  <a:gd name="connsiteX3" fmla="*/ 1094179 w 1339053"/>
                  <a:gd name="connsiteY3" fmla="*/ 3567567 h 6858000"/>
                  <a:gd name="connsiteX4" fmla="*/ 1118891 w 1339053"/>
                  <a:gd name="connsiteY4" fmla="*/ 3568331 h 6858000"/>
                  <a:gd name="connsiteX5" fmla="*/ 1295961 w 1339053"/>
                  <a:gd name="connsiteY5" fmla="*/ 3584709 h 6858000"/>
                  <a:gd name="connsiteX6" fmla="*/ 1308070 w 1339053"/>
                  <a:gd name="connsiteY6" fmla="*/ 3585183 h 6858000"/>
                  <a:gd name="connsiteX7" fmla="*/ 1325263 w 1339053"/>
                  <a:gd name="connsiteY7" fmla="*/ 3705453 h 6858000"/>
                  <a:gd name="connsiteX8" fmla="*/ 1334107 w 1339053"/>
                  <a:gd name="connsiteY8" fmla="*/ 3772268 h 6858000"/>
                  <a:gd name="connsiteX9" fmla="*/ 1338203 w 1339053"/>
                  <a:gd name="connsiteY9" fmla="*/ 3831076 h 6858000"/>
                  <a:gd name="connsiteX10" fmla="*/ 1338805 w 1339053"/>
                  <a:gd name="connsiteY10" fmla="*/ 3839709 h 6858000"/>
                  <a:gd name="connsiteX11" fmla="*/ 1335635 w 1339053"/>
                  <a:gd name="connsiteY11" fmla="*/ 4118635 h 6858000"/>
                  <a:gd name="connsiteX12" fmla="*/ 1337171 w 1339053"/>
                  <a:gd name="connsiteY12" fmla="*/ 4209403 h 6858000"/>
                  <a:gd name="connsiteX13" fmla="*/ 1325840 w 1339053"/>
                  <a:gd name="connsiteY13" fmla="*/ 4309174 h 6858000"/>
                  <a:gd name="connsiteX14" fmla="*/ 1321122 w 1339053"/>
                  <a:gd name="connsiteY14" fmla="*/ 4473630 h 6858000"/>
                  <a:gd name="connsiteX15" fmla="*/ 1302196 w 1339053"/>
                  <a:gd name="connsiteY15" fmla="*/ 4791709 h 6858000"/>
                  <a:gd name="connsiteX16" fmla="*/ 1293239 w 1339053"/>
                  <a:gd name="connsiteY16" fmla="*/ 4860048 h 6858000"/>
                  <a:gd name="connsiteX17" fmla="*/ 1288829 w 1339053"/>
                  <a:gd name="connsiteY17" fmla="*/ 5039837 h 6858000"/>
                  <a:gd name="connsiteX18" fmla="*/ 1289584 w 1339053"/>
                  <a:gd name="connsiteY18" fmla="*/ 5148703 h 6858000"/>
                  <a:gd name="connsiteX19" fmla="*/ 1282205 w 1339053"/>
                  <a:gd name="connsiteY19" fmla="*/ 5236435 h 6858000"/>
                  <a:gd name="connsiteX20" fmla="*/ 1268145 w 1339053"/>
                  <a:gd name="connsiteY20" fmla="*/ 5311662 h 6858000"/>
                  <a:gd name="connsiteX21" fmla="*/ 1250547 w 1339053"/>
                  <a:gd name="connsiteY21" fmla="*/ 5515595 h 6858000"/>
                  <a:gd name="connsiteX22" fmla="*/ 1243323 w 1339053"/>
                  <a:gd name="connsiteY22" fmla="*/ 5596885 h 6858000"/>
                  <a:gd name="connsiteX23" fmla="*/ 1238303 w 1339053"/>
                  <a:gd name="connsiteY23" fmla="*/ 5812036 h 6858000"/>
                  <a:gd name="connsiteX24" fmla="*/ 1223551 w 1339053"/>
                  <a:gd name="connsiteY24" fmla="*/ 5991171 h 6858000"/>
                  <a:gd name="connsiteX25" fmla="*/ 1219699 w 1339053"/>
                  <a:gd name="connsiteY25" fmla="*/ 6066726 h 6858000"/>
                  <a:gd name="connsiteX26" fmla="*/ 1199935 w 1339053"/>
                  <a:gd name="connsiteY26" fmla="*/ 6236130 h 6858000"/>
                  <a:gd name="connsiteX27" fmla="*/ 1192857 w 1339053"/>
                  <a:gd name="connsiteY27" fmla="*/ 6333267 h 6858000"/>
                  <a:gd name="connsiteX28" fmla="*/ 1148174 w 1339053"/>
                  <a:gd name="connsiteY28" fmla="*/ 6561849 h 6858000"/>
                  <a:gd name="connsiteX29" fmla="*/ 1100424 w 1339053"/>
                  <a:gd name="connsiteY29" fmla="*/ 6797385 h 6858000"/>
                  <a:gd name="connsiteX30" fmla="*/ 1085621 w 1339053"/>
                  <a:gd name="connsiteY30" fmla="*/ 6858000 h 6858000"/>
                  <a:gd name="connsiteX31" fmla="*/ 932341 w 1339053"/>
                  <a:gd name="connsiteY31" fmla="*/ 6858000 h 6858000"/>
                  <a:gd name="connsiteX32" fmla="*/ 944496 w 1339053"/>
                  <a:gd name="connsiteY32" fmla="*/ 6829656 h 6858000"/>
                  <a:gd name="connsiteX33" fmla="*/ 913239 w 1339053"/>
                  <a:gd name="connsiteY33" fmla="*/ 6720119 h 6858000"/>
                  <a:gd name="connsiteX34" fmla="*/ 870682 w 1339053"/>
                  <a:gd name="connsiteY34" fmla="*/ 6655346 h 6858000"/>
                  <a:gd name="connsiteX35" fmla="*/ 846442 w 1339053"/>
                  <a:gd name="connsiteY35" fmla="*/ 6498594 h 6858000"/>
                  <a:gd name="connsiteX36" fmla="*/ 881150 w 1339053"/>
                  <a:gd name="connsiteY36" fmla="*/ 6473756 h 6858000"/>
                  <a:gd name="connsiteX37" fmla="*/ 922470 w 1339053"/>
                  <a:gd name="connsiteY37" fmla="*/ 6377035 h 6858000"/>
                  <a:gd name="connsiteX38" fmla="*/ 955039 w 1339053"/>
                  <a:gd name="connsiteY38" fmla="*/ 6268585 h 6858000"/>
                  <a:gd name="connsiteX39" fmla="*/ 1024350 w 1339053"/>
                  <a:gd name="connsiteY39" fmla="*/ 6083443 h 6858000"/>
                  <a:gd name="connsiteX40" fmla="*/ 999696 w 1339053"/>
                  <a:gd name="connsiteY40" fmla="*/ 5938416 h 6858000"/>
                  <a:gd name="connsiteX41" fmla="*/ 988342 w 1339053"/>
                  <a:gd name="connsiteY41" fmla="*/ 5882426 h 6858000"/>
                  <a:gd name="connsiteX42" fmla="*/ 985444 w 1339053"/>
                  <a:gd name="connsiteY42" fmla="*/ 5832438 h 6858000"/>
                  <a:gd name="connsiteX43" fmla="*/ 992016 w 1339053"/>
                  <a:gd name="connsiteY43" fmla="*/ 5777751 h 6858000"/>
                  <a:gd name="connsiteX44" fmla="*/ 995028 w 1339053"/>
                  <a:gd name="connsiteY44" fmla="*/ 5641832 h 6858000"/>
                  <a:gd name="connsiteX45" fmla="*/ 981247 w 1339053"/>
                  <a:gd name="connsiteY45" fmla="*/ 5562522 h 6858000"/>
                  <a:gd name="connsiteX46" fmla="*/ 995131 w 1339053"/>
                  <a:gd name="connsiteY46" fmla="*/ 5398075 h 6858000"/>
                  <a:gd name="connsiteX47" fmla="*/ 997379 w 1339053"/>
                  <a:gd name="connsiteY47" fmla="*/ 5283928 h 6858000"/>
                  <a:gd name="connsiteX48" fmla="*/ 979617 w 1339053"/>
                  <a:gd name="connsiteY48" fmla="*/ 5157396 h 6858000"/>
                  <a:gd name="connsiteX49" fmla="*/ 976441 w 1339053"/>
                  <a:gd name="connsiteY49" fmla="*/ 5139485 h 6858000"/>
                  <a:gd name="connsiteX50" fmla="*/ 953793 w 1339053"/>
                  <a:gd name="connsiteY50" fmla="*/ 5091862 h 6858000"/>
                  <a:gd name="connsiteX51" fmla="*/ 853056 w 1339053"/>
                  <a:gd name="connsiteY51" fmla="*/ 5001787 h 6858000"/>
                  <a:gd name="connsiteX52" fmla="*/ 833979 w 1339053"/>
                  <a:gd name="connsiteY52" fmla="*/ 4978966 h 6858000"/>
                  <a:gd name="connsiteX53" fmla="*/ 796995 w 1339053"/>
                  <a:gd name="connsiteY53" fmla="*/ 4813768 h 6858000"/>
                  <a:gd name="connsiteX54" fmla="*/ 820590 w 1339053"/>
                  <a:gd name="connsiteY54" fmla="*/ 4764057 h 6858000"/>
                  <a:gd name="connsiteX55" fmla="*/ 864688 w 1339053"/>
                  <a:gd name="connsiteY55" fmla="*/ 4714752 h 6858000"/>
                  <a:gd name="connsiteX56" fmla="*/ 910485 w 1339053"/>
                  <a:gd name="connsiteY56" fmla="*/ 4590911 h 6858000"/>
                  <a:gd name="connsiteX57" fmla="*/ 911445 w 1339053"/>
                  <a:gd name="connsiteY57" fmla="*/ 4539571 h 6858000"/>
                  <a:gd name="connsiteX58" fmla="*/ 900285 w 1339053"/>
                  <a:gd name="connsiteY58" fmla="*/ 4445837 h 6858000"/>
                  <a:gd name="connsiteX59" fmla="*/ 863237 w 1339053"/>
                  <a:gd name="connsiteY59" fmla="*/ 4364703 h 6858000"/>
                  <a:gd name="connsiteX60" fmla="*/ 798070 w 1339053"/>
                  <a:gd name="connsiteY60" fmla="*/ 4243284 h 6858000"/>
                  <a:gd name="connsiteX61" fmla="*/ 817097 w 1339053"/>
                  <a:gd name="connsiteY61" fmla="*/ 4054750 h 6858000"/>
                  <a:gd name="connsiteX62" fmla="*/ 826251 w 1339053"/>
                  <a:gd name="connsiteY62" fmla="*/ 3982801 h 6858000"/>
                  <a:gd name="connsiteX63" fmla="*/ 836848 w 1339053"/>
                  <a:gd name="connsiteY63" fmla="*/ 3784939 h 6858000"/>
                  <a:gd name="connsiteX64" fmla="*/ 841285 w 1339053"/>
                  <a:gd name="connsiteY64" fmla="*/ 3766755 h 6858000"/>
                  <a:gd name="connsiteX65" fmla="*/ 841284 w 1339053"/>
                  <a:gd name="connsiteY65" fmla="*/ 3766755 h 6858000"/>
                  <a:gd name="connsiteX66" fmla="*/ 852925 w 1339053"/>
                  <a:gd name="connsiteY66" fmla="*/ 3719034 h 6858000"/>
                  <a:gd name="connsiteX67" fmla="*/ 857932 w 1339053"/>
                  <a:gd name="connsiteY67" fmla="*/ 3696880 h 6858000"/>
                  <a:gd name="connsiteX68" fmla="*/ 853534 w 1339053"/>
                  <a:gd name="connsiteY68" fmla="*/ 3507036 h 6858000"/>
                  <a:gd name="connsiteX69" fmla="*/ 850226 w 1339053"/>
                  <a:gd name="connsiteY69" fmla="*/ 3485839 h 6858000"/>
                  <a:gd name="connsiteX70" fmla="*/ 0 w 1339053"/>
                  <a:gd name="connsiteY70" fmla="*/ 0 h 6858000"/>
                  <a:gd name="connsiteX71" fmla="*/ 455609 w 1339053"/>
                  <a:gd name="connsiteY71" fmla="*/ 0 h 6858000"/>
                  <a:gd name="connsiteX72" fmla="*/ 459171 w 1339053"/>
                  <a:gd name="connsiteY72" fmla="*/ 72395 h 6858000"/>
                  <a:gd name="connsiteX73" fmla="*/ 460041 w 1339053"/>
                  <a:gd name="connsiteY73" fmla="*/ 131917 h 6858000"/>
                  <a:gd name="connsiteX74" fmla="*/ 504421 w 1339053"/>
                  <a:gd name="connsiteY74" fmla="*/ 389691 h 6858000"/>
                  <a:gd name="connsiteX75" fmla="*/ 582097 w 1339053"/>
                  <a:gd name="connsiteY75" fmla="*/ 634609 h 6858000"/>
                  <a:gd name="connsiteX76" fmla="*/ 702468 w 1339053"/>
                  <a:gd name="connsiteY76" fmla="*/ 834019 h 6858000"/>
                  <a:gd name="connsiteX77" fmla="*/ 729203 w 1339053"/>
                  <a:gd name="connsiteY77" fmla="*/ 887701 h 6858000"/>
                  <a:gd name="connsiteX78" fmla="*/ 743787 w 1339053"/>
                  <a:gd name="connsiteY78" fmla="*/ 1016355 h 6858000"/>
                  <a:gd name="connsiteX79" fmla="*/ 750083 w 1339053"/>
                  <a:gd name="connsiteY79" fmla="*/ 1128060 h 6858000"/>
                  <a:gd name="connsiteX80" fmla="*/ 768866 w 1339053"/>
                  <a:gd name="connsiteY80" fmla="*/ 1213431 h 6858000"/>
                  <a:gd name="connsiteX81" fmla="*/ 787802 w 1339053"/>
                  <a:gd name="connsiteY81" fmla="*/ 1286432 h 6858000"/>
                  <a:gd name="connsiteX82" fmla="*/ 842837 w 1339053"/>
                  <a:gd name="connsiteY82" fmla="*/ 1455511 h 6858000"/>
                  <a:gd name="connsiteX83" fmla="*/ 877988 w 1339053"/>
                  <a:gd name="connsiteY83" fmla="*/ 1634814 h 6858000"/>
                  <a:gd name="connsiteX84" fmla="*/ 941063 w 1339053"/>
                  <a:gd name="connsiteY84" fmla="*/ 1789731 h 6858000"/>
                  <a:gd name="connsiteX85" fmla="*/ 980124 w 1339053"/>
                  <a:gd name="connsiteY85" fmla="*/ 1857657 h 6858000"/>
                  <a:gd name="connsiteX86" fmla="*/ 984484 w 1339053"/>
                  <a:gd name="connsiteY86" fmla="*/ 1976384 h 6858000"/>
                  <a:gd name="connsiteX87" fmla="*/ 1007189 w 1339053"/>
                  <a:gd name="connsiteY87" fmla="*/ 2110650 h 6858000"/>
                  <a:gd name="connsiteX88" fmla="*/ 1039893 w 1339053"/>
                  <a:gd name="connsiteY88" fmla="*/ 2211041 h 6858000"/>
                  <a:gd name="connsiteX89" fmla="*/ 1059162 w 1339053"/>
                  <a:gd name="connsiteY89" fmla="*/ 2286682 h 6858000"/>
                  <a:gd name="connsiteX90" fmla="*/ 1070522 w 1339053"/>
                  <a:gd name="connsiteY90" fmla="*/ 2388667 h 6858000"/>
                  <a:gd name="connsiteX91" fmla="*/ 1093939 w 1339053"/>
                  <a:gd name="connsiteY91" fmla="*/ 2494653 h 6858000"/>
                  <a:gd name="connsiteX92" fmla="*/ 1112007 w 1339053"/>
                  <a:gd name="connsiteY92" fmla="*/ 2548197 h 6858000"/>
                  <a:gd name="connsiteX93" fmla="*/ 1138346 w 1339053"/>
                  <a:gd name="connsiteY93" fmla="*/ 2649163 h 6858000"/>
                  <a:gd name="connsiteX94" fmla="*/ 1160337 w 1339053"/>
                  <a:gd name="connsiteY94" fmla="*/ 2751608 h 6858000"/>
                  <a:gd name="connsiteX95" fmla="*/ 1165737 w 1339053"/>
                  <a:gd name="connsiteY95" fmla="*/ 2933012 h 6858000"/>
                  <a:gd name="connsiteX96" fmla="*/ 1202029 w 1339053"/>
                  <a:gd name="connsiteY96" fmla="*/ 3107873 h 6858000"/>
                  <a:gd name="connsiteX97" fmla="*/ 1225692 w 1339053"/>
                  <a:gd name="connsiteY97" fmla="*/ 3244974 h 6858000"/>
                  <a:gd name="connsiteX98" fmla="*/ 1243916 w 1339053"/>
                  <a:gd name="connsiteY98" fmla="*/ 3326221 h 6858000"/>
                  <a:gd name="connsiteX99" fmla="*/ 1293067 w 1339053"/>
                  <a:gd name="connsiteY99" fmla="*/ 3480219 h 6858000"/>
                  <a:gd name="connsiteX100" fmla="*/ 1308071 w 1339053"/>
                  <a:gd name="connsiteY100" fmla="*/ 3585182 h 6858000"/>
                  <a:gd name="connsiteX101" fmla="*/ 1295962 w 1339053"/>
                  <a:gd name="connsiteY101" fmla="*/ 3584708 h 6858000"/>
                  <a:gd name="connsiteX102" fmla="*/ 1118893 w 1339053"/>
                  <a:gd name="connsiteY102" fmla="*/ 3568330 h 6858000"/>
                  <a:gd name="connsiteX103" fmla="*/ 1094179 w 1339053"/>
                  <a:gd name="connsiteY103" fmla="*/ 3567566 h 6858000"/>
                  <a:gd name="connsiteX104" fmla="*/ 922719 w 1339053"/>
                  <a:gd name="connsiteY104" fmla="*/ 3516472 h 6858000"/>
                  <a:gd name="connsiteX105" fmla="*/ 877028 w 1339053"/>
                  <a:gd name="connsiteY105" fmla="*/ 3490955 h 6858000"/>
                  <a:gd name="connsiteX106" fmla="*/ 850533 w 1339053"/>
                  <a:gd name="connsiteY106" fmla="*/ 3481837 h 6858000"/>
                  <a:gd name="connsiteX107" fmla="*/ 852113 w 1339053"/>
                  <a:gd name="connsiteY107" fmla="*/ 3461170 h 6858000"/>
                  <a:gd name="connsiteX108" fmla="*/ 831383 w 1339053"/>
                  <a:gd name="connsiteY108" fmla="*/ 3399179 h 6858000"/>
                  <a:gd name="connsiteX109" fmla="*/ 743141 w 1339053"/>
                  <a:gd name="connsiteY109" fmla="*/ 3320580 h 6858000"/>
                  <a:gd name="connsiteX110" fmla="*/ 713221 w 1339053"/>
                  <a:gd name="connsiteY110" fmla="*/ 3251241 h 6858000"/>
                  <a:gd name="connsiteX111" fmla="*/ 697098 w 1339053"/>
                  <a:gd name="connsiteY111" fmla="*/ 3202528 h 6858000"/>
                  <a:gd name="connsiteX112" fmla="*/ 664820 w 1339053"/>
                  <a:gd name="connsiteY112" fmla="*/ 3154190 h 6858000"/>
                  <a:gd name="connsiteX113" fmla="*/ 572501 w 1339053"/>
                  <a:gd name="connsiteY113" fmla="*/ 3087312 h 6858000"/>
                  <a:gd name="connsiteX114" fmla="*/ 497703 w 1339053"/>
                  <a:gd name="connsiteY114" fmla="*/ 3005243 h 6858000"/>
                  <a:gd name="connsiteX115" fmla="*/ 476984 w 1339053"/>
                  <a:gd name="connsiteY115" fmla="*/ 2892751 h 6858000"/>
                  <a:gd name="connsiteX116" fmla="*/ 468947 w 1339053"/>
                  <a:gd name="connsiteY116" fmla="*/ 2824527 h 6858000"/>
                  <a:gd name="connsiteX117" fmla="*/ 569138 w 1339053"/>
                  <a:gd name="connsiteY117" fmla="*/ 2595026 h 6858000"/>
                  <a:gd name="connsiteX118" fmla="*/ 645397 w 1339053"/>
                  <a:gd name="connsiteY118" fmla="*/ 2440808 h 6858000"/>
                  <a:gd name="connsiteX119" fmla="*/ 651820 w 1339053"/>
                  <a:gd name="connsiteY119" fmla="*/ 2384384 h 6858000"/>
                  <a:gd name="connsiteX120" fmla="*/ 612994 w 1339053"/>
                  <a:gd name="connsiteY120" fmla="*/ 2207332 h 6858000"/>
                  <a:gd name="connsiteX121" fmla="*/ 620894 w 1339053"/>
                  <a:gd name="connsiteY121" fmla="*/ 2046679 h 6858000"/>
                  <a:gd name="connsiteX122" fmla="*/ 644614 w 1339053"/>
                  <a:gd name="connsiteY122" fmla="*/ 1931265 h 6858000"/>
                  <a:gd name="connsiteX123" fmla="*/ 665994 w 1339053"/>
                  <a:gd name="connsiteY123" fmla="*/ 1832337 h 6858000"/>
                  <a:gd name="connsiteX124" fmla="*/ 678276 w 1339053"/>
                  <a:gd name="connsiteY124" fmla="*/ 1709437 h 6858000"/>
                  <a:gd name="connsiteX125" fmla="*/ 672955 w 1339053"/>
                  <a:gd name="connsiteY125" fmla="*/ 1636123 h 6858000"/>
                  <a:gd name="connsiteX126" fmla="*/ 668480 w 1339053"/>
                  <a:gd name="connsiteY126" fmla="*/ 1520749 h 6858000"/>
                  <a:gd name="connsiteX127" fmla="*/ 653920 w 1339053"/>
                  <a:gd name="connsiteY127" fmla="*/ 1399437 h 6858000"/>
                  <a:gd name="connsiteX128" fmla="*/ 612686 w 1339053"/>
                  <a:gd name="connsiteY128" fmla="*/ 1296979 h 6858000"/>
                  <a:gd name="connsiteX129" fmla="*/ 570220 w 1339053"/>
                  <a:gd name="connsiteY129" fmla="*/ 1235618 h 6858000"/>
                  <a:gd name="connsiteX130" fmla="*/ 529736 w 1339053"/>
                  <a:gd name="connsiteY130" fmla="*/ 1081752 h 6858000"/>
                  <a:gd name="connsiteX131" fmla="*/ 414305 w 1339053"/>
                  <a:gd name="connsiteY131" fmla="*/ 918292 h 6858000"/>
                  <a:gd name="connsiteX132" fmla="*/ 373924 w 1339053"/>
                  <a:gd name="connsiteY132" fmla="*/ 825689 h 6858000"/>
                  <a:gd name="connsiteX133" fmla="*/ 368949 w 1339053"/>
                  <a:gd name="connsiteY133" fmla="*/ 778726 h 6858000"/>
                  <a:gd name="connsiteX134" fmla="*/ 347020 w 1339053"/>
                  <a:gd name="connsiteY134" fmla="*/ 694643 h 6858000"/>
                  <a:gd name="connsiteX135" fmla="*/ 327478 w 1339053"/>
                  <a:gd name="connsiteY135" fmla="*/ 642898 h 6858000"/>
                  <a:gd name="connsiteX136" fmla="*/ 243468 w 1339053"/>
                  <a:gd name="connsiteY136" fmla="*/ 491960 h 6858000"/>
                  <a:gd name="connsiteX137" fmla="*/ 218930 w 1339053"/>
                  <a:gd name="connsiteY137" fmla="*/ 446010 h 6858000"/>
                  <a:gd name="connsiteX138" fmla="*/ 180614 w 1339053"/>
                  <a:gd name="connsiteY138" fmla="*/ 354892 h 6858000"/>
                  <a:gd name="connsiteX139" fmla="*/ 171988 w 1339053"/>
                  <a:gd name="connsiteY139" fmla="*/ 317521 h 6858000"/>
                  <a:gd name="connsiteX140" fmla="*/ 139875 w 1339053"/>
                  <a:gd name="connsiteY140" fmla="*/ 246378 h 6858000"/>
                  <a:gd name="connsiteX141" fmla="*/ 51499 w 1339053"/>
                  <a:gd name="connsiteY141" fmla="*/ 73211 h 6858000"/>
                  <a:gd name="connsiteX142" fmla="*/ 19690 w 1339053"/>
                  <a:gd name="connsiteY142" fmla="*/ 3662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339053" h="6858000">
                    <a:moveTo>
                      <a:pt x="850532" y="3481838"/>
                    </a:moveTo>
                    <a:lnTo>
                      <a:pt x="877027" y="3490955"/>
                    </a:lnTo>
                    <a:cubicBezTo>
                      <a:pt x="892941" y="3497986"/>
                      <a:pt x="908176" y="3506416"/>
                      <a:pt x="922718" y="3516472"/>
                    </a:cubicBezTo>
                    <a:cubicBezTo>
                      <a:pt x="967062" y="3547282"/>
                      <a:pt x="1027547" y="3564030"/>
                      <a:pt x="1094179" y="3567567"/>
                    </a:cubicBezTo>
                    <a:cubicBezTo>
                      <a:pt x="1102515" y="3567965"/>
                      <a:pt x="1113434" y="3565936"/>
                      <a:pt x="1118891" y="3568331"/>
                    </a:cubicBezTo>
                    <a:cubicBezTo>
                      <a:pt x="1180628" y="3594888"/>
                      <a:pt x="1237753" y="3586304"/>
                      <a:pt x="1295961" y="3584709"/>
                    </a:cubicBezTo>
                    <a:lnTo>
                      <a:pt x="1308070" y="3585183"/>
                    </a:lnTo>
                    <a:lnTo>
                      <a:pt x="1325263" y="3705453"/>
                    </a:lnTo>
                    <a:cubicBezTo>
                      <a:pt x="1328254" y="3727679"/>
                      <a:pt x="1331526" y="3749922"/>
                      <a:pt x="1334107" y="3772268"/>
                    </a:cubicBezTo>
                    <a:lnTo>
                      <a:pt x="1338203" y="3831076"/>
                    </a:lnTo>
                    <a:lnTo>
                      <a:pt x="1338805" y="3839709"/>
                    </a:lnTo>
                    <a:cubicBezTo>
                      <a:pt x="1339996" y="3932341"/>
                      <a:pt x="1336568" y="4025809"/>
                      <a:pt x="1335635" y="4118635"/>
                    </a:cubicBezTo>
                    <a:cubicBezTo>
                      <a:pt x="1335202" y="4148976"/>
                      <a:pt x="1338805" y="4178868"/>
                      <a:pt x="1337171" y="4209403"/>
                    </a:cubicBezTo>
                    <a:cubicBezTo>
                      <a:pt x="1335445" y="4242449"/>
                      <a:pt x="1327565" y="4276129"/>
                      <a:pt x="1325840" y="4309174"/>
                    </a:cubicBezTo>
                    <a:cubicBezTo>
                      <a:pt x="1322853" y="4364122"/>
                      <a:pt x="1323899" y="4418621"/>
                      <a:pt x="1321122" y="4473630"/>
                    </a:cubicBezTo>
                    <a:cubicBezTo>
                      <a:pt x="1315632" y="4579723"/>
                      <a:pt x="1309019" y="4685750"/>
                      <a:pt x="1302196" y="4791709"/>
                    </a:cubicBezTo>
                    <a:cubicBezTo>
                      <a:pt x="1300696" y="4814383"/>
                      <a:pt x="1294244" y="4837504"/>
                      <a:pt x="1293239" y="4860048"/>
                    </a:cubicBezTo>
                    <a:cubicBezTo>
                      <a:pt x="1290785" y="4919957"/>
                      <a:pt x="1289660" y="4979994"/>
                      <a:pt x="1288829" y="5039837"/>
                    </a:cubicBezTo>
                    <a:cubicBezTo>
                      <a:pt x="1288401" y="5076103"/>
                      <a:pt x="1290512" y="5112310"/>
                      <a:pt x="1289584" y="5148703"/>
                    </a:cubicBezTo>
                    <a:cubicBezTo>
                      <a:pt x="1288845" y="5177820"/>
                      <a:pt x="1286193" y="5207193"/>
                      <a:pt x="1282205" y="5236435"/>
                    </a:cubicBezTo>
                    <a:cubicBezTo>
                      <a:pt x="1278784" y="5261619"/>
                      <a:pt x="1270649" y="5286477"/>
                      <a:pt x="1268145" y="5311662"/>
                    </a:cubicBezTo>
                    <a:cubicBezTo>
                      <a:pt x="1261308" y="5379812"/>
                      <a:pt x="1256387" y="5447703"/>
                      <a:pt x="1250547" y="5515595"/>
                    </a:cubicBezTo>
                    <a:cubicBezTo>
                      <a:pt x="1248113" y="5542776"/>
                      <a:pt x="1244054" y="5570023"/>
                      <a:pt x="1243323" y="5596885"/>
                    </a:cubicBezTo>
                    <a:cubicBezTo>
                      <a:pt x="1241082" y="5668709"/>
                      <a:pt x="1241668" y="5740276"/>
                      <a:pt x="1238303" y="5812036"/>
                    </a:cubicBezTo>
                    <a:cubicBezTo>
                      <a:pt x="1235508" y="5871554"/>
                      <a:pt x="1228259" y="5931392"/>
                      <a:pt x="1223551" y="5991171"/>
                    </a:cubicBezTo>
                    <a:cubicBezTo>
                      <a:pt x="1221675" y="6016549"/>
                      <a:pt x="1222415" y="6041609"/>
                      <a:pt x="1219699" y="6066726"/>
                    </a:cubicBezTo>
                    <a:cubicBezTo>
                      <a:pt x="1213776" y="6123024"/>
                      <a:pt x="1205938" y="6179576"/>
                      <a:pt x="1199935" y="6236130"/>
                    </a:cubicBezTo>
                    <a:cubicBezTo>
                      <a:pt x="1196614" y="6268403"/>
                      <a:pt x="1198425" y="6301127"/>
                      <a:pt x="1192857" y="6333267"/>
                    </a:cubicBezTo>
                    <a:cubicBezTo>
                      <a:pt x="1179603" y="6409590"/>
                      <a:pt x="1163470" y="6485591"/>
                      <a:pt x="1148174" y="6561849"/>
                    </a:cubicBezTo>
                    <a:cubicBezTo>
                      <a:pt x="1132370" y="6640486"/>
                      <a:pt x="1117066" y="6719000"/>
                      <a:pt x="1100424" y="6797385"/>
                    </a:cubicBezTo>
                    <a:lnTo>
                      <a:pt x="1085621" y="6858000"/>
                    </a:lnTo>
                    <a:lnTo>
                      <a:pt x="932341" y="6858000"/>
                    </a:lnTo>
                    <a:lnTo>
                      <a:pt x="944496" y="6829656"/>
                    </a:lnTo>
                    <a:cubicBezTo>
                      <a:pt x="964836" y="6776399"/>
                      <a:pt x="953622" y="6744439"/>
                      <a:pt x="913239" y="6720119"/>
                    </a:cubicBezTo>
                    <a:cubicBezTo>
                      <a:pt x="890880" y="6706443"/>
                      <a:pt x="866986" y="6690318"/>
                      <a:pt x="870682" y="6655346"/>
                    </a:cubicBezTo>
                    <a:cubicBezTo>
                      <a:pt x="876846" y="6598274"/>
                      <a:pt x="889503" y="6540954"/>
                      <a:pt x="846442" y="6498594"/>
                    </a:cubicBezTo>
                    <a:cubicBezTo>
                      <a:pt x="862273" y="6487399"/>
                      <a:pt x="871751" y="6480449"/>
                      <a:pt x="881150" y="6473756"/>
                    </a:cubicBezTo>
                    <a:cubicBezTo>
                      <a:pt x="907245" y="6455292"/>
                      <a:pt x="930705" y="6407516"/>
                      <a:pt x="922470" y="6377035"/>
                    </a:cubicBezTo>
                    <a:cubicBezTo>
                      <a:pt x="910652" y="6332192"/>
                      <a:pt x="925705" y="6299028"/>
                      <a:pt x="955039" y="6268585"/>
                    </a:cubicBezTo>
                    <a:cubicBezTo>
                      <a:pt x="1003777" y="6217606"/>
                      <a:pt x="1017630" y="6148240"/>
                      <a:pt x="1024350" y="6083443"/>
                    </a:cubicBezTo>
                    <a:cubicBezTo>
                      <a:pt x="1029590" y="6034553"/>
                      <a:pt x="1028255" y="5980246"/>
                      <a:pt x="999696" y="5938416"/>
                    </a:cubicBezTo>
                    <a:cubicBezTo>
                      <a:pt x="990505" y="5925141"/>
                      <a:pt x="991039" y="5901884"/>
                      <a:pt x="988342" y="5882426"/>
                    </a:cubicBezTo>
                    <a:cubicBezTo>
                      <a:pt x="986229" y="5866254"/>
                      <a:pt x="984774" y="5849442"/>
                      <a:pt x="985444" y="5832438"/>
                    </a:cubicBezTo>
                    <a:cubicBezTo>
                      <a:pt x="986010" y="5814273"/>
                      <a:pt x="985042" y="5793656"/>
                      <a:pt x="992016" y="5777751"/>
                    </a:cubicBezTo>
                    <a:cubicBezTo>
                      <a:pt x="1012886" y="5729456"/>
                      <a:pt x="1014467" y="5686488"/>
                      <a:pt x="995028" y="5641832"/>
                    </a:cubicBezTo>
                    <a:cubicBezTo>
                      <a:pt x="984984" y="5618696"/>
                      <a:pt x="974301" y="5585771"/>
                      <a:pt x="981247" y="5562522"/>
                    </a:cubicBezTo>
                    <a:cubicBezTo>
                      <a:pt x="998041" y="5505913"/>
                      <a:pt x="997454" y="5454379"/>
                      <a:pt x="995131" y="5398075"/>
                    </a:cubicBezTo>
                    <a:cubicBezTo>
                      <a:pt x="993724" y="5361807"/>
                      <a:pt x="997229" y="5322258"/>
                      <a:pt x="997379" y="5283928"/>
                    </a:cubicBezTo>
                    <a:cubicBezTo>
                      <a:pt x="997473" y="5239095"/>
                      <a:pt x="1006631" y="5193105"/>
                      <a:pt x="979617" y="5157396"/>
                    </a:cubicBezTo>
                    <a:cubicBezTo>
                      <a:pt x="976728" y="5153402"/>
                      <a:pt x="978724" y="5144705"/>
                      <a:pt x="976441" y="5139485"/>
                    </a:cubicBezTo>
                    <a:cubicBezTo>
                      <a:pt x="969619" y="5122991"/>
                      <a:pt x="964828" y="5102888"/>
                      <a:pt x="953793" y="5091862"/>
                    </a:cubicBezTo>
                    <a:cubicBezTo>
                      <a:pt x="921506" y="5059884"/>
                      <a:pt x="886609" y="5031900"/>
                      <a:pt x="853056" y="5001787"/>
                    </a:cubicBezTo>
                    <a:cubicBezTo>
                      <a:pt x="845882" y="4995337"/>
                      <a:pt x="836325" y="4988437"/>
                      <a:pt x="833979" y="4978966"/>
                    </a:cubicBezTo>
                    <a:cubicBezTo>
                      <a:pt x="820602" y="4924328"/>
                      <a:pt x="808509" y="4869239"/>
                      <a:pt x="796995" y="4813768"/>
                    </a:cubicBezTo>
                    <a:cubicBezTo>
                      <a:pt x="792418" y="4791474"/>
                      <a:pt x="803209" y="4777314"/>
                      <a:pt x="820590" y="4764057"/>
                    </a:cubicBezTo>
                    <a:cubicBezTo>
                      <a:pt x="837188" y="4751123"/>
                      <a:pt x="855398" y="4734452"/>
                      <a:pt x="864688" y="4714752"/>
                    </a:cubicBezTo>
                    <a:cubicBezTo>
                      <a:pt x="883062" y="4675275"/>
                      <a:pt x="897521" y="4632902"/>
                      <a:pt x="910485" y="4590911"/>
                    </a:cubicBezTo>
                    <a:cubicBezTo>
                      <a:pt x="915338" y="4575199"/>
                      <a:pt x="912978" y="4556131"/>
                      <a:pt x="911445" y="4539571"/>
                    </a:cubicBezTo>
                    <a:cubicBezTo>
                      <a:pt x="908527" y="4508200"/>
                      <a:pt x="900999" y="4477659"/>
                      <a:pt x="900285" y="4445837"/>
                    </a:cubicBezTo>
                    <a:cubicBezTo>
                      <a:pt x="899539" y="4408923"/>
                      <a:pt x="887958" y="4383340"/>
                      <a:pt x="863237" y="4364703"/>
                    </a:cubicBezTo>
                    <a:cubicBezTo>
                      <a:pt x="826431" y="4336971"/>
                      <a:pt x="808536" y="4292507"/>
                      <a:pt x="798070" y="4243284"/>
                    </a:cubicBezTo>
                    <a:cubicBezTo>
                      <a:pt x="784617" y="4180721"/>
                      <a:pt x="805728" y="4117545"/>
                      <a:pt x="817097" y="4054750"/>
                    </a:cubicBezTo>
                    <a:cubicBezTo>
                      <a:pt x="821537" y="4030724"/>
                      <a:pt x="826632" y="4006057"/>
                      <a:pt x="826251" y="3982801"/>
                    </a:cubicBezTo>
                    <a:cubicBezTo>
                      <a:pt x="825347" y="3916709"/>
                      <a:pt x="825150" y="3850833"/>
                      <a:pt x="836848" y="3784939"/>
                    </a:cubicBezTo>
                    <a:lnTo>
                      <a:pt x="841285" y="3766755"/>
                    </a:lnTo>
                    <a:lnTo>
                      <a:pt x="841284" y="3766755"/>
                    </a:lnTo>
                    <a:lnTo>
                      <a:pt x="852925" y="3719034"/>
                    </a:lnTo>
                    <a:cubicBezTo>
                      <a:pt x="855152" y="3711822"/>
                      <a:pt x="856753" y="3704413"/>
                      <a:pt x="857932" y="3696880"/>
                    </a:cubicBezTo>
                    <a:cubicBezTo>
                      <a:pt x="868683" y="3631632"/>
                      <a:pt x="885300" y="3565939"/>
                      <a:pt x="853534" y="3507036"/>
                    </a:cubicBezTo>
                    <a:cubicBezTo>
                      <a:pt x="850623" y="3501622"/>
                      <a:pt x="849992" y="3494020"/>
                      <a:pt x="850226" y="3485839"/>
                    </a:cubicBezTo>
                    <a:close/>
                    <a:moveTo>
                      <a:pt x="0" y="0"/>
                    </a:moveTo>
                    <a:lnTo>
                      <a:pt x="455609" y="0"/>
                    </a:lnTo>
                    <a:lnTo>
                      <a:pt x="459171" y="72395"/>
                    </a:lnTo>
                    <a:cubicBezTo>
                      <a:pt x="459671" y="92301"/>
                      <a:pt x="456894" y="113171"/>
                      <a:pt x="460041" y="131917"/>
                    </a:cubicBezTo>
                    <a:cubicBezTo>
                      <a:pt x="474213" y="218122"/>
                      <a:pt x="492031" y="302910"/>
                      <a:pt x="504421" y="389691"/>
                    </a:cubicBezTo>
                    <a:cubicBezTo>
                      <a:pt x="517349" y="479177"/>
                      <a:pt x="539516" y="562489"/>
                      <a:pt x="582097" y="634609"/>
                    </a:cubicBezTo>
                    <a:cubicBezTo>
                      <a:pt x="621686" y="701573"/>
                      <a:pt x="662589" y="767248"/>
                      <a:pt x="702468" y="834019"/>
                    </a:cubicBezTo>
                    <a:cubicBezTo>
                      <a:pt x="712587" y="850968"/>
                      <a:pt x="725536" y="867665"/>
                      <a:pt x="729203" y="887701"/>
                    </a:cubicBezTo>
                    <a:cubicBezTo>
                      <a:pt x="736973" y="929321"/>
                      <a:pt x="740155" y="973193"/>
                      <a:pt x="743787" y="1016355"/>
                    </a:cubicBezTo>
                    <a:cubicBezTo>
                      <a:pt x="746786" y="1053398"/>
                      <a:pt x="745800" y="1091467"/>
                      <a:pt x="750083" y="1128060"/>
                    </a:cubicBezTo>
                    <a:cubicBezTo>
                      <a:pt x="753428" y="1157309"/>
                      <a:pt x="762038" y="1185083"/>
                      <a:pt x="768866" y="1213431"/>
                    </a:cubicBezTo>
                    <a:cubicBezTo>
                      <a:pt x="774767" y="1238107"/>
                      <a:pt x="778357" y="1264327"/>
                      <a:pt x="787802" y="1286432"/>
                    </a:cubicBezTo>
                    <a:cubicBezTo>
                      <a:pt x="810582" y="1340304"/>
                      <a:pt x="832653" y="1394242"/>
                      <a:pt x="842837" y="1455511"/>
                    </a:cubicBezTo>
                    <a:cubicBezTo>
                      <a:pt x="853049" y="1515944"/>
                      <a:pt x="867276" y="1574511"/>
                      <a:pt x="877988" y="1634814"/>
                    </a:cubicBezTo>
                    <a:cubicBezTo>
                      <a:pt x="888390" y="1693895"/>
                      <a:pt x="902813" y="1748857"/>
                      <a:pt x="941063" y="1789731"/>
                    </a:cubicBezTo>
                    <a:cubicBezTo>
                      <a:pt x="957906" y="1807908"/>
                      <a:pt x="975122" y="1831564"/>
                      <a:pt x="980124" y="1857657"/>
                    </a:cubicBezTo>
                    <a:cubicBezTo>
                      <a:pt x="987207" y="1894833"/>
                      <a:pt x="980788" y="1937150"/>
                      <a:pt x="984484" y="1976384"/>
                    </a:cubicBezTo>
                    <a:cubicBezTo>
                      <a:pt x="988781" y="2022576"/>
                      <a:pt x="988793" y="2074493"/>
                      <a:pt x="1007189" y="2110650"/>
                    </a:cubicBezTo>
                    <a:cubicBezTo>
                      <a:pt x="1023612" y="2142809"/>
                      <a:pt x="1034723" y="2173610"/>
                      <a:pt x="1039893" y="2211041"/>
                    </a:cubicBezTo>
                    <a:cubicBezTo>
                      <a:pt x="1043484" y="2237261"/>
                      <a:pt x="1057690" y="2260269"/>
                      <a:pt x="1059162" y="2286682"/>
                    </a:cubicBezTo>
                    <a:cubicBezTo>
                      <a:pt x="1061252" y="2321469"/>
                      <a:pt x="1060754" y="2355740"/>
                      <a:pt x="1070522" y="2388667"/>
                    </a:cubicBezTo>
                    <a:cubicBezTo>
                      <a:pt x="1080600" y="2422815"/>
                      <a:pt x="1085513" y="2459602"/>
                      <a:pt x="1093939" y="2494653"/>
                    </a:cubicBezTo>
                    <a:cubicBezTo>
                      <a:pt x="1098500" y="2513273"/>
                      <a:pt x="1106866" y="2529964"/>
                      <a:pt x="1112007" y="2548197"/>
                    </a:cubicBezTo>
                    <a:cubicBezTo>
                      <a:pt x="1121409" y="2581573"/>
                      <a:pt x="1130232" y="2615336"/>
                      <a:pt x="1138346" y="2649163"/>
                    </a:cubicBezTo>
                    <a:cubicBezTo>
                      <a:pt x="1146465" y="2682988"/>
                      <a:pt x="1157699" y="2716368"/>
                      <a:pt x="1160337" y="2751608"/>
                    </a:cubicBezTo>
                    <a:cubicBezTo>
                      <a:pt x="1164714" y="2811646"/>
                      <a:pt x="1159211" y="2873999"/>
                      <a:pt x="1165737" y="2933012"/>
                    </a:cubicBezTo>
                    <a:cubicBezTo>
                      <a:pt x="1172445" y="2992925"/>
                      <a:pt x="1185964" y="3051556"/>
                      <a:pt x="1202029" y="3107873"/>
                    </a:cubicBezTo>
                    <a:cubicBezTo>
                      <a:pt x="1214635" y="3152396"/>
                      <a:pt x="1227749" y="3194534"/>
                      <a:pt x="1225692" y="3244974"/>
                    </a:cubicBezTo>
                    <a:cubicBezTo>
                      <a:pt x="1224565" y="3273123"/>
                      <a:pt x="1231196" y="3305079"/>
                      <a:pt x="1243916" y="3326221"/>
                    </a:cubicBezTo>
                    <a:cubicBezTo>
                      <a:pt x="1271701" y="3372044"/>
                      <a:pt x="1285247" y="3423911"/>
                      <a:pt x="1293067" y="3480219"/>
                    </a:cubicBezTo>
                    <a:lnTo>
                      <a:pt x="1308071" y="3585182"/>
                    </a:lnTo>
                    <a:lnTo>
                      <a:pt x="1295962" y="3584708"/>
                    </a:lnTo>
                    <a:cubicBezTo>
                      <a:pt x="1237754" y="3586303"/>
                      <a:pt x="1180629" y="3594888"/>
                      <a:pt x="1118893" y="3568330"/>
                    </a:cubicBezTo>
                    <a:cubicBezTo>
                      <a:pt x="1113435" y="3565936"/>
                      <a:pt x="1102517" y="3567964"/>
                      <a:pt x="1094179" y="3567566"/>
                    </a:cubicBezTo>
                    <a:cubicBezTo>
                      <a:pt x="1027548" y="3564029"/>
                      <a:pt x="967064" y="3547281"/>
                      <a:pt x="922719" y="3516472"/>
                    </a:cubicBezTo>
                    <a:cubicBezTo>
                      <a:pt x="908178" y="3506414"/>
                      <a:pt x="892942" y="3497984"/>
                      <a:pt x="877028" y="3490955"/>
                    </a:cubicBezTo>
                    <a:lnTo>
                      <a:pt x="850533" y="3481837"/>
                    </a:lnTo>
                    <a:lnTo>
                      <a:pt x="852113" y="3461170"/>
                    </a:lnTo>
                    <a:cubicBezTo>
                      <a:pt x="854391" y="3434500"/>
                      <a:pt x="848474" y="3414331"/>
                      <a:pt x="831383" y="3399179"/>
                    </a:cubicBezTo>
                    <a:cubicBezTo>
                      <a:pt x="801767" y="3373388"/>
                      <a:pt x="773654" y="3344957"/>
                      <a:pt x="743141" y="3320580"/>
                    </a:cubicBezTo>
                    <a:cubicBezTo>
                      <a:pt x="722236" y="3303685"/>
                      <a:pt x="714543" y="3281842"/>
                      <a:pt x="713221" y="3251241"/>
                    </a:cubicBezTo>
                    <a:cubicBezTo>
                      <a:pt x="712555" y="3234106"/>
                      <a:pt x="704768" y="3217029"/>
                      <a:pt x="697098" y="3202528"/>
                    </a:cubicBezTo>
                    <a:cubicBezTo>
                      <a:pt x="687845" y="3184997"/>
                      <a:pt x="672212" y="3172554"/>
                      <a:pt x="664820" y="3154190"/>
                    </a:cubicBezTo>
                    <a:cubicBezTo>
                      <a:pt x="646169" y="3109209"/>
                      <a:pt x="616744" y="3087991"/>
                      <a:pt x="572501" y="3087312"/>
                    </a:cubicBezTo>
                    <a:cubicBezTo>
                      <a:pt x="533259" y="3086763"/>
                      <a:pt x="493731" y="3044085"/>
                      <a:pt x="497703" y="3005243"/>
                    </a:cubicBezTo>
                    <a:cubicBezTo>
                      <a:pt x="502030" y="2962279"/>
                      <a:pt x="490540" y="2928257"/>
                      <a:pt x="476984" y="2892751"/>
                    </a:cubicBezTo>
                    <a:cubicBezTo>
                      <a:pt x="469363" y="2872905"/>
                      <a:pt x="465404" y="2847135"/>
                      <a:pt x="468947" y="2824527"/>
                    </a:cubicBezTo>
                    <a:cubicBezTo>
                      <a:pt x="482188" y="2738605"/>
                      <a:pt x="520979" y="2665650"/>
                      <a:pt x="569138" y="2595026"/>
                    </a:cubicBezTo>
                    <a:cubicBezTo>
                      <a:pt x="600577" y="2548865"/>
                      <a:pt x="622260" y="2493483"/>
                      <a:pt x="645397" y="2440808"/>
                    </a:cubicBezTo>
                    <a:cubicBezTo>
                      <a:pt x="652529" y="2424387"/>
                      <a:pt x="655029" y="2401457"/>
                      <a:pt x="651820" y="2384384"/>
                    </a:cubicBezTo>
                    <a:cubicBezTo>
                      <a:pt x="640949" y="2324596"/>
                      <a:pt x="629163" y="2264805"/>
                      <a:pt x="612994" y="2207332"/>
                    </a:cubicBezTo>
                    <a:cubicBezTo>
                      <a:pt x="597678" y="2153787"/>
                      <a:pt x="601053" y="2099808"/>
                      <a:pt x="620894" y="2046679"/>
                    </a:cubicBezTo>
                    <a:cubicBezTo>
                      <a:pt x="635367" y="2007977"/>
                      <a:pt x="641110" y="1970814"/>
                      <a:pt x="644614" y="1931265"/>
                    </a:cubicBezTo>
                    <a:cubicBezTo>
                      <a:pt x="647465" y="1898285"/>
                      <a:pt x="653360" y="1862859"/>
                      <a:pt x="665994" y="1832337"/>
                    </a:cubicBezTo>
                    <a:cubicBezTo>
                      <a:pt x="683779" y="1789578"/>
                      <a:pt x="688928" y="1751381"/>
                      <a:pt x="678276" y="1709437"/>
                    </a:cubicBezTo>
                    <a:cubicBezTo>
                      <a:pt x="672576" y="1687079"/>
                      <a:pt x="673987" y="1660990"/>
                      <a:pt x="672955" y="1636123"/>
                    </a:cubicBezTo>
                    <a:cubicBezTo>
                      <a:pt x="671272" y="1597795"/>
                      <a:pt x="671867" y="1558758"/>
                      <a:pt x="668480" y="1520749"/>
                    </a:cubicBezTo>
                    <a:cubicBezTo>
                      <a:pt x="665050" y="1479903"/>
                      <a:pt x="655019" y="1440408"/>
                      <a:pt x="653920" y="1399437"/>
                    </a:cubicBezTo>
                    <a:cubicBezTo>
                      <a:pt x="652652" y="1355309"/>
                      <a:pt x="639893" y="1323154"/>
                      <a:pt x="612686" y="1296979"/>
                    </a:cubicBezTo>
                    <a:cubicBezTo>
                      <a:pt x="595576" y="1280408"/>
                      <a:pt x="578401" y="1259588"/>
                      <a:pt x="570220" y="1235618"/>
                    </a:cubicBezTo>
                    <a:cubicBezTo>
                      <a:pt x="553631" y="1186194"/>
                      <a:pt x="545669" y="1131821"/>
                      <a:pt x="529736" y="1081752"/>
                    </a:cubicBezTo>
                    <a:cubicBezTo>
                      <a:pt x="507466" y="1011390"/>
                      <a:pt x="481332" y="944631"/>
                      <a:pt x="414305" y="918292"/>
                    </a:cubicBezTo>
                    <a:cubicBezTo>
                      <a:pt x="377314" y="903769"/>
                      <a:pt x="368843" y="874065"/>
                      <a:pt x="373924" y="825689"/>
                    </a:cubicBezTo>
                    <a:cubicBezTo>
                      <a:pt x="375689" y="809590"/>
                      <a:pt x="376722" y="786203"/>
                      <a:pt x="368949" y="778726"/>
                    </a:cubicBezTo>
                    <a:cubicBezTo>
                      <a:pt x="345838" y="756354"/>
                      <a:pt x="349308" y="725824"/>
                      <a:pt x="347020" y="694643"/>
                    </a:cubicBezTo>
                    <a:cubicBezTo>
                      <a:pt x="345704" y="675894"/>
                      <a:pt x="339306" y="651346"/>
                      <a:pt x="327478" y="642898"/>
                    </a:cubicBezTo>
                    <a:cubicBezTo>
                      <a:pt x="279698" y="608395"/>
                      <a:pt x="263590" y="549247"/>
                      <a:pt x="243468" y="491960"/>
                    </a:cubicBezTo>
                    <a:cubicBezTo>
                      <a:pt x="237433" y="475142"/>
                      <a:pt x="230250" y="456843"/>
                      <a:pt x="218930" y="446010"/>
                    </a:cubicBezTo>
                    <a:cubicBezTo>
                      <a:pt x="194433" y="422927"/>
                      <a:pt x="180036" y="395344"/>
                      <a:pt x="180614" y="354892"/>
                    </a:cubicBezTo>
                    <a:cubicBezTo>
                      <a:pt x="180923" y="342010"/>
                      <a:pt x="176523" y="328798"/>
                      <a:pt x="171988" y="317521"/>
                    </a:cubicBezTo>
                    <a:cubicBezTo>
                      <a:pt x="162052" y="293291"/>
                      <a:pt x="148442" y="271315"/>
                      <a:pt x="139875" y="246378"/>
                    </a:cubicBezTo>
                    <a:cubicBezTo>
                      <a:pt x="117577" y="182780"/>
                      <a:pt x="95749" y="119890"/>
                      <a:pt x="51499" y="73211"/>
                    </a:cubicBezTo>
                    <a:cubicBezTo>
                      <a:pt x="40691" y="61834"/>
                      <a:pt x="29467" y="49763"/>
                      <a:pt x="19690" y="36621"/>
                    </a:cubicBezTo>
                    <a:close/>
                  </a:path>
                </a:pathLst>
              </a:custGeom>
              <a:blipFill dpi="0" rotWithShape="1">
                <a:blip r:embed="rId2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842E422-FB48-0F16-DCB9-45A6A0225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8" r="11045"/>
          <a:stretch>
            <a:fillRect/>
          </a:stretch>
        </p:blipFill>
        <p:spPr>
          <a:xfrm>
            <a:off x="9493823" y="1523998"/>
            <a:ext cx="2035617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4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75DE9B-CCD0-FA20-325D-B66D021AB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GB" sz="2800">
                <a:solidFill>
                  <a:srgbClr val="FFFFFF"/>
                </a:solidFill>
              </a:rPr>
              <a:t>Data Collection is changing &amp; becoming more important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A66C60-14C7-A363-4B36-AF7EF532C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573" y="643467"/>
            <a:ext cx="4070971" cy="35926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DB0365-C911-0357-C63D-EA3F41BCA023}"/>
              </a:ext>
            </a:extLst>
          </p:cNvPr>
          <p:cNvSpPr txBox="1"/>
          <p:nvPr/>
        </p:nvSpPr>
        <p:spPr>
          <a:xfrm>
            <a:off x="5012573" y="4556706"/>
            <a:ext cx="40709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How many </a:t>
            </a:r>
            <a:r>
              <a:rPr lang="en-GB" i="1" dirty="0"/>
              <a:t>educational pathways </a:t>
            </a:r>
            <a:r>
              <a:rPr lang="en-GB" dirty="0"/>
              <a:t>did you do ABE with? (Two KS3 National Curriculum classes and one A Level: Biology class, enter </a:t>
            </a:r>
            <a:r>
              <a:rPr lang="en-GB" b="1" dirty="0"/>
              <a:t>2</a:t>
            </a:r>
            <a:r>
              <a:rPr lang="en-GB" dirty="0"/>
              <a:t>.)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2B5CE0-11C7-2A79-5C0C-1910118681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291" y="644802"/>
            <a:ext cx="3653972" cy="426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69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5C3E5C-AECA-2EC6-1AE6-BD278C9666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30" t="11481" r="18445" b="50000"/>
          <a:stretch>
            <a:fillRect/>
          </a:stretch>
        </p:blipFill>
        <p:spPr>
          <a:xfrm>
            <a:off x="684438" y="1406800"/>
            <a:ext cx="6680200" cy="264160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09402E-5D76-F128-369C-7EEEF1A15D5F}"/>
              </a:ext>
            </a:extLst>
          </p:cNvPr>
          <p:cNvSpPr txBox="1"/>
          <p:nvPr/>
        </p:nvSpPr>
        <p:spPr>
          <a:xfrm>
            <a:off x="2099127" y="4454799"/>
            <a:ext cx="6680199" cy="1700466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spcAft>
                <a:spcPts val="1200"/>
              </a:spcAft>
              <a:buNone/>
            </a:pPr>
            <a:r>
              <a:rPr lang="en-GB" sz="1800" b="0" u="none" strike="noStrike" dirty="0">
                <a:effectLst/>
                <a:latin typeface="+mn-lt"/>
              </a:rPr>
              <a:t>Bookmark (ribbon shape or a star)</a:t>
            </a:r>
            <a:br>
              <a:rPr lang="en-GB" sz="1800" b="0" u="none" strike="noStrike" dirty="0">
                <a:effectLst/>
                <a:latin typeface="+mn-lt"/>
              </a:rPr>
            </a:br>
            <a:r>
              <a:rPr lang="en-GB" sz="1800" b="0" u="none" strike="noStrike" dirty="0">
                <a:effectLst/>
                <a:latin typeface="+mn-lt"/>
              </a:rPr>
              <a:t>🔖</a:t>
            </a:r>
          </a:p>
          <a:p>
            <a:pPr marL="0" marR="0">
              <a:spcBef>
                <a:spcPts val="1200"/>
              </a:spcBef>
              <a:spcAft>
                <a:spcPts val="300"/>
              </a:spcAft>
              <a:buNone/>
            </a:pPr>
            <a:r>
              <a:rPr lang="en-GB" sz="1800" b="0" u="none" strike="noStrike" dirty="0">
                <a:effectLst/>
                <a:latin typeface="+mn-lt"/>
              </a:rPr>
              <a:t>⭐</a:t>
            </a:r>
          </a:p>
          <a:p>
            <a:pPr marL="0" marR="0">
              <a:spcBef>
                <a:spcPts val="1200"/>
              </a:spcBef>
              <a:spcAft>
                <a:spcPts val="300"/>
              </a:spcAft>
              <a:buNone/>
            </a:pPr>
            <a:r>
              <a:rPr lang="en-GB" sz="1800" b="0" u="none" strike="noStrike" dirty="0">
                <a:effectLst/>
                <a:latin typeface="+mn-lt"/>
              </a:rPr>
              <a:t>📑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75B203-EBC5-2979-6653-04507B2DDF4C}"/>
              </a:ext>
            </a:extLst>
          </p:cNvPr>
          <p:cNvSpPr txBox="1"/>
          <p:nvPr/>
        </p:nvSpPr>
        <p:spPr>
          <a:xfrm>
            <a:off x="2628897" y="5074199"/>
            <a:ext cx="5620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hlinkClick r:id="rId3"/>
              </a:rPr>
              <a:t>https://amgenbiotechexperience.net/uk/</a:t>
            </a:r>
            <a:r>
              <a:rPr lang="en-GB" sz="2400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642C4D-0815-490C-8B75-DC891C399C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481" r="34434" b="44074"/>
          <a:stretch>
            <a:fillRect/>
          </a:stretch>
        </p:blipFill>
        <p:spPr>
          <a:xfrm>
            <a:off x="5968997" y="787400"/>
            <a:ext cx="5620657" cy="3047998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40849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085797-815D-1FA9-B521-140A88CFC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1090612"/>
            <a:ext cx="11715750" cy="46767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59EEF0-B068-B365-8483-1631BCA834DA}"/>
              </a:ext>
            </a:extLst>
          </p:cNvPr>
          <p:cNvSpPr txBox="1"/>
          <p:nvPr/>
        </p:nvSpPr>
        <p:spPr>
          <a:xfrm>
            <a:off x="238125" y="32968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https://amgenbiotechexperience.net/uk/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3A82C8-1726-525D-DAA5-30EE28085C07}"/>
              </a:ext>
            </a:extLst>
          </p:cNvPr>
          <p:cNvSpPr txBox="1"/>
          <p:nvPr/>
        </p:nvSpPr>
        <p:spPr>
          <a:xfrm>
            <a:off x="238125" y="6128205"/>
            <a:ext cx="71056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[  </a:t>
            </a:r>
            <a:r>
              <a:rPr lang="en-GB" sz="2400" dirty="0">
                <a:hlinkClick r:id="rId3"/>
              </a:rPr>
              <a:t>https://www.amgenbiotechexperience.com/</a:t>
            </a:r>
            <a:r>
              <a:rPr lang="en-GB" sz="2400" dirty="0"/>
              <a:t>   ]</a:t>
            </a:r>
          </a:p>
        </p:txBody>
      </p:sp>
    </p:spTree>
    <p:extLst>
      <p:ext uri="{BB962C8B-B14F-4D97-AF65-F5344CB8AC3E}">
        <p14:creationId xmlns:p14="http://schemas.microsoft.com/office/powerpoint/2010/main" val="3916475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06126-A917-A359-60AF-91A7D3DD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One Stop Shop for all things ABE(UK)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CE307-889A-C2AB-FA33-F59C9CFBA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Home</a:t>
            </a:r>
          </a:p>
          <a:p>
            <a:r>
              <a:rPr lang="en-GB" dirty="0"/>
              <a:t>What is ABE</a:t>
            </a:r>
          </a:p>
          <a:p>
            <a:r>
              <a:rPr lang="en-GB" dirty="0"/>
              <a:t>Programme</a:t>
            </a:r>
          </a:p>
          <a:p>
            <a:r>
              <a:rPr lang="en-GB" dirty="0"/>
              <a:t>Resources</a:t>
            </a:r>
          </a:p>
          <a:p>
            <a:r>
              <a:rPr lang="en-GB" dirty="0"/>
              <a:t>Our Hubs</a:t>
            </a:r>
          </a:p>
          <a:p>
            <a:r>
              <a:rPr lang="en-GB" dirty="0"/>
              <a:t>FAQ</a:t>
            </a:r>
          </a:p>
          <a:p>
            <a:r>
              <a:rPr lang="en-GB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2504236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28134-35EB-705D-836E-EC7FD2F64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927D0-897C-D08B-FD6C-03834A7D5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One Stop Shop for all things ABE(UK)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E145E-A8E0-06FA-474F-5AB59E027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highlight>
                  <a:srgbClr val="00FF00"/>
                </a:highlight>
              </a:rPr>
              <a:t>Home</a:t>
            </a:r>
          </a:p>
          <a:p>
            <a:r>
              <a:rPr lang="en-GB" dirty="0">
                <a:highlight>
                  <a:srgbClr val="00FF00"/>
                </a:highlight>
              </a:rPr>
              <a:t>What is ABE</a:t>
            </a:r>
          </a:p>
          <a:p>
            <a:r>
              <a:rPr lang="en-GB" dirty="0"/>
              <a:t>Programme</a:t>
            </a:r>
          </a:p>
          <a:p>
            <a:r>
              <a:rPr lang="en-GB" dirty="0"/>
              <a:t>Resources</a:t>
            </a:r>
          </a:p>
          <a:p>
            <a:r>
              <a:rPr lang="en-GB" dirty="0"/>
              <a:t>Our Hubs</a:t>
            </a:r>
          </a:p>
          <a:p>
            <a:r>
              <a:rPr lang="en-GB" dirty="0">
                <a:highlight>
                  <a:srgbClr val="00FF00"/>
                </a:highlight>
              </a:rPr>
              <a:t>FAQ</a:t>
            </a:r>
          </a:p>
          <a:p>
            <a:r>
              <a:rPr lang="en-GB" u="sng" dirty="0">
                <a:highlight>
                  <a:srgbClr val="00FF00"/>
                </a:highlight>
              </a:rPr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449803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2AEFD-0EBD-FFEC-6590-25F7EDB12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5991C-8472-34F3-FCDA-DF2240243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One Stop Shop for all things ABE(UK)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41A2A-817F-4C14-4476-6CC75AF5B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highlight>
                  <a:srgbClr val="00FF00"/>
                </a:highlight>
              </a:rPr>
              <a:t>Home</a:t>
            </a:r>
          </a:p>
          <a:p>
            <a:r>
              <a:rPr lang="en-GB" dirty="0">
                <a:highlight>
                  <a:srgbClr val="00FF00"/>
                </a:highlight>
              </a:rPr>
              <a:t>What is ABE</a:t>
            </a:r>
          </a:p>
          <a:p>
            <a:r>
              <a:rPr lang="en-GB" dirty="0"/>
              <a:t>Programme</a:t>
            </a:r>
          </a:p>
          <a:p>
            <a:r>
              <a:rPr lang="en-GB" dirty="0"/>
              <a:t>Resources</a:t>
            </a:r>
          </a:p>
          <a:p>
            <a:r>
              <a:rPr lang="en-GB" dirty="0"/>
              <a:t>Our Hubs</a:t>
            </a:r>
          </a:p>
          <a:p>
            <a:r>
              <a:rPr lang="en-GB" dirty="0">
                <a:highlight>
                  <a:srgbClr val="00FF00"/>
                </a:highlight>
              </a:rPr>
              <a:t>FAQ</a:t>
            </a:r>
          </a:p>
          <a:p>
            <a:r>
              <a:rPr lang="en-GB" u="sng" dirty="0">
                <a:highlight>
                  <a:srgbClr val="00FF00"/>
                </a:highlight>
              </a:rPr>
              <a:t>Contact</a:t>
            </a: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DC08EAFA-942A-FFA6-ED5E-023238B7CE3F}"/>
              </a:ext>
            </a:extLst>
          </p:cNvPr>
          <p:cNvSpPr/>
          <p:nvPr/>
        </p:nvSpPr>
        <p:spPr>
          <a:xfrm>
            <a:off x="3086100" y="1825625"/>
            <a:ext cx="3676650" cy="244316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6C7D53-96E2-128C-95C0-1AE34C7CF7CC}"/>
              </a:ext>
            </a:extLst>
          </p:cNvPr>
          <p:cNvSpPr txBox="1"/>
          <p:nvPr/>
        </p:nvSpPr>
        <p:spPr>
          <a:xfrm>
            <a:off x="5178879" y="2108487"/>
            <a:ext cx="223429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Kit Loan</a:t>
            </a:r>
          </a:p>
          <a:p>
            <a:endParaRPr lang="en-GB" sz="1600" dirty="0"/>
          </a:p>
          <a:p>
            <a:r>
              <a:rPr lang="en-GB" sz="2800" dirty="0"/>
              <a:t>CPD</a:t>
            </a:r>
          </a:p>
          <a:p>
            <a:endParaRPr lang="en-GB" sz="1600" dirty="0"/>
          </a:p>
          <a:p>
            <a:r>
              <a:rPr lang="en-GB" sz="2800" dirty="0"/>
              <a:t>Feedback</a:t>
            </a:r>
          </a:p>
        </p:txBody>
      </p:sp>
    </p:spTree>
    <p:extLst>
      <p:ext uri="{BB962C8B-B14F-4D97-AF65-F5344CB8AC3E}">
        <p14:creationId xmlns:p14="http://schemas.microsoft.com/office/powerpoint/2010/main" val="1059159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876AD-CA46-1DFE-7D4E-0ABEC62DC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F0EE7-F732-268B-7A75-AFA056F22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One Stop Shop for all things ABE(UK)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31123-0818-79D4-D283-ABB1BBC47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highlight>
                  <a:srgbClr val="00FF00"/>
                </a:highlight>
              </a:rPr>
              <a:t>Home</a:t>
            </a:r>
          </a:p>
          <a:p>
            <a:r>
              <a:rPr lang="en-GB" dirty="0">
                <a:highlight>
                  <a:srgbClr val="00FF00"/>
                </a:highlight>
              </a:rPr>
              <a:t>What is ABE</a:t>
            </a:r>
          </a:p>
          <a:p>
            <a:r>
              <a:rPr lang="en-GB" dirty="0"/>
              <a:t>Programme</a:t>
            </a:r>
          </a:p>
          <a:p>
            <a:r>
              <a:rPr lang="en-GB" dirty="0"/>
              <a:t>Resources</a:t>
            </a:r>
          </a:p>
          <a:p>
            <a:r>
              <a:rPr lang="en-GB" dirty="0"/>
              <a:t>Our Hubs</a:t>
            </a:r>
          </a:p>
          <a:p>
            <a:r>
              <a:rPr lang="en-GB" dirty="0">
                <a:highlight>
                  <a:srgbClr val="00FF00"/>
                </a:highlight>
              </a:rPr>
              <a:t>FAQ</a:t>
            </a:r>
          </a:p>
          <a:p>
            <a:r>
              <a:rPr lang="en-GB" u="sng" dirty="0">
                <a:highlight>
                  <a:srgbClr val="00FF00"/>
                </a:highlight>
              </a:rPr>
              <a:t>Contact</a:t>
            </a: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866AE1BC-F399-10C0-280D-2890C9000B30}"/>
              </a:ext>
            </a:extLst>
          </p:cNvPr>
          <p:cNvSpPr/>
          <p:nvPr/>
        </p:nvSpPr>
        <p:spPr>
          <a:xfrm>
            <a:off x="2819400" y="2914650"/>
            <a:ext cx="3676650" cy="244316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D54790-FB12-A297-554C-2471C3362641}"/>
              </a:ext>
            </a:extLst>
          </p:cNvPr>
          <p:cNvSpPr txBox="1"/>
          <p:nvPr/>
        </p:nvSpPr>
        <p:spPr>
          <a:xfrm>
            <a:off x="4933950" y="3111043"/>
            <a:ext cx="51244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Contact names &amp; email</a:t>
            </a:r>
          </a:p>
          <a:p>
            <a:endParaRPr lang="en-GB" sz="2800" dirty="0"/>
          </a:p>
          <a:p>
            <a:r>
              <a:rPr lang="en-GB" sz="2800" dirty="0"/>
              <a:t>Postcode and special instructions</a:t>
            </a:r>
          </a:p>
          <a:p>
            <a:endParaRPr lang="en-GB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257FCD-AD53-AC9B-952B-70411596D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0" y="5042479"/>
            <a:ext cx="4087812" cy="1600751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5607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CDD50-4EC7-E46B-CC9A-65E18EF6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5DD9-670B-3519-A88A-520AB9826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One Stop Shop for all things ABE(UK)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2BA9D-3345-7952-BEFD-CAA00D3F7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highlight>
                  <a:srgbClr val="00FF00"/>
                </a:highlight>
              </a:rPr>
              <a:t>Home</a:t>
            </a:r>
          </a:p>
          <a:p>
            <a:r>
              <a:rPr lang="en-GB" dirty="0">
                <a:highlight>
                  <a:srgbClr val="00FF00"/>
                </a:highlight>
              </a:rPr>
              <a:t>What is ABE</a:t>
            </a:r>
          </a:p>
          <a:p>
            <a:r>
              <a:rPr lang="en-GB" dirty="0"/>
              <a:t>Programme</a:t>
            </a:r>
          </a:p>
          <a:p>
            <a:r>
              <a:rPr lang="en-GB" dirty="0"/>
              <a:t>Resources</a:t>
            </a:r>
          </a:p>
          <a:p>
            <a:r>
              <a:rPr lang="en-GB" dirty="0"/>
              <a:t>Our Hubs</a:t>
            </a:r>
          </a:p>
          <a:p>
            <a:r>
              <a:rPr lang="en-GB" dirty="0">
                <a:highlight>
                  <a:srgbClr val="00FF00"/>
                </a:highlight>
              </a:rPr>
              <a:t>FAQ</a:t>
            </a:r>
          </a:p>
          <a:p>
            <a:r>
              <a:rPr lang="en-GB" u="sng" dirty="0">
                <a:highlight>
                  <a:srgbClr val="00FF00"/>
                </a:highlight>
              </a:rPr>
              <a:t>Contact</a:t>
            </a: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6AA5CEE4-8048-EC47-1412-901E9BA15F81}"/>
              </a:ext>
            </a:extLst>
          </p:cNvPr>
          <p:cNvSpPr/>
          <p:nvPr/>
        </p:nvSpPr>
        <p:spPr>
          <a:xfrm>
            <a:off x="2895600" y="2393950"/>
            <a:ext cx="3676650" cy="244316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07F2D2-9A2A-8B54-7B8A-5DA0DBA6503B}"/>
              </a:ext>
            </a:extLst>
          </p:cNvPr>
          <p:cNvSpPr txBox="1"/>
          <p:nvPr/>
        </p:nvSpPr>
        <p:spPr>
          <a:xfrm>
            <a:off x="4870450" y="2895143"/>
            <a:ext cx="51244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By category</a:t>
            </a:r>
          </a:p>
          <a:p>
            <a:endParaRPr lang="en-GB" sz="2800" dirty="0"/>
          </a:p>
          <a:p>
            <a:r>
              <a:rPr lang="en-GB" sz="2800" dirty="0"/>
              <a:t>Searchable</a:t>
            </a:r>
          </a:p>
          <a:p>
            <a:endParaRPr lang="en-GB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46F7BC-45CA-07FF-45CC-1730CD2FEB45}"/>
              </a:ext>
            </a:extLst>
          </p:cNvPr>
          <p:cNvSpPr txBox="1"/>
          <p:nvPr/>
        </p:nvSpPr>
        <p:spPr>
          <a:xfrm>
            <a:off x="4673601" y="5056397"/>
            <a:ext cx="6680199" cy="1700466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spcAft>
                <a:spcPts val="1200"/>
              </a:spcAft>
              <a:buNone/>
            </a:pPr>
            <a:r>
              <a:rPr lang="en-GB" sz="1800" b="0" u="none" strike="noStrike" dirty="0">
                <a:effectLst/>
                <a:latin typeface="+mn-lt"/>
              </a:rPr>
              <a:t>Bookmark (ribbon shape or a star)</a:t>
            </a:r>
            <a:br>
              <a:rPr lang="en-GB" sz="1800" b="0" u="none" strike="noStrike" dirty="0">
                <a:effectLst/>
                <a:latin typeface="+mn-lt"/>
              </a:rPr>
            </a:br>
            <a:r>
              <a:rPr lang="en-GB" sz="1800" b="0" u="none" strike="noStrike" dirty="0">
                <a:effectLst/>
                <a:latin typeface="+mn-lt"/>
              </a:rPr>
              <a:t>🔖</a:t>
            </a:r>
          </a:p>
          <a:p>
            <a:pPr marL="0" marR="0">
              <a:spcBef>
                <a:spcPts val="1200"/>
              </a:spcBef>
              <a:spcAft>
                <a:spcPts val="300"/>
              </a:spcAft>
              <a:buNone/>
            </a:pPr>
            <a:r>
              <a:rPr lang="en-GB" sz="1800" b="0" u="none" strike="noStrike" dirty="0">
                <a:effectLst/>
                <a:latin typeface="+mn-lt"/>
              </a:rPr>
              <a:t>⭐</a:t>
            </a:r>
          </a:p>
          <a:p>
            <a:pPr marL="0" marR="0">
              <a:spcBef>
                <a:spcPts val="1200"/>
              </a:spcBef>
              <a:spcAft>
                <a:spcPts val="300"/>
              </a:spcAft>
              <a:buNone/>
            </a:pPr>
            <a:r>
              <a:rPr lang="en-GB" sz="1800" b="0" u="none" strike="noStrike" dirty="0">
                <a:effectLst/>
                <a:latin typeface="+mn-lt"/>
              </a:rPr>
              <a:t>📑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2CF291-7B52-24E9-D03F-740089F32829}"/>
              </a:ext>
            </a:extLst>
          </p:cNvPr>
          <p:cNvSpPr txBox="1"/>
          <p:nvPr/>
        </p:nvSpPr>
        <p:spPr>
          <a:xfrm>
            <a:off x="5203371" y="5594108"/>
            <a:ext cx="5620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hlinkClick r:id="rId2"/>
              </a:rPr>
              <a:t>https://amgenbiotechexperience.net/uk/</a:t>
            </a:r>
            <a:r>
              <a:rPr lang="en-GB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7320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781B18-00C8-F08A-36B1-6C1385397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315" y="314325"/>
            <a:ext cx="2400300" cy="622935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0FA0097-D0F3-2F7B-146C-5EFD7FDCC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5207" y="430212"/>
            <a:ext cx="6090138" cy="4351338"/>
          </a:xfrm>
        </p:spPr>
        <p:txBody>
          <a:bodyPr/>
          <a:lstStyle/>
          <a:p>
            <a:r>
              <a:rPr lang="en-GB" dirty="0"/>
              <a:t>Teacher &amp; technician guides</a:t>
            </a:r>
          </a:p>
          <a:p>
            <a:r>
              <a:rPr lang="en-GB" dirty="0"/>
              <a:t>Student Guides</a:t>
            </a:r>
          </a:p>
          <a:p>
            <a:r>
              <a:rPr lang="en-GB" dirty="0"/>
              <a:t>Course </a:t>
            </a:r>
            <a:r>
              <a:rPr lang="en-GB" dirty="0" err="1"/>
              <a:t>powerpoints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ALL PASSWORD PROTECTED</a:t>
            </a:r>
          </a:p>
        </p:txBody>
      </p:sp>
    </p:spTree>
    <p:extLst>
      <p:ext uri="{BB962C8B-B14F-4D97-AF65-F5344CB8AC3E}">
        <p14:creationId xmlns:p14="http://schemas.microsoft.com/office/powerpoint/2010/main" val="3144707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374C-BFD7-AEA8-95E4-1426597D2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finally 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04F612-9567-0382-0A16-D4DA125179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5462940" cy="4351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31062B-FFF6-CB9A-4707-4121B54D6E1E}"/>
              </a:ext>
            </a:extLst>
          </p:cNvPr>
          <p:cNvSpPr txBox="1"/>
          <p:nvPr/>
        </p:nvSpPr>
        <p:spPr>
          <a:xfrm>
            <a:off x="7192347" y="1352420"/>
            <a:ext cx="41614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dirty="0"/>
              <a:t>In France, only a research scientist, doctor or judge can order and supervise a genetic test, and people can be fined more than €3,500 ($4,288; £3,191) for possessing a home testing kit. </a:t>
            </a:r>
          </a:p>
          <a:p>
            <a:pPr fontAlgn="base"/>
            <a:endParaRPr lang="en-GB" dirty="0"/>
          </a:p>
          <a:p>
            <a:pPr fontAlgn="base"/>
            <a:r>
              <a:rPr lang="en-GB" dirty="0"/>
              <a:t>Supporters of the law, in place since 1994, say it stops sensitive genetic data being given to commercial companies, and prevents family disputes being caused by unexpected results.</a:t>
            </a:r>
          </a:p>
          <a:p>
            <a:pPr fontAlgn="base"/>
            <a:endParaRPr lang="en-GB" dirty="0"/>
          </a:p>
          <a:p>
            <a:pPr fontAlgn="base"/>
            <a:r>
              <a:rPr lang="en-GB" dirty="0"/>
              <a:t>But Arthur points out that France is the only country in Europe that criminalises the use of such tests.</a:t>
            </a:r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B4DDC4-63D8-BFBB-C392-6E5D41DF6923}"/>
              </a:ext>
            </a:extLst>
          </p:cNvPr>
          <p:cNvSpPr txBox="1"/>
          <p:nvPr/>
        </p:nvSpPr>
        <p:spPr>
          <a:xfrm>
            <a:off x="701040" y="609846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https://www.bbc.co.uk/news/articles/c8en3n29wdro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7605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Herts 202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9A46CF"/>
      </a:accent1>
      <a:accent2>
        <a:srgbClr val="00B9E4"/>
      </a:accent2>
      <a:accent3>
        <a:srgbClr val="F53F5B"/>
      </a:accent3>
      <a:accent4>
        <a:srgbClr val="0073CF"/>
      </a:accent4>
      <a:accent5>
        <a:srgbClr val="45B382"/>
      </a:accent5>
      <a:accent6>
        <a:srgbClr val="FFCF20"/>
      </a:accent6>
      <a:hlink>
        <a:srgbClr val="9A46CF"/>
      </a:hlink>
      <a:folHlink>
        <a:srgbClr val="0073C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BE slide masters WIP" id="{437A64AE-BA19-453A-839E-EE382A09BD3C}" vid="{8192D8EA-DF26-43DF-8CAA-29FF35F2ABA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32E08EB460D74E8F35E57E6AF43A4B" ma:contentTypeVersion="12" ma:contentTypeDescription="Create a new document." ma:contentTypeScope="" ma:versionID="874e50515565d5fd5eb7f64c59cff703">
  <xsd:schema xmlns:xsd="http://www.w3.org/2001/XMLSchema" xmlns:xs="http://www.w3.org/2001/XMLSchema" xmlns:p="http://schemas.microsoft.com/office/2006/metadata/properties" xmlns:ns2="33b89d64-f824-4b01-9738-d3c612b21e21" xmlns:ns3="15f475cf-c49e-411f-ab94-5521ea197382" targetNamespace="http://schemas.microsoft.com/office/2006/metadata/properties" ma:root="true" ma:fieldsID="827f0d7b49e16fc2c6ee624f10033eb8" ns2:_="" ns3:_="">
    <xsd:import namespace="33b89d64-f824-4b01-9738-d3c612b21e21"/>
    <xsd:import namespace="15f475cf-c49e-411f-ab94-5521ea1973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b89d64-f824-4b01-9738-d3c612b21e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9ca2bda0-1d07-4f9d-8d69-1194a57166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f475cf-c49e-411f-ab94-5521ea19738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aba8c46-de19-432a-9a65-147a334d23cb}" ma:internalName="TaxCatchAll" ma:showField="CatchAllData" ma:web="15f475cf-c49e-411f-ab94-5521ea1973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b89d64-f824-4b01-9738-d3c612b21e21">
      <Terms xmlns="http://schemas.microsoft.com/office/infopath/2007/PartnerControls"/>
    </lcf76f155ced4ddcb4097134ff3c332f>
    <TaxCatchAll xmlns="15f475cf-c49e-411f-ab94-5521ea197382" xsi:nil="true"/>
  </documentManagement>
</p:properties>
</file>

<file path=customXml/itemProps1.xml><?xml version="1.0" encoding="utf-8"?>
<ds:datastoreItem xmlns:ds="http://schemas.openxmlformats.org/officeDocument/2006/customXml" ds:itemID="{D3528BB9-20D0-4DDE-B330-5EB4BA697F7B}"/>
</file>

<file path=customXml/itemProps2.xml><?xml version="1.0" encoding="utf-8"?>
<ds:datastoreItem xmlns:ds="http://schemas.openxmlformats.org/officeDocument/2006/customXml" ds:itemID="{6FA68917-32AB-47D5-8C48-160116D2BBEE}"/>
</file>

<file path=customXml/itemProps3.xml><?xml version="1.0" encoding="utf-8"?>
<ds:datastoreItem xmlns:ds="http://schemas.openxmlformats.org/officeDocument/2006/customXml" ds:itemID="{BDB50131-02F3-4D9F-9CD3-89833BE67EE0}"/>
</file>

<file path=docProps/app.xml><?xml version="1.0" encoding="utf-8"?>
<Properties xmlns="http://schemas.openxmlformats.org/officeDocument/2006/extended-properties" xmlns:vt="http://schemas.openxmlformats.org/officeDocument/2006/docPropsVTypes">
  <TotalTime>858</TotalTime>
  <Words>367</Words>
  <Application>Microsoft Office PowerPoint</Application>
  <PresentationFormat>Widescreen</PresentationFormat>
  <Paragraphs>80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Wingdings</vt:lpstr>
      <vt:lpstr>Office Theme</vt:lpstr>
      <vt:lpstr>Custom Design</vt:lpstr>
      <vt:lpstr>PowerPoint Presentation</vt:lpstr>
      <vt:lpstr>PowerPoint Presentation</vt:lpstr>
      <vt:lpstr>PowerPoint Presentation</vt:lpstr>
      <vt:lpstr>Spot the Difference?!</vt:lpstr>
      <vt:lpstr>Data Collection is changing &amp; becoming more important</vt:lpstr>
      <vt:lpstr>PowerPoint Presentation</vt:lpstr>
      <vt:lpstr>PowerPoint Presentation</vt:lpstr>
      <vt:lpstr>One Stop Shop for all things ABE(UK)</vt:lpstr>
      <vt:lpstr>One Stop Shop for all things ABE(UK)</vt:lpstr>
      <vt:lpstr>One Stop Shop for all things ABE(UK)</vt:lpstr>
      <vt:lpstr>One Stop Shop for all things ABE(UK)</vt:lpstr>
      <vt:lpstr>One Stop Shop for all things ABE(UK)</vt:lpstr>
      <vt:lpstr>PowerPoint Presentation</vt:lpstr>
      <vt:lpstr>And finally 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Phil Smith (TSN)</dc:creator>
  <cp:lastModifiedBy>Phil Smith (TSN)</cp:lastModifiedBy>
  <cp:revision>6</cp:revision>
  <dcterms:created xsi:type="dcterms:W3CDTF">2026-09-29T12:37:11Z</dcterms:created>
  <dcterms:modified xsi:type="dcterms:W3CDTF">2026-10-08T15:48:06Z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0x010100E132E08EB460D74E8F35E57E6AF43A4B</vt:lpwstr>
  </property>
</Properties>
</file>