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79" r:id="rId1"/>
    <p:sldMasterId id="2147483680" r:id="rId2"/>
  </p:sldMasterIdLst>
  <p:notesMasterIdLst>
    <p:notesMasterId r:id="rId37"/>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92" r:id="rId23"/>
    <p:sldId id="293" r:id="rId24"/>
    <p:sldId id="294" r:id="rId25"/>
    <p:sldId id="295" r:id="rId26"/>
    <p:sldId id="296" r:id="rId27"/>
    <p:sldId id="280" r:id="rId28"/>
    <p:sldId id="281" r:id="rId29"/>
    <p:sldId id="282" r:id="rId30"/>
    <p:sldId id="283" r:id="rId31"/>
    <p:sldId id="289" r:id="rId32"/>
    <p:sldId id="285" r:id="rId33"/>
    <p:sldId id="286" r:id="rId34"/>
    <p:sldId id="287" r:id="rId35"/>
    <p:sldId id="288" r:id="rId36"/>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F88"/>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F030058-C18D-480A-94F8-B624BFA088C8}" v="13" dt="2026-06-15T14:17:20.039"/>
  </p1510:revLst>
</p1510:revInfo>
</file>

<file path=ppt/tableStyles.xml><?xml version="1.0" encoding="utf-8"?>
<a:tblStyleLst xmlns:a="http://schemas.openxmlformats.org/drawingml/2006/main" def="{533DAEF4-ACF2-4A34-9A98-2A6B067CD46F}">
  <a:tblStyle styleId="{533DAEF4-ACF2-4A34-9A98-2A6B067CD46F}" styleName="Table_0">
    <a:wholeTbl>
      <a:tcTxStyle b="off" i="off">
        <a:font>
          <a:latin typeface="Arial"/>
          <a:ea typeface="Arial"/>
          <a:cs typeface="Arial"/>
        </a:font>
        <a:srgbClr val="000000"/>
      </a:tcTxStyle>
      <a:tcStyle>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 styleId="{00FDFAA8-855D-4C16-94CC-74881A9299A7}" styleName="Table_1">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8" d="100"/>
          <a:sy n="78" d="100"/>
        </p:scale>
        <p:origin x="384"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viewProps" Target="viewProps.xml"/><Relationship Id="rId21" Type="http://schemas.openxmlformats.org/officeDocument/2006/relationships/slide" Target="slides/slide19.xml"/><Relationship Id="rId34" Type="http://schemas.openxmlformats.org/officeDocument/2006/relationships/slide" Target="slides/slide32.xml"/><Relationship Id="rId42" Type="http://schemas.microsoft.com/office/2016/11/relationships/changesInfo" Target="changesInfos/changesInfo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microsoft.com/office/2015/10/relationships/revisionInfo" Target="revisionInfo.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oreen Osgood" userId="e1951cd2-64a1-49b0-84cb-d345a64e788e" providerId="ADAL" clId="{E4D9382A-6DA3-42BC-B3B1-7314DD6EDE94}"/>
    <pc:docChg chg="undo custSel addSld delSld modSld addMainMaster delMainMaster">
      <pc:chgData name="Doreen Osgood" userId="e1951cd2-64a1-49b0-84cb-d345a64e788e" providerId="ADAL" clId="{E4D9382A-6DA3-42BC-B3B1-7314DD6EDE94}" dt="2026-06-05T15:38:53.933" v="1302" actId="1076"/>
      <pc:docMkLst>
        <pc:docMk/>
      </pc:docMkLst>
      <pc:sldChg chg="modSp mod">
        <pc:chgData name="Doreen Osgood" userId="e1951cd2-64a1-49b0-84cb-d345a64e788e" providerId="ADAL" clId="{E4D9382A-6DA3-42BC-B3B1-7314DD6EDE94}" dt="2026-06-05T13:31:37.526" v="757" actId="962"/>
        <pc:sldMkLst>
          <pc:docMk/>
          <pc:sldMk cId="0" sldId="256"/>
        </pc:sldMkLst>
        <pc:picChg chg="mod">
          <ac:chgData name="Doreen Osgood" userId="e1951cd2-64a1-49b0-84cb-d345a64e788e" providerId="ADAL" clId="{E4D9382A-6DA3-42BC-B3B1-7314DD6EDE94}" dt="2026-06-05T13:31:32.743" v="755" actId="962"/>
          <ac:picMkLst>
            <pc:docMk/>
            <pc:sldMk cId="0" sldId="256"/>
            <ac:picMk id="161" creationId="{00000000-0000-0000-0000-000000000000}"/>
          </ac:picMkLst>
        </pc:picChg>
        <pc:picChg chg="mod">
          <ac:chgData name="Doreen Osgood" userId="e1951cd2-64a1-49b0-84cb-d345a64e788e" providerId="ADAL" clId="{E4D9382A-6DA3-42BC-B3B1-7314DD6EDE94}" dt="2026-06-05T13:31:36.485" v="756" actId="962"/>
          <ac:picMkLst>
            <pc:docMk/>
            <pc:sldMk cId="0" sldId="256"/>
            <ac:picMk id="162" creationId="{00000000-0000-0000-0000-000000000000}"/>
          </ac:picMkLst>
        </pc:picChg>
        <pc:picChg chg="mod">
          <ac:chgData name="Doreen Osgood" userId="e1951cd2-64a1-49b0-84cb-d345a64e788e" providerId="ADAL" clId="{E4D9382A-6DA3-42BC-B3B1-7314DD6EDE94}" dt="2026-06-05T13:31:37.526" v="757" actId="962"/>
          <ac:picMkLst>
            <pc:docMk/>
            <pc:sldMk cId="0" sldId="256"/>
            <ac:picMk id="163" creationId="{00000000-0000-0000-0000-000000000000}"/>
          </ac:picMkLst>
        </pc:picChg>
      </pc:sldChg>
      <pc:sldChg chg="modSp mod">
        <pc:chgData name="Doreen Osgood" userId="e1951cd2-64a1-49b0-84cb-d345a64e788e" providerId="ADAL" clId="{E4D9382A-6DA3-42BC-B3B1-7314DD6EDE94}" dt="2026-06-05T13:32:16.455" v="762"/>
        <pc:sldMkLst>
          <pc:docMk/>
          <pc:sldMk cId="0" sldId="257"/>
        </pc:sldMkLst>
        <pc:spChg chg="ord">
          <ac:chgData name="Doreen Osgood" userId="e1951cd2-64a1-49b0-84cb-d345a64e788e" providerId="ADAL" clId="{E4D9382A-6DA3-42BC-B3B1-7314DD6EDE94}" dt="2026-06-05T13:32:16.455" v="762"/>
          <ac:spMkLst>
            <pc:docMk/>
            <pc:sldMk cId="0" sldId="257"/>
            <ac:spMk id="170" creationId="{00000000-0000-0000-0000-000000000000}"/>
          </ac:spMkLst>
        </pc:spChg>
        <pc:picChg chg="mod">
          <ac:chgData name="Doreen Osgood" userId="e1951cd2-64a1-49b0-84cb-d345a64e788e" providerId="ADAL" clId="{E4D9382A-6DA3-42BC-B3B1-7314DD6EDE94}" dt="2026-06-05T13:32:04.028" v="761" actId="962"/>
          <ac:picMkLst>
            <pc:docMk/>
            <pc:sldMk cId="0" sldId="257"/>
            <ac:picMk id="171" creationId="{00000000-0000-0000-0000-000000000000}"/>
          </ac:picMkLst>
        </pc:picChg>
      </pc:sldChg>
      <pc:sldChg chg="modSp mod">
        <pc:chgData name="Doreen Osgood" userId="e1951cd2-64a1-49b0-84cb-d345a64e788e" providerId="ADAL" clId="{E4D9382A-6DA3-42BC-B3B1-7314DD6EDE94}" dt="2026-06-05T13:32:46.690" v="766" actId="962"/>
        <pc:sldMkLst>
          <pc:docMk/>
          <pc:sldMk cId="0" sldId="258"/>
        </pc:sldMkLst>
        <pc:picChg chg="mod">
          <ac:chgData name="Doreen Osgood" userId="e1951cd2-64a1-49b0-84cb-d345a64e788e" providerId="ADAL" clId="{E4D9382A-6DA3-42BC-B3B1-7314DD6EDE94}" dt="2026-06-05T13:32:46.690" v="766" actId="962"/>
          <ac:picMkLst>
            <pc:docMk/>
            <pc:sldMk cId="0" sldId="258"/>
            <ac:picMk id="179" creationId="{00000000-0000-0000-0000-000000000000}"/>
          </ac:picMkLst>
        </pc:picChg>
      </pc:sldChg>
      <pc:sldChg chg="modSp mod">
        <pc:chgData name="Doreen Osgood" userId="e1951cd2-64a1-49b0-84cb-d345a64e788e" providerId="ADAL" clId="{E4D9382A-6DA3-42BC-B3B1-7314DD6EDE94}" dt="2026-06-05T14:35:14.012" v="1157" actId="962"/>
        <pc:sldMkLst>
          <pc:docMk/>
          <pc:sldMk cId="0" sldId="259"/>
        </pc:sldMkLst>
        <pc:spChg chg="mod">
          <ac:chgData name="Doreen Osgood" userId="e1951cd2-64a1-49b0-84cb-d345a64e788e" providerId="ADAL" clId="{E4D9382A-6DA3-42BC-B3B1-7314DD6EDE94}" dt="2026-06-05T13:33:30.213" v="769" actId="14100"/>
          <ac:spMkLst>
            <pc:docMk/>
            <pc:sldMk cId="0" sldId="259"/>
            <ac:spMk id="186" creationId="{00000000-0000-0000-0000-000000000000}"/>
          </ac:spMkLst>
        </pc:spChg>
        <pc:picChg chg="mod">
          <ac:chgData name="Doreen Osgood" userId="e1951cd2-64a1-49b0-84cb-d345a64e788e" providerId="ADAL" clId="{E4D9382A-6DA3-42BC-B3B1-7314DD6EDE94}" dt="2026-06-05T14:35:14.012" v="1157" actId="962"/>
          <ac:picMkLst>
            <pc:docMk/>
            <pc:sldMk cId="0" sldId="259"/>
            <ac:picMk id="187" creationId="{00000000-0000-0000-0000-000000000000}"/>
          </ac:picMkLst>
        </pc:picChg>
      </pc:sldChg>
      <pc:sldChg chg="modSp mod">
        <pc:chgData name="Doreen Osgood" userId="e1951cd2-64a1-49b0-84cb-d345a64e788e" providerId="ADAL" clId="{E4D9382A-6DA3-42BC-B3B1-7314DD6EDE94}" dt="2026-06-05T14:35:53.449" v="1165" actId="962"/>
        <pc:sldMkLst>
          <pc:docMk/>
          <pc:sldMk cId="0" sldId="260"/>
        </pc:sldMkLst>
        <pc:picChg chg="mod">
          <ac:chgData name="Doreen Osgood" userId="e1951cd2-64a1-49b0-84cb-d345a64e788e" providerId="ADAL" clId="{E4D9382A-6DA3-42BC-B3B1-7314DD6EDE94}" dt="2026-06-05T14:35:28.717" v="1161" actId="962"/>
          <ac:picMkLst>
            <pc:docMk/>
            <pc:sldMk cId="0" sldId="260"/>
            <ac:picMk id="194" creationId="{00000000-0000-0000-0000-000000000000}"/>
          </ac:picMkLst>
        </pc:picChg>
        <pc:picChg chg="mod">
          <ac:chgData name="Doreen Osgood" userId="e1951cd2-64a1-49b0-84cb-d345a64e788e" providerId="ADAL" clId="{E4D9382A-6DA3-42BC-B3B1-7314DD6EDE94}" dt="2026-06-05T14:35:53.449" v="1165" actId="962"/>
          <ac:picMkLst>
            <pc:docMk/>
            <pc:sldMk cId="0" sldId="260"/>
            <ac:picMk id="195" creationId="{00000000-0000-0000-0000-000000000000}"/>
          </ac:picMkLst>
        </pc:picChg>
      </pc:sldChg>
      <pc:sldChg chg="delSp modSp mod modClrScheme chgLayout">
        <pc:chgData name="Doreen Osgood" userId="e1951cd2-64a1-49b0-84cb-d345a64e788e" providerId="ADAL" clId="{E4D9382A-6DA3-42BC-B3B1-7314DD6EDE94}" dt="2026-06-05T14:54:26.704" v="1290"/>
        <pc:sldMkLst>
          <pc:docMk/>
          <pc:sldMk cId="0" sldId="261"/>
        </pc:sldMkLst>
        <pc:spChg chg="mod ord">
          <ac:chgData name="Doreen Osgood" userId="e1951cd2-64a1-49b0-84cb-d345a64e788e" providerId="ADAL" clId="{E4D9382A-6DA3-42BC-B3B1-7314DD6EDE94}" dt="2026-06-05T14:54:26.704" v="1290"/>
          <ac:spMkLst>
            <pc:docMk/>
            <pc:sldMk cId="0" sldId="261"/>
            <ac:spMk id="203" creationId="{00000000-0000-0000-0000-000000000000}"/>
          </ac:spMkLst>
        </pc:spChg>
        <pc:spChg chg="mod ord">
          <ac:chgData name="Doreen Osgood" userId="e1951cd2-64a1-49b0-84cb-d345a64e788e" providerId="ADAL" clId="{E4D9382A-6DA3-42BC-B3B1-7314DD6EDE94}" dt="2026-06-05T14:41:09.027" v="1170" actId="14100"/>
          <ac:spMkLst>
            <pc:docMk/>
            <pc:sldMk cId="0" sldId="261"/>
            <ac:spMk id="204" creationId="{00000000-0000-0000-0000-000000000000}"/>
          </ac:spMkLst>
        </pc:spChg>
        <pc:picChg chg="mod">
          <ac:chgData name="Doreen Osgood" userId="e1951cd2-64a1-49b0-84cb-d345a64e788e" providerId="ADAL" clId="{E4D9382A-6DA3-42BC-B3B1-7314DD6EDE94}" dt="2026-06-05T14:35:59.122" v="1166" actId="962"/>
          <ac:picMkLst>
            <pc:docMk/>
            <pc:sldMk cId="0" sldId="261"/>
            <ac:picMk id="205" creationId="{00000000-0000-0000-0000-000000000000}"/>
          </ac:picMkLst>
        </pc:picChg>
      </pc:sldChg>
      <pc:sldChg chg="modSp mod modClrScheme chgLayout">
        <pc:chgData name="Doreen Osgood" userId="e1951cd2-64a1-49b0-84cb-d345a64e788e" providerId="ADAL" clId="{E4D9382A-6DA3-42BC-B3B1-7314DD6EDE94}" dt="2026-06-05T14:46:49.968" v="1237"/>
        <pc:sldMkLst>
          <pc:docMk/>
          <pc:sldMk cId="0" sldId="262"/>
        </pc:sldMkLst>
        <pc:spChg chg="mod ord">
          <ac:chgData name="Doreen Osgood" userId="e1951cd2-64a1-49b0-84cb-d345a64e788e" providerId="ADAL" clId="{E4D9382A-6DA3-42BC-B3B1-7314DD6EDE94}" dt="2026-06-05T14:46:49.968" v="1237"/>
          <ac:spMkLst>
            <pc:docMk/>
            <pc:sldMk cId="0" sldId="262"/>
            <ac:spMk id="213" creationId="{00000000-0000-0000-0000-000000000000}"/>
          </ac:spMkLst>
        </pc:spChg>
        <pc:spChg chg="mod ord">
          <ac:chgData name="Doreen Osgood" userId="e1951cd2-64a1-49b0-84cb-d345a64e788e" providerId="ADAL" clId="{E4D9382A-6DA3-42BC-B3B1-7314DD6EDE94}" dt="2026-06-05T14:41:18.645" v="1172" actId="27636"/>
          <ac:spMkLst>
            <pc:docMk/>
            <pc:sldMk cId="0" sldId="262"/>
            <ac:spMk id="214" creationId="{00000000-0000-0000-0000-000000000000}"/>
          </ac:spMkLst>
        </pc:spChg>
        <pc:picChg chg="mod">
          <ac:chgData name="Doreen Osgood" userId="e1951cd2-64a1-49b0-84cb-d345a64e788e" providerId="ADAL" clId="{E4D9382A-6DA3-42BC-B3B1-7314DD6EDE94}" dt="2026-06-05T14:46:42.268" v="1236" actId="962"/>
          <ac:picMkLst>
            <pc:docMk/>
            <pc:sldMk cId="0" sldId="262"/>
            <ac:picMk id="215" creationId="{00000000-0000-0000-0000-000000000000}"/>
          </ac:picMkLst>
        </pc:picChg>
      </pc:sldChg>
      <pc:sldChg chg="modSp mod modClrScheme chgLayout">
        <pc:chgData name="Doreen Osgood" userId="e1951cd2-64a1-49b0-84cb-d345a64e788e" providerId="ADAL" clId="{E4D9382A-6DA3-42BC-B3B1-7314DD6EDE94}" dt="2026-06-05T14:47:57.029" v="1245"/>
        <pc:sldMkLst>
          <pc:docMk/>
          <pc:sldMk cId="0" sldId="263"/>
        </pc:sldMkLst>
        <pc:spChg chg="mod ord">
          <ac:chgData name="Doreen Osgood" userId="e1951cd2-64a1-49b0-84cb-d345a64e788e" providerId="ADAL" clId="{E4D9382A-6DA3-42BC-B3B1-7314DD6EDE94}" dt="2026-06-05T14:41:43.454" v="1178" actId="1076"/>
          <ac:spMkLst>
            <pc:docMk/>
            <pc:sldMk cId="0" sldId="263"/>
            <ac:spMk id="221" creationId="{00000000-0000-0000-0000-000000000000}"/>
          </ac:spMkLst>
        </pc:spChg>
        <pc:spChg chg="mod ord">
          <ac:chgData name="Doreen Osgood" userId="e1951cd2-64a1-49b0-84cb-d345a64e788e" providerId="ADAL" clId="{E4D9382A-6DA3-42BC-B3B1-7314DD6EDE94}" dt="2026-06-05T14:47:45.303" v="1242"/>
          <ac:spMkLst>
            <pc:docMk/>
            <pc:sldMk cId="0" sldId="263"/>
            <ac:spMk id="222" creationId="{00000000-0000-0000-0000-000000000000}"/>
          </ac:spMkLst>
        </pc:spChg>
        <pc:spChg chg="ord">
          <ac:chgData name="Doreen Osgood" userId="e1951cd2-64a1-49b0-84cb-d345a64e788e" providerId="ADAL" clId="{E4D9382A-6DA3-42BC-B3B1-7314DD6EDE94}" dt="2026-06-05T14:47:57.029" v="1245"/>
          <ac:spMkLst>
            <pc:docMk/>
            <pc:sldMk cId="0" sldId="263"/>
            <ac:spMk id="225" creationId="{00000000-0000-0000-0000-000000000000}"/>
          </ac:spMkLst>
        </pc:spChg>
        <pc:picChg chg="mod">
          <ac:chgData name="Doreen Osgood" userId="e1951cd2-64a1-49b0-84cb-d345a64e788e" providerId="ADAL" clId="{E4D9382A-6DA3-42BC-B3B1-7314DD6EDE94}" dt="2026-06-05T14:47:21.996" v="1239" actId="962"/>
          <ac:picMkLst>
            <pc:docMk/>
            <pc:sldMk cId="0" sldId="263"/>
            <ac:picMk id="223" creationId="{00000000-0000-0000-0000-000000000000}"/>
          </ac:picMkLst>
        </pc:picChg>
        <pc:picChg chg="mod">
          <ac:chgData name="Doreen Osgood" userId="e1951cd2-64a1-49b0-84cb-d345a64e788e" providerId="ADAL" clId="{E4D9382A-6DA3-42BC-B3B1-7314DD6EDE94}" dt="2026-06-05T14:47:38.832" v="1241" actId="962"/>
          <ac:picMkLst>
            <pc:docMk/>
            <pc:sldMk cId="0" sldId="263"/>
            <ac:picMk id="224" creationId="{00000000-0000-0000-0000-000000000000}"/>
          </ac:picMkLst>
        </pc:picChg>
      </pc:sldChg>
      <pc:sldChg chg="modSp mod modClrScheme chgLayout">
        <pc:chgData name="Doreen Osgood" userId="e1951cd2-64a1-49b0-84cb-d345a64e788e" providerId="ADAL" clId="{E4D9382A-6DA3-42BC-B3B1-7314DD6EDE94}" dt="2026-06-05T14:48:24.471" v="1250"/>
        <pc:sldMkLst>
          <pc:docMk/>
          <pc:sldMk cId="0" sldId="264"/>
        </pc:sldMkLst>
        <pc:spChg chg="mod ord">
          <ac:chgData name="Doreen Osgood" userId="e1951cd2-64a1-49b0-84cb-d345a64e788e" providerId="ADAL" clId="{E4D9382A-6DA3-42BC-B3B1-7314DD6EDE94}" dt="2026-06-05T14:48:24.471" v="1250"/>
          <ac:spMkLst>
            <pc:docMk/>
            <pc:sldMk cId="0" sldId="264"/>
            <ac:spMk id="232" creationId="{00000000-0000-0000-0000-000000000000}"/>
          </ac:spMkLst>
        </pc:spChg>
        <pc:spChg chg="mod ord">
          <ac:chgData name="Doreen Osgood" userId="e1951cd2-64a1-49b0-84cb-d345a64e788e" providerId="ADAL" clId="{E4D9382A-6DA3-42BC-B3B1-7314DD6EDE94}" dt="2026-06-05T14:41:30.961" v="1175" actId="1076"/>
          <ac:spMkLst>
            <pc:docMk/>
            <pc:sldMk cId="0" sldId="264"/>
            <ac:spMk id="234" creationId="{00000000-0000-0000-0000-000000000000}"/>
          </ac:spMkLst>
        </pc:spChg>
        <pc:picChg chg="mod">
          <ac:chgData name="Doreen Osgood" userId="e1951cd2-64a1-49b0-84cb-d345a64e788e" providerId="ADAL" clId="{E4D9382A-6DA3-42BC-B3B1-7314DD6EDE94}" dt="2026-06-05T14:48:16.815" v="1249" actId="962"/>
          <ac:picMkLst>
            <pc:docMk/>
            <pc:sldMk cId="0" sldId="264"/>
            <ac:picMk id="233" creationId="{00000000-0000-0000-0000-000000000000}"/>
          </ac:picMkLst>
        </pc:picChg>
      </pc:sldChg>
      <pc:sldChg chg="modSp mod modClrScheme chgLayout">
        <pc:chgData name="Doreen Osgood" userId="e1951cd2-64a1-49b0-84cb-d345a64e788e" providerId="ADAL" clId="{E4D9382A-6DA3-42BC-B3B1-7314DD6EDE94}" dt="2026-06-05T14:48:36.074" v="1251"/>
        <pc:sldMkLst>
          <pc:docMk/>
          <pc:sldMk cId="0" sldId="265"/>
        </pc:sldMkLst>
        <pc:spChg chg="mod ord">
          <ac:chgData name="Doreen Osgood" userId="e1951cd2-64a1-49b0-84cb-d345a64e788e" providerId="ADAL" clId="{E4D9382A-6DA3-42BC-B3B1-7314DD6EDE94}" dt="2026-06-05T14:42:02.467" v="1180" actId="255"/>
          <ac:spMkLst>
            <pc:docMk/>
            <pc:sldMk cId="0" sldId="265"/>
            <ac:spMk id="240" creationId="{00000000-0000-0000-0000-000000000000}"/>
          </ac:spMkLst>
        </pc:spChg>
        <pc:spChg chg="mod ord">
          <ac:chgData name="Doreen Osgood" userId="e1951cd2-64a1-49b0-84cb-d345a64e788e" providerId="ADAL" clId="{E4D9382A-6DA3-42BC-B3B1-7314DD6EDE94}" dt="2026-06-05T14:48:36.074" v="1251"/>
          <ac:spMkLst>
            <pc:docMk/>
            <pc:sldMk cId="0" sldId="265"/>
            <ac:spMk id="241" creationId="{00000000-0000-0000-0000-000000000000}"/>
          </ac:spMkLst>
        </pc:spChg>
      </pc:sldChg>
      <pc:sldChg chg="modSp mod modClrScheme chgLayout">
        <pc:chgData name="Doreen Osgood" userId="e1951cd2-64a1-49b0-84cb-d345a64e788e" providerId="ADAL" clId="{E4D9382A-6DA3-42BC-B3B1-7314DD6EDE94}" dt="2026-06-05T14:49:27.929" v="1261"/>
        <pc:sldMkLst>
          <pc:docMk/>
          <pc:sldMk cId="0" sldId="266"/>
        </pc:sldMkLst>
        <pc:spChg chg="mod ord">
          <ac:chgData name="Doreen Osgood" userId="e1951cd2-64a1-49b0-84cb-d345a64e788e" providerId="ADAL" clId="{E4D9382A-6DA3-42BC-B3B1-7314DD6EDE94}" dt="2026-06-05T14:42:18.232" v="1182" actId="1076"/>
          <ac:spMkLst>
            <pc:docMk/>
            <pc:sldMk cId="0" sldId="266"/>
            <ac:spMk id="247" creationId="{00000000-0000-0000-0000-000000000000}"/>
          </ac:spMkLst>
        </pc:spChg>
        <pc:spChg chg="mod ord">
          <ac:chgData name="Doreen Osgood" userId="e1951cd2-64a1-49b0-84cb-d345a64e788e" providerId="ADAL" clId="{E4D9382A-6DA3-42BC-B3B1-7314DD6EDE94}" dt="2026-06-05T14:49:18.046" v="1258"/>
          <ac:spMkLst>
            <pc:docMk/>
            <pc:sldMk cId="0" sldId="266"/>
            <ac:spMk id="248" creationId="{00000000-0000-0000-0000-000000000000}"/>
          </ac:spMkLst>
        </pc:spChg>
        <pc:spChg chg="ord">
          <ac:chgData name="Doreen Osgood" userId="e1951cd2-64a1-49b0-84cb-d345a64e788e" providerId="ADAL" clId="{E4D9382A-6DA3-42BC-B3B1-7314DD6EDE94}" dt="2026-06-05T14:49:24.531" v="1260"/>
          <ac:spMkLst>
            <pc:docMk/>
            <pc:sldMk cId="0" sldId="266"/>
            <ac:spMk id="252" creationId="{00000000-0000-0000-0000-000000000000}"/>
          </ac:spMkLst>
        </pc:spChg>
        <pc:spChg chg="ord">
          <ac:chgData name="Doreen Osgood" userId="e1951cd2-64a1-49b0-84cb-d345a64e788e" providerId="ADAL" clId="{E4D9382A-6DA3-42BC-B3B1-7314DD6EDE94}" dt="2026-06-05T14:49:27.929" v="1261"/>
          <ac:spMkLst>
            <pc:docMk/>
            <pc:sldMk cId="0" sldId="266"/>
            <ac:spMk id="253" creationId="{00000000-0000-0000-0000-000000000000}"/>
          </ac:spMkLst>
        </pc:spChg>
        <pc:picChg chg="mod">
          <ac:chgData name="Doreen Osgood" userId="e1951cd2-64a1-49b0-84cb-d345a64e788e" providerId="ADAL" clId="{E4D9382A-6DA3-42BC-B3B1-7314DD6EDE94}" dt="2026-06-05T14:48:56.303" v="1253" actId="962"/>
          <ac:picMkLst>
            <pc:docMk/>
            <pc:sldMk cId="0" sldId="266"/>
            <ac:picMk id="249" creationId="{00000000-0000-0000-0000-000000000000}"/>
          </ac:picMkLst>
        </pc:picChg>
        <pc:picChg chg="mod">
          <ac:chgData name="Doreen Osgood" userId="e1951cd2-64a1-49b0-84cb-d345a64e788e" providerId="ADAL" clId="{E4D9382A-6DA3-42BC-B3B1-7314DD6EDE94}" dt="2026-06-05T14:49:04.289" v="1255" actId="962"/>
          <ac:picMkLst>
            <pc:docMk/>
            <pc:sldMk cId="0" sldId="266"/>
            <ac:picMk id="250" creationId="{00000000-0000-0000-0000-000000000000}"/>
          </ac:picMkLst>
        </pc:picChg>
        <pc:picChg chg="mod">
          <ac:chgData name="Doreen Osgood" userId="e1951cd2-64a1-49b0-84cb-d345a64e788e" providerId="ADAL" clId="{E4D9382A-6DA3-42BC-B3B1-7314DD6EDE94}" dt="2026-06-05T14:49:11.593" v="1257" actId="962"/>
          <ac:picMkLst>
            <pc:docMk/>
            <pc:sldMk cId="0" sldId="266"/>
            <ac:picMk id="251" creationId="{00000000-0000-0000-0000-000000000000}"/>
          </ac:picMkLst>
        </pc:picChg>
      </pc:sldChg>
      <pc:sldChg chg="addSp delSp modSp mod modClrScheme chgLayout">
        <pc:chgData name="Doreen Osgood" userId="e1951cd2-64a1-49b0-84cb-d345a64e788e" providerId="ADAL" clId="{E4D9382A-6DA3-42BC-B3B1-7314DD6EDE94}" dt="2026-06-05T14:42:53.430" v="1191" actId="14734"/>
        <pc:sldMkLst>
          <pc:docMk/>
          <pc:sldMk cId="0" sldId="267"/>
        </pc:sldMkLst>
        <pc:spChg chg="mod ord">
          <ac:chgData name="Doreen Osgood" userId="e1951cd2-64a1-49b0-84cb-d345a64e788e" providerId="ADAL" clId="{E4D9382A-6DA3-42BC-B3B1-7314DD6EDE94}" dt="2026-06-05T14:42:35.653" v="1184" actId="700"/>
          <ac:spMkLst>
            <pc:docMk/>
            <pc:sldMk cId="0" sldId="267"/>
            <ac:spMk id="260" creationId="{00000000-0000-0000-0000-000000000000}"/>
          </ac:spMkLst>
        </pc:spChg>
        <pc:graphicFrameChg chg="mod modGraphic">
          <ac:chgData name="Doreen Osgood" userId="e1951cd2-64a1-49b0-84cb-d345a64e788e" providerId="ADAL" clId="{E4D9382A-6DA3-42BC-B3B1-7314DD6EDE94}" dt="2026-06-05T14:42:53.430" v="1191" actId="14734"/>
          <ac:graphicFrameMkLst>
            <pc:docMk/>
            <pc:sldMk cId="0" sldId="267"/>
            <ac:graphicFrameMk id="261" creationId="{00000000-0000-0000-0000-000000000000}"/>
          </ac:graphicFrameMkLst>
        </pc:graphicFrameChg>
      </pc:sldChg>
      <pc:sldChg chg="modSp mod modClrScheme chgLayout">
        <pc:chgData name="Doreen Osgood" userId="e1951cd2-64a1-49b0-84cb-d345a64e788e" providerId="ADAL" clId="{E4D9382A-6DA3-42BC-B3B1-7314DD6EDE94}" dt="2026-06-05T14:43:17.873" v="1195" actId="255"/>
        <pc:sldMkLst>
          <pc:docMk/>
          <pc:sldMk cId="0" sldId="268"/>
        </pc:sldMkLst>
        <pc:spChg chg="mod ord">
          <ac:chgData name="Doreen Osgood" userId="e1951cd2-64a1-49b0-84cb-d345a64e788e" providerId="ADAL" clId="{E4D9382A-6DA3-42BC-B3B1-7314DD6EDE94}" dt="2026-06-05T14:43:02.731" v="1192" actId="700"/>
          <ac:spMkLst>
            <pc:docMk/>
            <pc:sldMk cId="0" sldId="268"/>
            <ac:spMk id="267" creationId="{00000000-0000-0000-0000-000000000000}"/>
          </ac:spMkLst>
        </pc:spChg>
        <pc:spChg chg="mod ord">
          <ac:chgData name="Doreen Osgood" userId="e1951cd2-64a1-49b0-84cb-d345a64e788e" providerId="ADAL" clId="{E4D9382A-6DA3-42BC-B3B1-7314DD6EDE94}" dt="2026-06-05T14:43:17.873" v="1195" actId="255"/>
          <ac:spMkLst>
            <pc:docMk/>
            <pc:sldMk cId="0" sldId="268"/>
            <ac:spMk id="268" creationId="{00000000-0000-0000-0000-000000000000}"/>
          </ac:spMkLst>
        </pc:spChg>
      </pc:sldChg>
      <pc:sldChg chg="modSp mod modClrScheme chgLayout">
        <pc:chgData name="Doreen Osgood" userId="e1951cd2-64a1-49b0-84cb-d345a64e788e" providerId="ADAL" clId="{E4D9382A-6DA3-42BC-B3B1-7314DD6EDE94}" dt="2026-06-05T14:50:07.712" v="1266"/>
        <pc:sldMkLst>
          <pc:docMk/>
          <pc:sldMk cId="0" sldId="269"/>
        </pc:sldMkLst>
        <pc:spChg chg="mod ord">
          <ac:chgData name="Doreen Osgood" userId="e1951cd2-64a1-49b0-84cb-d345a64e788e" providerId="ADAL" clId="{E4D9382A-6DA3-42BC-B3B1-7314DD6EDE94}" dt="2026-06-05T14:43:44.838" v="1201" actId="1076"/>
          <ac:spMkLst>
            <pc:docMk/>
            <pc:sldMk cId="0" sldId="269"/>
            <ac:spMk id="274" creationId="{00000000-0000-0000-0000-000000000000}"/>
          </ac:spMkLst>
        </pc:spChg>
        <pc:spChg chg="mod ord">
          <ac:chgData name="Doreen Osgood" userId="e1951cd2-64a1-49b0-84cb-d345a64e788e" providerId="ADAL" clId="{E4D9382A-6DA3-42BC-B3B1-7314DD6EDE94}" dt="2026-06-05T14:50:07.712" v="1266"/>
          <ac:spMkLst>
            <pc:docMk/>
            <pc:sldMk cId="0" sldId="269"/>
            <ac:spMk id="275" creationId="{00000000-0000-0000-0000-000000000000}"/>
          </ac:spMkLst>
        </pc:spChg>
        <pc:picChg chg="mod ord">
          <ac:chgData name="Doreen Osgood" userId="e1951cd2-64a1-49b0-84cb-d345a64e788e" providerId="ADAL" clId="{E4D9382A-6DA3-42BC-B3B1-7314DD6EDE94}" dt="2026-06-05T14:50:00.337" v="1265" actId="962"/>
          <ac:picMkLst>
            <pc:docMk/>
            <pc:sldMk cId="0" sldId="269"/>
            <ac:picMk id="276" creationId="{00000000-0000-0000-0000-000000000000}"/>
          </ac:picMkLst>
        </pc:picChg>
      </pc:sldChg>
      <pc:sldChg chg="modSp mod modClrScheme modAnim chgLayout">
        <pc:chgData name="Doreen Osgood" userId="e1951cd2-64a1-49b0-84cb-d345a64e788e" providerId="ADAL" clId="{E4D9382A-6DA3-42BC-B3B1-7314DD6EDE94}" dt="2026-06-05T14:43:56.359" v="1203" actId="700"/>
        <pc:sldMkLst>
          <pc:docMk/>
          <pc:sldMk cId="0" sldId="270"/>
        </pc:sldMkLst>
        <pc:spChg chg="mod ord">
          <ac:chgData name="Doreen Osgood" userId="e1951cd2-64a1-49b0-84cb-d345a64e788e" providerId="ADAL" clId="{E4D9382A-6DA3-42BC-B3B1-7314DD6EDE94}" dt="2026-06-05T14:43:56.359" v="1203" actId="700"/>
          <ac:spMkLst>
            <pc:docMk/>
            <pc:sldMk cId="0" sldId="270"/>
            <ac:spMk id="282" creationId="{00000000-0000-0000-0000-000000000000}"/>
          </ac:spMkLst>
        </pc:spChg>
        <pc:spChg chg="mod ord">
          <ac:chgData name="Doreen Osgood" userId="e1951cd2-64a1-49b0-84cb-d345a64e788e" providerId="ADAL" clId="{E4D9382A-6DA3-42BC-B3B1-7314DD6EDE94}" dt="2026-06-05T14:43:56.359" v="1203" actId="700"/>
          <ac:spMkLst>
            <pc:docMk/>
            <pc:sldMk cId="0" sldId="270"/>
            <ac:spMk id="283" creationId="{00000000-0000-0000-0000-000000000000}"/>
          </ac:spMkLst>
        </pc:spChg>
      </pc:sldChg>
      <pc:sldChg chg="addSp delSp modSp mod modClrScheme chgLayout">
        <pc:chgData name="Doreen Osgood" userId="e1951cd2-64a1-49b0-84cb-d345a64e788e" providerId="ADAL" clId="{E4D9382A-6DA3-42BC-B3B1-7314DD6EDE94}" dt="2026-06-05T14:43:29.482" v="1197" actId="478"/>
        <pc:sldMkLst>
          <pc:docMk/>
          <pc:sldMk cId="0" sldId="271"/>
        </pc:sldMkLst>
        <pc:spChg chg="mod ord">
          <ac:chgData name="Doreen Osgood" userId="e1951cd2-64a1-49b0-84cb-d345a64e788e" providerId="ADAL" clId="{E4D9382A-6DA3-42BC-B3B1-7314DD6EDE94}" dt="2026-06-05T14:43:24.857" v="1196" actId="700"/>
          <ac:spMkLst>
            <pc:docMk/>
            <pc:sldMk cId="0" sldId="271"/>
            <ac:spMk id="289" creationId="{00000000-0000-0000-0000-000000000000}"/>
          </ac:spMkLst>
        </pc:spChg>
        <pc:graphicFrameChg chg="modGraphic">
          <ac:chgData name="Doreen Osgood" userId="e1951cd2-64a1-49b0-84cb-d345a64e788e" providerId="ADAL" clId="{E4D9382A-6DA3-42BC-B3B1-7314DD6EDE94}" dt="2026-06-05T14:33:30.730" v="1140" actId="20577"/>
          <ac:graphicFrameMkLst>
            <pc:docMk/>
            <pc:sldMk cId="0" sldId="271"/>
            <ac:graphicFrameMk id="290" creationId="{00000000-0000-0000-0000-000000000000}"/>
          </ac:graphicFrameMkLst>
        </pc:graphicFrameChg>
      </pc:sldChg>
      <pc:sldChg chg="addSp delSp modSp mod modClrScheme chgLayout">
        <pc:chgData name="Doreen Osgood" userId="e1951cd2-64a1-49b0-84cb-d345a64e788e" providerId="ADAL" clId="{E4D9382A-6DA3-42BC-B3B1-7314DD6EDE94}" dt="2026-06-05T15:38:53.933" v="1302" actId="1076"/>
        <pc:sldMkLst>
          <pc:docMk/>
          <pc:sldMk cId="0" sldId="272"/>
        </pc:sldMkLst>
        <pc:spChg chg="add mod">
          <ac:chgData name="Doreen Osgood" userId="e1951cd2-64a1-49b0-84cb-d345a64e788e" providerId="ADAL" clId="{E4D9382A-6DA3-42BC-B3B1-7314DD6EDE94}" dt="2026-06-05T14:53:08.904" v="1282" actId="962"/>
          <ac:spMkLst>
            <pc:docMk/>
            <pc:sldMk cId="0" sldId="272"/>
            <ac:spMk id="7" creationId="{95E314A7-847D-2857-71C1-85F71FC8FC2C}"/>
          </ac:spMkLst>
        </pc:spChg>
        <pc:spChg chg="add mod">
          <ac:chgData name="Doreen Osgood" userId="e1951cd2-64a1-49b0-84cb-d345a64e788e" providerId="ADAL" clId="{E4D9382A-6DA3-42BC-B3B1-7314DD6EDE94}" dt="2026-06-05T14:34:32.731" v="1148" actId="1076"/>
          <ac:spMkLst>
            <pc:docMk/>
            <pc:sldMk cId="0" sldId="272"/>
            <ac:spMk id="9" creationId="{B263209F-61BD-0E97-2CE4-11CF273F5EB5}"/>
          </ac:spMkLst>
        </pc:spChg>
        <pc:spChg chg="add mod">
          <ac:chgData name="Doreen Osgood" userId="e1951cd2-64a1-49b0-84cb-d345a64e788e" providerId="ADAL" clId="{E4D9382A-6DA3-42BC-B3B1-7314DD6EDE94}" dt="2026-06-05T14:53:11.711" v="1284" actId="962"/>
          <ac:spMkLst>
            <pc:docMk/>
            <pc:sldMk cId="0" sldId="272"/>
            <ac:spMk id="11" creationId="{E0D0899C-135B-DDC4-A7A7-8FB5A378E9D0}"/>
          </ac:spMkLst>
        </pc:spChg>
        <pc:spChg chg="mod ord">
          <ac:chgData name="Doreen Osgood" userId="e1951cd2-64a1-49b0-84cb-d345a64e788e" providerId="ADAL" clId="{E4D9382A-6DA3-42BC-B3B1-7314DD6EDE94}" dt="2026-06-05T14:45:08.226" v="1218" actId="700"/>
          <ac:spMkLst>
            <pc:docMk/>
            <pc:sldMk cId="0" sldId="272"/>
            <ac:spMk id="296" creationId="{00000000-0000-0000-0000-000000000000}"/>
          </ac:spMkLst>
        </pc:spChg>
        <pc:spChg chg="mod">
          <ac:chgData name="Doreen Osgood" userId="e1951cd2-64a1-49b0-84cb-d345a64e788e" providerId="ADAL" clId="{E4D9382A-6DA3-42BC-B3B1-7314DD6EDE94}" dt="2026-06-05T14:52:49.600" v="1268" actId="962"/>
          <ac:spMkLst>
            <pc:docMk/>
            <pc:sldMk cId="0" sldId="272"/>
            <ac:spMk id="297" creationId="{00000000-0000-0000-0000-000000000000}"/>
          </ac:spMkLst>
        </pc:spChg>
        <pc:spChg chg="mod">
          <ac:chgData name="Doreen Osgood" userId="e1951cd2-64a1-49b0-84cb-d345a64e788e" providerId="ADAL" clId="{E4D9382A-6DA3-42BC-B3B1-7314DD6EDE94}" dt="2026-06-05T14:52:55.645" v="1270" actId="962"/>
          <ac:spMkLst>
            <pc:docMk/>
            <pc:sldMk cId="0" sldId="272"/>
            <ac:spMk id="298" creationId="{00000000-0000-0000-0000-000000000000}"/>
          </ac:spMkLst>
        </pc:spChg>
        <pc:spChg chg="mod">
          <ac:chgData name="Doreen Osgood" userId="e1951cd2-64a1-49b0-84cb-d345a64e788e" providerId="ADAL" clId="{E4D9382A-6DA3-42BC-B3B1-7314DD6EDE94}" dt="2026-06-05T14:52:59.771" v="1272" actId="962"/>
          <ac:spMkLst>
            <pc:docMk/>
            <pc:sldMk cId="0" sldId="272"/>
            <ac:spMk id="300" creationId="{00000000-0000-0000-0000-000000000000}"/>
          </ac:spMkLst>
        </pc:spChg>
        <pc:spChg chg="mod">
          <ac:chgData name="Doreen Osgood" userId="e1951cd2-64a1-49b0-84cb-d345a64e788e" providerId="ADAL" clId="{E4D9382A-6DA3-42BC-B3B1-7314DD6EDE94}" dt="2026-06-05T14:53:01.911" v="1274" actId="962"/>
          <ac:spMkLst>
            <pc:docMk/>
            <pc:sldMk cId="0" sldId="272"/>
            <ac:spMk id="301" creationId="{00000000-0000-0000-0000-000000000000}"/>
          </ac:spMkLst>
        </pc:spChg>
        <pc:spChg chg="mod">
          <ac:chgData name="Doreen Osgood" userId="e1951cd2-64a1-49b0-84cb-d345a64e788e" providerId="ADAL" clId="{E4D9382A-6DA3-42BC-B3B1-7314DD6EDE94}" dt="2026-06-05T14:53:04.032" v="1276" actId="962"/>
          <ac:spMkLst>
            <pc:docMk/>
            <pc:sldMk cId="0" sldId="272"/>
            <ac:spMk id="302" creationId="{00000000-0000-0000-0000-000000000000}"/>
          </ac:spMkLst>
        </pc:spChg>
        <pc:spChg chg="mod">
          <ac:chgData name="Doreen Osgood" userId="e1951cd2-64a1-49b0-84cb-d345a64e788e" providerId="ADAL" clId="{E4D9382A-6DA3-42BC-B3B1-7314DD6EDE94}" dt="2026-06-05T14:53:05.728" v="1278" actId="962"/>
          <ac:spMkLst>
            <pc:docMk/>
            <pc:sldMk cId="0" sldId="272"/>
            <ac:spMk id="303" creationId="{00000000-0000-0000-0000-000000000000}"/>
          </ac:spMkLst>
        </pc:spChg>
        <pc:spChg chg="mod">
          <ac:chgData name="Doreen Osgood" userId="e1951cd2-64a1-49b0-84cb-d345a64e788e" providerId="ADAL" clId="{E4D9382A-6DA3-42BC-B3B1-7314DD6EDE94}" dt="2026-06-05T14:53:07.409" v="1280" actId="962"/>
          <ac:spMkLst>
            <pc:docMk/>
            <pc:sldMk cId="0" sldId="272"/>
            <ac:spMk id="304" creationId="{00000000-0000-0000-0000-000000000000}"/>
          </ac:spMkLst>
        </pc:spChg>
        <pc:spChg chg="mod">
          <ac:chgData name="Doreen Osgood" userId="e1951cd2-64a1-49b0-84cb-d345a64e788e" providerId="ADAL" clId="{E4D9382A-6DA3-42BC-B3B1-7314DD6EDE94}" dt="2026-06-05T14:34:19.791" v="1144" actId="1076"/>
          <ac:spMkLst>
            <pc:docMk/>
            <pc:sldMk cId="0" sldId="272"/>
            <ac:spMk id="307" creationId="{00000000-0000-0000-0000-000000000000}"/>
          </ac:spMkLst>
        </pc:spChg>
        <pc:spChg chg="mod">
          <ac:chgData name="Doreen Osgood" userId="e1951cd2-64a1-49b0-84cb-d345a64e788e" providerId="ADAL" clId="{E4D9382A-6DA3-42BC-B3B1-7314DD6EDE94}" dt="2026-06-05T14:34:19.791" v="1144" actId="1076"/>
          <ac:spMkLst>
            <pc:docMk/>
            <pc:sldMk cId="0" sldId="272"/>
            <ac:spMk id="308" creationId="{00000000-0000-0000-0000-000000000000}"/>
          </ac:spMkLst>
        </pc:spChg>
        <pc:spChg chg="mod">
          <ac:chgData name="Doreen Osgood" userId="e1951cd2-64a1-49b0-84cb-d345a64e788e" providerId="ADAL" clId="{E4D9382A-6DA3-42BC-B3B1-7314DD6EDE94}" dt="2026-06-05T14:34:04.467" v="1143" actId="1076"/>
          <ac:spMkLst>
            <pc:docMk/>
            <pc:sldMk cId="0" sldId="272"/>
            <ac:spMk id="309" creationId="{00000000-0000-0000-0000-000000000000}"/>
          </ac:spMkLst>
        </pc:spChg>
        <pc:spChg chg="mod">
          <ac:chgData name="Doreen Osgood" userId="e1951cd2-64a1-49b0-84cb-d345a64e788e" providerId="ADAL" clId="{E4D9382A-6DA3-42BC-B3B1-7314DD6EDE94}" dt="2026-06-05T14:34:19.791" v="1144" actId="1076"/>
          <ac:spMkLst>
            <pc:docMk/>
            <pc:sldMk cId="0" sldId="272"/>
            <ac:spMk id="310" creationId="{00000000-0000-0000-0000-000000000000}"/>
          </ac:spMkLst>
        </pc:spChg>
        <pc:spChg chg="mod">
          <ac:chgData name="Doreen Osgood" userId="e1951cd2-64a1-49b0-84cb-d345a64e788e" providerId="ADAL" clId="{E4D9382A-6DA3-42BC-B3B1-7314DD6EDE94}" dt="2026-06-05T14:34:19.791" v="1144" actId="1076"/>
          <ac:spMkLst>
            <pc:docMk/>
            <pc:sldMk cId="0" sldId="272"/>
            <ac:spMk id="312" creationId="{00000000-0000-0000-0000-000000000000}"/>
          </ac:spMkLst>
        </pc:spChg>
        <pc:spChg chg="mod">
          <ac:chgData name="Doreen Osgood" userId="e1951cd2-64a1-49b0-84cb-d345a64e788e" providerId="ADAL" clId="{E4D9382A-6DA3-42BC-B3B1-7314DD6EDE94}" dt="2026-06-05T14:34:19.791" v="1144" actId="1076"/>
          <ac:spMkLst>
            <pc:docMk/>
            <pc:sldMk cId="0" sldId="272"/>
            <ac:spMk id="314" creationId="{00000000-0000-0000-0000-000000000000}"/>
          </ac:spMkLst>
        </pc:spChg>
        <pc:spChg chg="mod">
          <ac:chgData name="Doreen Osgood" userId="e1951cd2-64a1-49b0-84cb-d345a64e788e" providerId="ADAL" clId="{E4D9382A-6DA3-42BC-B3B1-7314DD6EDE94}" dt="2026-06-05T15:38:53.933" v="1302" actId="1076"/>
          <ac:spMkLst>
            <pc:docMk/>
            <pc:sldMk cId="0" sldId="272"/>
            <ac:spMk id="315" creationId="{00000000-0000-0000-0000-000000000000}"/>
          </ac:spMkLst>
        </pc:spChg>
      </pc:sldChg>
      <pc:sldChg chg="modSp mod modClrScheme chgLayout">
        <pc:chgData name="Doreen Osgood" userId="e1951cd2-64a1-49b0-84cb-d345a64e788e" providerId="ADAL" clId="{E4D9382A-6DA3-42BC-B3B1-7314DD6EDE94}" dt="2026-06-05T14:45:24.209" v="1220" actId="1076"/>
        <pc:sldMkLst>
          <pc:docMk/>
          <pc:sldMk cId="0" sldId="273"/>
        </pc:sldMkLst>
        <pc:spChg chg="mod ord">
          <ac:chgData name="Doreen Osgood" userId="e1951cd2-64a1-49b0-84cb-d345a64e788e" providerId="ADAL" clId="{E4D9382A-6DA3-42BC-B3B1-7314DD6EDE94}" dt="2026-06-05T14:45:24.209" v="1220" actId="1076"/>
          <ac:spMkLst>
            <pc:docMk/>
            <pc:sldMk cId="0" sldId="273"/>
            <ac:spMk id="320" creationId="{00000000-0000-0000-0000-000000000000}"/>
          </ac:spMkLst>
        </pc:spChg>
      </pc:sldChg>
      <pc:sldChg chg="modSp mod modClrScheme chgLayout">
        <pc:chgData name="Doreen Osgood" userId="e1951cd2-64a1-49b0-84cb-d345a64e788e" providerId="ADAL" clId="{E4D9382A-6DA3-42BC-B3B1-7314DD6EDE94}" dt="2026-06-05T14:53:18.989" v="1285" actId="962"/>
        <pc:sldMkLst>
          <pc:docMk/>
          <pc:sldMk cId="0" sldId="274"/>
        </pc:sldMkLst>
        <pc:spChg chg="mod ord">
          <ac:chgData name="Doreen Osgood" userId="e1951cd2-64a1-49b0-84cb-d345a64e788e" providerId="ADAL" clId="{E4D9382A-6DA3-42BC-B3B1-7314DD6EDE94}" dt="2026-06-05T14:45:36.791" v="1223" actId="14100"/>
          <ac:spMkLst>
            <pc:docMk/>
            <pc:sldMk cId="0" sldId="274"/>
            <ac:spMk id="326" creationId="{00000000-0000-0000-0000-000000000000}"/>
          </ac:spMkLst>
        </pc:spChg>
        <pc:spChg chg="mod ord">
          <ac:chgData name="Doreen Osgood" userId="e1951cd2-64a1-49b0-84cb-d345a64e788e" providerId="ADAL" clId="{E4D9382A-6DA3-42BC-B3B1-7314DD6EDE94}" dt="2026-06-05T14:45:28.953" v="1221" actId="700"/>
          <ac:spMkLst>
            <pc:docMk/>
            <pc:sldMk cId="0" sldId="274"/>
            <ac:spMk id="327" creationId="{00000000-0000-0000-0000-000000000000}"/>
          </ac:spMkLst>
        </pc:spChg>
        <pc:picChg chg="mod">
          <ac:chgData name="Doreen Osgood" userId="e1951cd2-64a1-49b0-84cb-d345a64e788e" providerId="ADAL" clId="{E4D9382A-6DA3-42BC-B3B1-7314DD6EDE94}" dt="2026-06-05T14:53:18.989" v="1285" actId="962"/>
          <ac:picMkLst>
            <pc:docMk/>
            <pc:sldMk cId="0" sldId="274"/>
            <ac:picMk id="328" creationId="{00000000-0000-0000-0000-000000000000}"/>
          </ac:picMkLst>
        </pc:picChg>
      </pc:sldChg>
      <pc:sldChg chg="modSp mod">
        <pc:chgData name="Doreen Osgood" userId="e1951cd2-64a1-49b0-84cb-d345a64e788e" providerId="ADAL" clId="{E4D9382A-6DA3-42BC-B3B1-7314DD6EDE94}" dt="2026-06-05T14:54:12.621" v="1289" actId="962"/>
        <pc:sldMkLst>
          <pc:docMk/>
          <pc:sldMk cId="0" sldId="275"/>
        </pc:sldMkLst>
        <pc:spChg chg="mod">
          <ac:chgData name="Doreen Osgood" userId="e1951cd2-64a1-49b0-84cb-d345a64e788e" providerId="ADAL" clId="{E4D9382A-6DA3-42BC-B3B1-7314DD6EDE94}" dt="2026-06-05T14:46:05.388" v="1231" actId="20577"/>
          <ac:spMkLst>
            <pc:docMk/>
            <pc:sldMk cId="0" sldId="275"/>
            <ac:spMk id="333" creationId="{00000000-0000-0000-0000-000000000000}"/>
          </ac:spMkLst>
        </pc:spChg>
        <pc:spChg chg="mod">
          <ac:chgData name="Doreen Osgood" userId="e1951cd2-64a1-49b0-84cb-d345a64e788e" providerId="ADAL" clId="{E4D9382A-6DA3-42BC-B3B1-7314DD6EDE94}" dt="2026-06-05T14:31:42.549" v="1114" actId="207"/>
          <ac:spMkLst>
            <pc:docMk/>
            <pc:sldMk cId="0" sldId="275"/>
            <ac:spMk id="337" creationId="{00000000-0000-0000-0000-000000000000}"/>
          </ac:spMkLst>
        </pc:spChg>
        <pc:grpChg chg="mod">
          <ac:chgData name="Doreen Osgood" userId="e1951cd2-64a1-49b0-84cb-d345a64e788e" providerId="ADAL" clId="{E4D9382A-6DA3-42BC-B3B1-7314DD6EDE94}" dt="2026-06-05T14:54:12.621" v="1289" actId="962"/>
          <ac:grpSpMkLst>
            <pc:docMk/>
            <pc:sldMk cId="0" sldId="275"/>
            <ac:grpSpMk id="335" creationId="{00000000-0000-0000-0000-000000000000}"/>
          </ac:grpSpMkLst>
        </pc:grpChg>
      </pc:sldChg>
      <pc:sldChg chg="modSp mod">
        <pc:chgData name="Doreen Osgood" userId="e1951cd2-64a1-49b0-84cb-d345a64e788e" providerId="ADAL" clId="{E4D9382A-6DA3-42BC-B3B1-7314DD6EDE94}" dt="2026-06-05T14:29:04.264" v="1108" actId="207"/>
        <pc:sldMkLst>
          <pc:docMk/>
          <pc:sldMk cId="0" sldId="280"/>
        </pc:sldMkLst>
        <pc:spChg chg="mod">
          <ac:chgData name="Doreen Osgood" userId="e1951cd2-64a1-49b0-84cb-d345a64e788e" providerId="ADAL" clId="{E4D9382A-6DA3-42BC-B3B1-7314DD6EDE94}" dt="2026-06-05T13:24:33.337" v="626" actId="20577"/>
          <ac:spMkLst>
            <pc:docMk/>
            <pc:sldMk cId="0" sldId="280"/>
            <ac:spMk id="366" creationId="{00000000-0000-0000-0000-000000000000}"/>
          </ac:spMkLst>
        </pc:spChg>
        <pc:graphicFrameChg chg="modGraphic">
          <ac:chgData name="Doreen Osgood" userId="e1951cd2-64a1-49b0-84cb-d345a64e788e" providerId="ADAL" clId="{E4D9382A-6DA3-42BC-B3B1-7314DD6EDE94}" dt="2026-06-05T14:29:04.264" v="1108" actId="207"/>
          <ac:graphicFrameMkLst>
            <pc:docMk/>
            <pc:sldMk cId="0" sldId="280"/>
            <ac:graphicFrameMk id="367" creationId="{00000000-0000-0000-0000-000000000000}"/>
          </ac:graphicFrameMkLst>
        </pc:graphicFrameChg>
      </pc:sldChg>
      <pc:sldChg chg="addSp delSp modSp mod modClrScheme chgLayout">
        <pc:chgData name="Doreen Osgood" userId="e1951cd2-64a1-49b0-84cb-d345a64e788e" providerId="ADAL" clId="{E4D9382A-6DA3-42BC-B3B1-7314DD6EDE94}" dt="2026-06-05T14:29:11.356" v="1110" actId="207"/>
        <pc:sldMkLst>
          <pc:docMk/>
          <pc:sldMk cId="0" sldId="281"/>
        </pc:sldMkLst>
        <pc:spChg chg="mod ord">
          <ac:chgData name="Doreen Osgood" userId="e1951cd2-64a1-49b0-84cb-d345a64e788e" providerId="ADAL" clId="{E4D9382A-6DA3-42BC-B3B1-7314DD6EDE94}" dt="2026-06-05T13:24:46.815" v="631" actId="20577"/>
          <ac:spMkLst>
            <pc:docMk/>
            <pc:sldMk cId="0" sldId="281"/>
            <ac:spMk id="372" creationId="{00000000-0000-0000-0000-000000000000}"/>
          </ac:spMkLst>
        </pc:spChg>
        <pc:graphicFrameChg chg="modGraphic">
          <ac:chgData name="Doreen Osgood" userId="e1951cd2-64a1-49b0-84cb-d345a64e788e" providerId="ADAL" clId="{E4D9382A-6DA3-42BC-B3B1-7314DD6EDE94}" dt="2026-06-05T14:29:11.356" v="1110" actId="207"/>
          <ac:graphicFrameMkLst>
            <pc:docMk/>
            <pc:sldMk cId="0" sldId="281"/>
            <ac:graphicFrameMk id="373" creationId="{00000000-0000-0000-0000-000000000000}"/>
          </ac:graphicFrameMkLst>
        </pc:graphicFrameChg>
      </pc:sldChg>
      <pc:sldChg chg="addSp delSp modSp mod modClrScheme chgLayout">
        <pc:chgData name="Doreen Osgood" userId="e1951cd2-64a1-49b0-84cb-d345a64e788e" providerId="ADAL" clId="{E4D9382A-6DA3-42BC-B3B1-7314DD6EDE94}" dt="2026-06-05T14:29:24.733" v="1113" actId="207"/>
        <pc:sldMkLst>
          <pc:docMk/>
          <pc:sldMk cId="0" sldId="282"/>
        </pc:sldMkLst>
        <pc:spChg chg="mod ord">
          <ac:chgData name="Doreen Osgood" userId="e1951cd2-64a1-49b0-84cb-d345a64e788e" providerId="ADAL" clId="{E4D9382A-6DA3-42BC-B3B1-7314DD6EDE94}" dt="2026-06-05T13:24:59.074" v="637" actId="20577"/>
          <ac:spMkLst>
            <pc:docMk/>
            <pc:sldMk cId="0" sldId="282"/>
            <ac:spMk id="378" creationId="{00000000-0000-0000-0000-000000000000}"/>
          </ac:spMkLst>
        </pc:spChg>
        <pc:graphicFrameChg chg="modGraphic">
          <ac:chgData name="Doreen Osgood" userId="e1951cd2-64a1-49b0-84cb-d345a64e788e" providerId="ADAL" clId="{E4D9382A-6DA3-42BC-B3B1-7314DD6EDE94}" dt="2026-06-05T14:29:24.733" v="1113" actId="207"/>
          <ac:graphicFrameMkLst>
            <pc:docMk/>
            <pc:sldMk cId="0" sldId="282"/>
            <ac:graphicFrameMk id="379" creationId="{00000000-0000-0000-0000-000000000000}"/>
          </ac:graphicFrameMkLst>
        </pc:graphicFrameChg>
      </pc:sldChg>
      <pc:sldChg chg="addSp delSp modSp mod modClrScheme chgLayout">
        <pc:chgData name="Doreen Osgood" userId="e1951cd2-64a1-49b0-84cb-d345a64e788e" providerId="ADAL" clId="{E4D9382A-6DA3-42BC-B3B1-7314DD6EDE94}" dt="2026-06-05T14:20:18.888" v="1064"/>
        <pc:sldMkLst>
          <pc:docMk/>
          <pc:sldMk cId="0" sldId="283"/>
        </pc:sldMkLst>
        <pc:spChg chg="mod ord">
          <ac:chgData name="Doreen Osgood" userId="e1951cd2-64a1-49b0-84cb-d345a64e788e" providerId="ADAL" clId="{E4D9382A-6DA3-42BC-B3B1-7314DD6EDE94}" dt="2026-06-05T13:23:52.715" v="621" actId="700"/>
          <ac:spMkLst>
            <pc:docMk/>
            <pc:sldMk cId="0" sldId="283"/>
            <ac:spMk id="385" creationId="{00000000-0000-0000-0000-000000000000}"/>
          </ac:spMkLst>
        </pc:spChg>
        <pc:spChg chg="mod ord">
          <ac:chgData name="Doreen Osgood" userId="e1951cd2-64a1-49b0-84cb-d345a64e788e" providerId="ADAL" clId="{E4D9382A-6DA3-42BC-B3B1-7314DD6EDE94}" dt="2026-06-05T14:20:15.598" v="1063"/>
          <ac:spMkLst>
            <pc:docMk/>
            <pc:sldMk cId="0" sldId="283"/>
            <ac:spMk id="389" creationId="{00000000-0000-0000-0000-000000000000}"/>
          </ac:spMkLst>
        </pc:spChg>
        <pc:spChg chg="ord">
          <ac:chgData name="Doreen Osgood" userId="e1951cd2-64a1-49b0-84cb-d345a64e788e" providerId="ADAL" clId="{E4D9382A-6DA3-42BC-B3B1-7314DD6EDE94}" dt="2026-06-05T14:20:18.888" v="1064"/>
          <ac:spMkLst>
            <pc:docMk/>
            <pc:sldMk cId="0" sldId="283"/>
            <ac:spMk id="390" creationId="{00000000-0000-0000-0000-000000000000}"/>
          </ac:spMkLst>
        </pc:spChg>
        <pc:picChg chg="mod">
          <ac:chgData name="Doreen Osgood" userId="e1951cd2-64a1-49b0-84cb-d345a64e788e" providerId="ADAL" clId="{E4D9382A-6DA3-42BC-B3B1-7314DD6EDE94}" dt="2026-06-05T14:19:13.237" v="1057" actId="962"/>
          <ac:picMkLst>
            <pc:docMk/>
            <pc:sldMk cId="0" sldId="283"/>
            <ac:picMk id="386" creationId="{00000000-0000-0000-0000-000000000000}"/>
          </ac:picMkLst>
        </pc:picChg>
        <pc:picChg chg="mod">
          <ac:chgData name="Doreen Osgood" userId="e1951cd2-64a1-49b0-84cb-d345a64e788e" providerId="ADAL" clId="{E4D9382A-6DA3-42BC-B3B1-7314DD6EDE94}" dt="2026-06-05T14:19:39.922" v="1059" actId="962"/>
          <ac:picMkLst>
            <pc:docMk/>
            <pc:sldMk cId="0" sldId="283"/>
            <ac:picMk id="387" creationId="{00000000-0000-0000-0000-000000000000}"/>
          </ac:picMkLst>
        </pc:picChg>
        <pc:picChg chg="mod">
          <ac:chgData name="Doreen Osgood" userId="e1951cd2-64a1-49b0-84cb-d345a64e788e" providerId="ADAL" clId="{E4D9382A-6DA3-42BC-B3B1-7314DD6EDE94}" dt="2026-06-05T14:20:05.556" v="1061" actId="962"/>
          <ac:picMkLst>
            <pc:docMk/>
            <pc:sldMk cId="0" sldId="283"/>
            <ac:picMk id="388" creationId="{00000000-0000-0000-0000-000000000000}"/>
          </ac:picMkLst>
        </pc:picChg>
      </pc:sldChg>
      <pc:sldChg chg="addSp delSp modSp mod modClrScheme chgLayout">
        <pc:chgData name="Doreen Osgood" userId="e1951cd2-64a1-49b0-84cb-d345a64e788e" providerId="ADAL" clId="{E4D9382A-6DA3-42BC-B3B1-7314DD6EDE94}" dt="2026-06-05T14:14:43.712" v="1028"/>
        <pc:sldMkLst>
          <pc:docMk/>
          <pc:sldMk cId="0" sldId="285"/>
        </pc:sldMkLst>
        <pc:spChg chg="add mod ord">
          <ac:chgData name="Doreen Osgood" userId="e1951cd2-64a1-49b0-84cb-d345a64e788e" providerId="ADAL" clId="{E4D9382A-6DA3-42BC-B3B1-7314DD6EDE94}" dt="2026-06-05T14:14:22.681" v="1020"/>
          <ac:spMkLst>
            <pc:docMk/>
            <pc:sldMk cId="0" sldId="285"/>
            <ac:spMk id="6" creationId="{33B6F14E-177A-9F90-E0C5-66E37B388BDE}"/>
          </ac:spMkLst>
        </pc:spChg>
        <pc:spChg chg="add mod ord">
          <ac:chgData name="Doreen Osgood" userId="e1951cd2-64a1-49b0-84cb-d345a64e788e" providerId="ADAL" clId="{E4D9382A-6DA3-42BC-B3B1-7314DD6EDE94}" dt="2026-06-05T14:14:29.507" v="1021"/>
          <ac:spMkLst>
            <pc:docMk/>
            <pc:sldMk cId="0" sldId="285"/>
            <ac:spMk id="8" creationId="{A49E3D04-B2F3-3EF9-8E1C-D8485A984800}"/>
          </ac:spMkLst>
        </pc:spChg>
        <pc:spChg chg="add mod ord">
          <ac:chgData name="Doreen Osgood" userId="e1951cd2-64a1-49b0-84cb-d345a64e788e" providerId="ADAL" clId="{E4D9382A-6DA3-42BC-B3B1-7314DD6EDE94}" dt="2026-06-05T14:14:34.231" v="1024"/>
          <ac:spMkLst>
            <pc:docMk/>
            <pc:sldMk cId="0" sldId="285"/>
            <ac:spMk id="10" creationId="{AEFD7ADA-EF45-36CC-EAD1-34F8531AC667}"/>
          </ac:spMkLst>
        </pc:spChg>
        <pc:spChg chg="mod ord">
          <ac:chgData name="Doreen Osgood" userId="e1951cd2-64a1-49b0-84cb-d345a64e788e" providerId="ADAL" clId="{E4D9382A-6DA3-42BC-B3B1-7314DD6EDE94}" dt="2026-06-05T14:08:51.997" v="933" actId="20577"/>
          <ac:spMkLst>
            <pc:docMk/>
            <pc:sldMk cId="0" sldId="285"/>
            <ac:spMk id="405" creationId="{00000000-0000-0000-0000-000000000000}"/>
          </ac:spMkLst>
        </pc:spChg>
        <pc:spChg chg="ord">
          <ac:chgData name="Doreen Osgood" userId="e1951cd2-64a1-49b0-84cb-d345a64e788e" providerId="ADAL" clId="{E4D9382A-6DA3-42BC-B3B1-7314DD6EDE94}" dt="2026-06-05T14:14:43.712" v="1028"/>
          <ac:spMkLst>
            <pc:docMk/>
            <pc:sldMk cId="0" sldId="285"/>
            <ac:spMk id="409" creationId="{00000000-0000-0000-0000-000000000000}"/>
          </ac:spMkLst>
        </pc:spChg>
        <pc:picChg chg="add mod ord">
          <ac:chgData name="Doreen Osgood" userId="e1951cd2-64a1-49b0-84cb-d345a64e788e" providerId="ADAL" clId="{E4D9382A-6DA3-42BC-B3B1-7314DD6EDE94}" dt="2026-06-05T14:14:20.145" v="1019"/>
          <ac:picMkLst>
            <pc:docMk/>
            <pc:sldMk cId="0" sldId="285"/>
            <ac:picMk id="4" creationId="{3E32D06C-9487-FE25-693D-DC738FB4A25B}"/>
          </ac:picMkLst>
        </pc:picChg>
        <pc:picChg chg="mod ord">
          <ac:chgData name="Doreen Osgood" userId="e1951cd2-64a1-49b0-84cb-d345a64e788e" providerId="ADAL" clId="{E4D9382A-6DA3-42BC-B3B1-7314DD6EDE94}" dt="2026-06-05T14:14:15.716" v="1018"/>
          <ac:picMkLst>
            <pc:docMk/>
            <pc:sldMk cId="0" sldId="285"/>
            <ac:picMk id="412" creationId="{00000000-0000-0000-0000-000000000000}"/>
          </ac:picMkLst>
        </pc:picChg>
      </pc:sldChg>
      <pc:sldChg chg="addSp delSp modSp mod modClrScheme chgLayout">
        <pc:chgData name="Doreen Osgood" userId="e1951cd2-64a1-49b0-84cb-d345a64e788e" providerId="ADAL" clId="{E4D9382A-6DA3-42BC-B3B1-7314DD6EDE94}" dt="2026-06-05T14:17:41.667" v="1054"/>
        <pc:sldMkLst>
          <pc:docMk/>
          <pc:sldMk cId="0" sldId="286"/>
        </pc:sldMkLst>
        <pc:spChg chg="add mod ord">
          <ac:chgData name="Doreen Osgood" userId="e1951cd2-64a1-49b0-84cb-d345a64e788e" providerId="ADAL" clId="{E4D9382A-6DA3-42BC-B3B1-7314DD6EDE94}" dt="2026-06-05T14:17:25.171" v="1047"/>
          <ac:spMkLst>
            <pc:docMk/>
            <pc:sldMk cId="0" sldId="286"/>
            <ac:spMk id="6" creationId="{2D78ABBF-270E-02F5-3325-BC7D00E3C3A7}"/>
          </ac:spMkLst>
        </pc:spChg>
        <pc:spChg chg="add mod ord">
          <ac:chgData name="Doreen Osgood" userId="e1951cd2-64a1-49b0-84cb-d345a64e788e" providerId="ADAL" clId="{E4D9382A-6DA3-42BC-B3B1-7314DD6EDE94}" dt="2026-06-05T14:17:34.168" v="1050"/>
          <ac:spMkLst>
            <pc:docMk/>
            <pc:sldMk cId="0" sldId="286"/>
            <ac:spMk id="8" creationId="{3D492307-15C3-7118-235A-A4EA8E451FA7}"/>
          </ac:spMkLst>
        </pc:spChg>
        <pc:spChg chg="add mod ord">
          <ac:chgData name="Doreen Osgood" userId="e1951cd2-64a1-49b0-84cb-d345a64e788e" providerId="ADAL" clId="{E4D9382A-6DA3-42BC-B3B1-7314DD6EDE94}" dt="2026-06-05T14:17:38.144" v="1052"/>
          <ac:spMkLst>
            <pc:docMk/>
            <pc:sldMk cId="0" sldId="286"/>
            <ac:spMk id="10" creationId="{4F8539DC-9A34-A185-C44C-A1198F03DF5D}"/>
          </ac:spMkLst>
        </pc:spChg>
        <pc:spChg chg="add mod ord">
          <ac:chgData name="Doreen Osgood" userId="e1951cd2-64a1-49b0-84cb-d345a64e788e" providerId="ADAL" clId="{E4D9382A-6DA3-42BC-B3B1-7314DD6EDE94}" dt="2026-06-05T14:17:41.667" v="1054"/>
          <ac:spMkLst>
            <pc:docMk/>
            <pc:sldMk cId="0" sldId="286"/>
            <ac:spMk id="12" creationId="{5AF0DB0B-C7EE-4D0B-F3BA-593FE13F5654}"/>
          </ac:spMkLst>
        </pc:spChg>
        <pc:spChg chg="mod ord">
          <ac:chgData name="Doreen Osgood" userId="e1951cd2-64a1-49b0-84cb-d345a64e788e" providerId="ADAL" clId="{E4D9382A-6DA3-42BC-B3B1-7314DD6EDE94}" dt="2026-06-05T14:09:01.746" v="948" actId="20577"/>
          <ac:spMkLst>
            <pc:docMk/>
            <pc:sldMk cId="0" sldId="286"/>
            <ac:spMk id="418" creationId="{00000000-0000-0000-0000-000000000000}"/>
          </ac:spMkLst>
        </pc:spChg>
        <pc:spChg chg="ord">
          <ac:chgData name="Doreen Osgood" userId="e1951cd2-64a1-49b0-84cb-d345a64e788e" providerId="ADAL" clId="{E4D9382A-6DA3-42BC-B3B1-7314DD6EDE94}" dt="2026-06-05T14:17:29.595" v="1048"/>
          <ac:spMkLst>
            <pc:docMk/>
            <pc:sldMk cId="0" sldId="286"/>
            <ac:spMk id="425" creationId="{00000000-0000-0000-0000-000000000000}"/>
          </ac:spMkLst>
        </pc:spChg>
        <pc:picChg chg="add mod ord">
          <ac:chgData name="Doreen Osgood" userId="e1951cd2-64a1-49b0-84cb-d345a64e788e" providerId="ADAL" clId="{E4D9382A-6DA3-42BC-B3B1-7314DD6EDE94}" dt="2026-06-05T14:17:23.600" v="1045"/>
          <ac:picMkLst>
            <pc:docMk/>
            <pc:sldMk cId="0" sldId="286"/>
            <ac:picMk id="4" creationId="{D0E20515-5E0E-15F0-8D96-AB631DB9A267}"/>
          </ac:picMkLst>
        </pc:picChg>
        <pc:picChg chg="mod ord">
          <ac:chgData name="Doreen Osgood" userId="e1951cd2-64a1-49b0-84cb-d345a64e788e" providerId="ADAL" clId="{E4D9382A-6DA3-42BC-B3B1-7314DD6EDE94}" dt="2026-06-05T14:17:18.896" v="1043"/>
          <ac:picMkLst>
            <pc:docMk/>
            <pc:sldMk cId="0" sldId="286"/>
            <ac:picMk id="423" creationId="{00000000-0000-0000-0000-000000000000}"/>
          </ac:picMkLst>
        </pc:picChg>
      </pc:sldChg>
      <pc:sldChg chg="addSp delSp modSp mod modClrScheme chgLayout">
        <pc:chgData name="Doreen Osgood" userId="e1951cd2-64a1-49b0-84cb-d345a64e788e" providerId="ADAL" clId="{E4D9382A-6DA3-42BC-B3B1-7314DD6EDE94}" dt="2026-06-05T14:11:26.030" v="995"/>
        <pc:sldMkLst>
          <pc:docMk/>
          <pc:sldMk cId="0" sldId="287"/>
        </pc:sldMkLst>
        <pc:spChg chg="add mod ord">
          <ac:chgData name="Doreen Osgood" userId="e1951cd2-64a1-49b0-84cb-d345a64e788e" providerId="ADAL" clId="{E4D9382A-6DA3-42BC-B3B1-7314DD6EDE94}" dt="2026-06-05T14:11:23.723" v="993"/>
          <ac:spMkLst>
            <pc:docMk/>
            <pc:sldMk cId="0" sldId="287"/>
            <ac:spMk id="5" creationId="{BDD10083-811E-642C-9591-29A373A54BC5}"/>
          </ac:spMkLst>
        </pc:spChg>
        <pc:spChg chg="add mod ord">
          <ac:chgData name="Doreen Osgood" userId="e1951cd2-64a1-49b0-84cb-d345a64e788e" providerId="ADAL" clId="{E4D9382A-6DA3-42BC-B3B1-7314DD6EDE94}" dt="2026-06-05T14:11:15.155" v="991"/>
          <ac:spMkLst>
            <pc:docMk/>
            <pc:sldMk cId="0" sldId="287"/>
            <ac:spMk id="7" creationId="{9C7B08AE-A7B9-A003-A9BD-5751708100EC}"/>
          </ac:spMkLst>
        </pc:spChg>
        <pc:spChg chg="add mod ord">
          <ac:chgData name="Doreen Osgood" userId="e1951cd2-64a1-49b0-84cb-d345a64e788e" providerId="ADAL" clId="{E4D9382A-6DA3-42BC-B3B1-7314DD6EDE94}" dt="2026-06-05T14:11:26.030" v="995"/>
          <ac:spMkLst>
            <pc:docMk/>
            <pc:sldMk cId="0" sldId="287"/>
            <ac:spMk id="9" creationId="{4169B34B-EE1E-87DF-3DE7-DDCDA8A84973}"/>
          </ac:spMkLst>
        </pc:spChg>
        <pc:spChg chg="mod ord">
          <ac:chgData name="Doreen Osgood" userId="e1951cd2-64a1-49b0-84cb-d345a64e788e" providerId="ADAL" clId="{E4D9382A-6DA3-42BC-B3B1-7314DD6EDE94}" dt="2026-06-05T14:10:24.663" v="975"/>
          <ac:spMkLst>
            <pc:docMk/>
            <pc:sldMk cId="0" sldId="287"/>
            <ac:spMk id="430" creationId="{00000000-0000-0000-0000-000000000000}"/>
          </ac:spMkLst>
        </pc:spChg>
        <pc:spChg chg="mod ord">
          <ac:chgData name="Doreen Osgood" userId="e1951cd2-64a1-49b0-84cb-d345a64e788e" providerId="ADAL" clId="{E4D9382A-6DA3-42BC-B3B1-7314DD6EDE94}" dt="2026-06-05T14:10:48.081" v="984"/>
          <ac:spMkLst>
            <pc:docMk/>
            <pc:sldMk cId="0" sldId="287"/>
            <ac:spMk id="436" creationId="{00000000-0000-0000-0000-000000000000}"/>
          </ac:spMkLst>
        </pc:spChg>
        <pc:spChg chg="mod ord">
          <ac:chgData name="Doreen Osgood" userId="e1951cd2-64a1-49b0-84cb-d345a64e788e" providerId="ADAL" clId="{E4D9382A-6DA3-42BC-B3B1-7314DD6EDE94}" dt="2026-06-05T14:10:45.006" v="983"/>
          <ac:spMkLst>
            <pc:docMk/>
            <pc:sldMk cId="0" sldId="287"/>
            <ac:spMk id="437" creationId="{00000000-0000-0000-0000-000000000000}"/>
          </ac:spMkLst>
        </pc:spChg>
        <pc:picChg chg="add mod ord">
          <ac:chgData name="Doreen Osgood" userId="e1951cd2-64a1-49b0-84cb-d345a64e788e" providerId="ADAL" clId="{E4D9382A-6DA3-42BC-B3B1-7314DD6EDE94}" dt="2026-06-05T14:10:55.551" v="987"/>
          <ac:picMkLst>
            <pc:docMk/>
            <pc:sldMk cId="0" sldId="287"/>
            <ac:picMk id="3" creationId="{454B1F6B-8A4B-CABD-05F3-1C2444929F69}"/>
          </ac:picMkLst>
        </pc:picChg>
        <pc:picChg chg="mod ord">
          <ac:chgData name="Doreen Osgood" userId="e1951cd2-64a1-49b0-84cb-d345a64e788e" providerId="ADAL" clId="{E4D9382A-6DA3-42BC-B3B1-7314DD6EDE94}" dt="2026-06-05T14:10:30.472" v="981"/>
          <ac:picMkLst>
            <pc:docMk/>
            <pc:sldMk cId="0" sldId="287"/>
            <ac:picMk id="435" creationId="{00000000-0000-0000-0000-000000000000}"/>
          </ac:picMkLst>
        </pc:picChg>
      </pc:sldChg>
      <pc:sldChg chg="addSp delSp modSp mod modClrScheme chgLayout">
        <pc:chgData name="Doreen Osgood" userId="e1951cd2-64a1-49b0-84cb-d345a64e788e" providerId="ADAL" clId="{E4D9382A-6DA3-42BC-B3B1-7314DD6EDE94}" dt="2026-06-05T14:05:44.908" v="897" actId="962"/>
        <pc:sldMkLst>
          <pc:docMk/>
          <pc:sldMk cId="0" sldId="288"/>
        </pc:sldMkLst>
        <pc:spChg chg="add mod">
          <ac:chgData name="Doreen Osgood" userId="e1951cd2-64a1-49b0-84cb-d345a64e788e" providerId="ADAL" clId="{E4D9382A-6DA3-42BC-B3B1-7314DD6EDE94}" dt="2026-06-05T14:05:39.170" v="896" actId="20577"/>
          <ac:spMkLst>
            <pc:docMk/>
            <pc:sldMk cId="0" sldId="288"/>
            <ac:spMk id="4" creationId="{1D2BDBA9-FA1C-6D2E-8D8B-88C4C199E42C}"/>
          </ac:spMkLst>
        </pc:spChg>
        <pc:picChg chg="mod">
          <ac:chgData name="Doreen Osgood" userId="e1951cd2-64a1-49b0-84cb-d345a64e788e" providerId="ADAL" clId="{E4D9382A-6DA3-42BC-B3B1-7314DD6EDE94}" dt="2026-06-05T14:05:44.908" v="897" actId="962"/>
          <ac:picMkLst>
            <pc:docMk/>
            <pc:sldMk cId="0" sldId="288"/>
            <ac:picMk id="443" creationId="{00000000-0000-0000-0000-000000000000}"/>
          </ac:picMkLst>
        </pc:picChg>
      </pc:sldChg>
      <pc:sldChg chg="addSp delSp modSp mod modClrScheme chgLayout">
        <pc:chgData name="Doreen Osgood" userId="e1951cd2-64a1-49b0-84cb-d345a64e788e" providerId="ADAL" clId="{E4D9382A-6DA3-42BC-B3B1-7314DD6EDE94}" dt="2026-06-05T14:12:49.486" v="1004"/>
        <pc:sldMkLst>
          <pc:docMk/>
          <pc:sldMk cId="3719679571" sldId="289"/>
        </pc:sldMkLst>
        <pc:spChg chg="mod ord">
          <ac:chgData name="Doreen Osgood" userId="e1951cd2-64a1-49b0-84cb-d345a64e788e" providerId="ADAL" clId="{E4D9382A-6DA3-42BC-B3B1-7314DD6EDE94}" dt="2026-06-05T14:12:49.486" v="1004"/>
          <ac:spMkLst>
            <pc:docMk/>
            <pc:sldMk cId="3719679571" sldId="289"/>
            <ac:spMk id="16" creationId="{E19E4982-FE7F-FEBA-41C6-C4C172FE600C}"/>
          </ac:spMkLst>
        </pc:spChg>
        <pc:spChg chg="mod ord">
          <ac:chgData name="Doreen Osgood" userId="e1951cd2-64a1-49b0-84cb-d345a64e788e" providerId="ADAL" clId="{E4D9382A-6DA3-42BC-B3B1-7314DD6EDE94}" dt="2026-06-05T14:08:29.888" v="916" actId="20577"/>
          <ac:spMkLst>
            <pc:docMk/>
            <pc:sldMk cId="3719679571" sldId="289"/>
            <ac:spMk id="396" creationId="{0F993BCF-F0F3-6E01-44D9-B19C878CE3D5}"/>
          </ac:spMkLst>
        </pc:spChg>
        <pc:picChg chg="mod ord">
          <ac:chgData name="Doreen Osgood" userId="e1951cd2-64a1-49b0-84cb-d345a64e788e" providerId="ADAL" clId="{E4D9382A-6DA3-42BC-B3B1-7314DD6EDE94}" dt="2026-06-05T14:12:47.178" v="1003"/>
          <ac:picMkLst>
            <pc:docMk/>
            <pc:sldMk cId="3719679571" sldId="289"/>
            <ac:picMk id="14" creationId="{769ADE89-734D-CC37-C2B9-3B6338E73A0F}"/>
          </ac:picMkLst>
        </pc:picChg>
      </pc:sldChg>
      <pc:sldChg chg="addSp delSp modSp add del mod">
        <pc:chgData name="Doreen Osgood" userId="e1951cd2-64a1-49b0-84cb-d345a64e788e" providerId="ADAL" clId="{E4D9382A-6DA3-42BC-B3B1-7314DD6EDE94}" dt="2026-06-05T14:54:04.180" v="1287" actId="962"/>
        <pc:sldMkLst>
          <pc:docMk/>
          <pc:sldMk cId="0" sldId="292"/>
        </pc:sldMkLst>
        <pc:spChg chg="add mod">
          <ac:chgData name="Doreen Osgood" userId="e1951cd2-64a1-49b0-84cb-d345a64e788e" providerId="ADAL" clId="{E4D9382A-6DA3-42BC-B3B1-7314DD6EDE94}" dt="2026-06-05T12:13:51.835" v="85" actId="14100"/>
          <ac:spMkLst>
            <pc:docMk/>
            <pc:sldMk cId="0" sldId="292"/>
            <ac:spMk id="9" creationId="{CDC5A691-70CE-A177-994F-F7B582E44D59}"/>
          </ac:spMkLst>
        </pc:spChg>
        <pc:spChg chg="add mod">
          <ac:chgData name="Doreen Osgood" userId="e1951cd2-64a1-49b0-84cb-d345a64e788e" providerId="ADAL" clId="{E4D9382A-6DA3-42BC-B3B1-7314DD6EDE94}" dt="2026-06-05T14:31:49.478" v="1116" actId="207"/>
          <ac:spMkLst>
            <pc:docMk/>
            <pc:sldMk cId="0" sldId="292"/>
            <ac:spMk id="15" creationId="{3129E93D-DC26-5386-6087-26D9E8E24EC5}"/>
          </ac:spMkLst>
        </pc:spChg>
        <pc:spChg chg="mod">
          <ac:chgData name="Doreen Osgood" userId="e1951cd2-64a1-49b0-84cb-d345a64e788e" providerId="ADAL" clId="{E4D9382A-6DA3-42BC-B3B1-7314DD6EDE94}" dt="2026-06-05T14:46:12.128" v="1235" actId="20577"/>
          <ac:spMkLst>
            <pc:docMk/>
            <pc:sldMk cId="0" sldId="292"/>
            <ac:spMk id="362" creationId="{00000000-0000-0000-0000-000000000000}"/>
          </ac:spMkLst>
        </pc:spChg>
        <pc:picChg chg="add mod modCrop">
          <ac:chgData name="Doreen Osgood" userId="e1951cd2-64a1-49b0-84cb-d345a64e788e" providerId="ADAL" clId="{E4D9382A-6DA3-42BC-B3B1-7314DD6EDE94}" dt="2026-06-05T14:54:04.180" v="1287" actId="962"/>
          <ac:picMkLst>
            <pc:docMk/>
            <pc:sldMk cId="0" sldId="292"/>
            <ac:picMk id="13" creationId="{DA701932-FA01-66F7-FB8A-25ACC3505724}"/>
          </ac:picMkLst>
        </pc:picChg>
      </pc:sldChg>
      <pc:sldChg chg="addSp delSp modSp add mod">
        <pc:chgData name="Doreen Osgood" userId="e1951cd2-64a1-49b0-84cb-d345a64e788e" providerId="ADAL" clId="{E4D9382A-6DA3-42BC-B3B1-7314DD6EDE94}" dt="2026-06-05T14:32:08.197" v="1118" actId="13238"/>
        <pc:sldMkLst>
          <pc:docMk/>
          <pc:sldMk cId="3303407479" sldId="293"/>
        </pc:sldMkLst>
        <pc:spChg chg="mod">
          <ac:chgData name="Doreen Osgood" userId="e1951cd2-64a1-49b0-84cb-d345a64e788e" providerId="ADAL" clId="{E4D9382A-6DA3-42BC-B3B1-7314DD6EDE94}" dt="2026-06-05T13:10:56.310" v="543" actId="20577"/>
          <ac:spMkLst>
            <pc:docMk/>
            <pc:sldMk cId="3303407479" sldId="293"/>
            <ac:spMk id="362" creationId="{29F11AAE-22EC-75A4-2E55-99A396F354CF}"/>
          </ac:spMkLst>
        </pc:spChg>
        <pc:graphicFrameChg chg="add mod modGraphic">
          <ac:chgData name="Doreen Osgood" userId="e1951cd2-64a1-49b0-84cb-d345a64e788e" providerId="ADAL" clId="{E4D9382A-6DA3-42BC-B3B1-7314DD6EDE94}" dt="2026-06-05T14:32:08.197" v="1118" actId="13238"/>
          <ac:graphicFrameMkLst>
            <pc:docMk/>
            <pc:sldMk cId="3303407479" sldId="293"/>
            <ac:graphicFrameMk id="2" creationId="{9B5E500C-5AB2-A664-5516-A97816787AF9}"/>
          </ac:graphicFrameMkLst>
        </pc:graphicFrameChg>
      </pc:sldChg>
      <pc:sldChg chg="addSp delSp modSp add mod">
        <pc:chgData name="Doreen Osgood" userId="e1951cd2-64a1-49b0-84cb-d345a64e788e" providerId="ADAL" clId="{E4D9382A-6DA3-42BC-B3B1-7314DD6EDE94}" dt="2026-06-05T14:32:10.446" v="1119" actId="13238"/>
        <pc:sldMkLst>
          <pc:docMk/>
          <pc:sldMk cId="3611130240" sldId="294"/>
        </pc:sldMkLst>
        <pc:spChg chg="mod">
          <ac:chgData name="Doreen Osgood" userId="e1951cd2-64a1-49b0-84cb-d345a64e788e" providerId="ADAL" clId="{E4D9382A-6DA3-42BC-B3B1-7314DD6EDE94}" dt="2026-06-05T13:11:02.191" v="546" actId="20577"/>
          <ac:spMkLst>
            <pc:docMk/>
            <pc:sldMk cId="3611130240" sldId="294"/>
            <ac:spMk id="362" creationId="{C8BF168A-778C-7E8F-B7AF-D1F57E78CF3C}"/>
          </ac:spMkLst>
        </pc:spChg>
        <pc:graphicFrameChg chg="add modGraphic">
          <ac:chgData name="Doreen Osgood" userId="e1951cd2-64a1-49b0-84cb-d345a64e788e" providerId="ADAL" clId="{E4D9382A-6DA3-42BC-B3B1-7314DD6EDE94}" dt="2026-06-05T14:32:10.446" v="1119" actId="13238"/>
          <ac:graphicFrameMkLst>
            <pc:docMk/>
            <pc:sldMk cId="3611130240" sldId="294"/>
            <ac:graphicFrameMk id="4" creationId="{EBDA15B0-050F-1844-E79A-005EAD637E72}"/>
          </ac:graphicFrameMkLst>
        </pc:graphicFrameChg>
      </pc:sldChg>
      <pc:sldChg chg="addSp delSp modSp add mod">
        <pc:chgData name="Doreen Osgood" userId="e1951cd2-64a1-49b0-84cb-d345a64e788e" providerId="ADAL" clId="{E4D9382A-6DA3-42BC-B3B1-7314DD6EDE94}" dt="2026-06-05T14:32:11.728" v="1120" actId="13238"/>
        <pc:sldMkLst>
          <pc:docMk/>
          <pc:sldMk cId="815855063" sldId="295"/>
        </pc:sldMkLst>
        <pc:spChg chg="mod">
          <ac:chgData name="Doreen Osgood" userId="e1951cd2-64a1-49b0-84cb-d345a64e788e" providerId="ADAL" clId="{E4D9382A-6DA3-42BC-B3B1-7314DD6EDE94}" dt="2026-06-05T13:11:07.162" v="550" actId="20577"/>
          <ac:spMkLst>
            <pc:docMk/>
            <pc:sldMk cId="815855063" sldId="295"/>
            <ac:spMk id="362" creationId="{B8B8FBA5-19B5-16E6-AAC7-853743313F5D}"/>
          </ac:spMkLst>
        </pc:spChg>
        <pc:graphicFrameChg chg="add mod modGraphic">
          <ac:chgData name="Doreen Osgood" userId="e1951cd2-64a1-49b0-84cb-d345a64e788e" providerId="ADAL" clId="{E4D9382A-6DA3-42BC-B3B1-7314DD6EDE94}" dt="2026-06-05T14:32:11.728" v="1120" actId="13238"/>
          <ac:graphicFrameMkLst>
            <pc:docMk/>
            <pc:sldMk cId="815855063" sldId="295"/>
            <ac:graphicFrameMk id="2" creationId="{39F6B0AA-E93B-2412-2E76-B58801A7844D}"/>
          </ac:graphicFrameMkLst>
        </pc:graphicFrameChg>
      </pc:sldChg>
      <pc:sldChg chg="addSp delSp modSp add mod">
        <pc:chgData name="Doreen Osgood" userId="e1951cd2-64a1-49b0-84cb-d345a64e788e" providerId="ADAL" clId="{E4D9382A-6DA3-42BC-B3B1-7314DD6EDE94}" dt="2026-06-05T14:32:12.671" v="1121" actId="13238"/>
        <pc:sldMkLst>
          <pc:docMk/>
          <pc:sldMk cId="1516540958" sldId="296"/>
        </pc:sldMkLst>
        <pc:spChg chg="mod">
          <ac:chgData name="Doreen Osgood" userId="e1951cd2-64a1-49b0-84cb-d345a64e788e" providerId="ADAL" clId="{E4D9382A-6DA3-42BC-B3B1-7314DD6EDE94}" dt="2026-06-05T13:11:15.598" v="553" actId="20577"/>
          <ac:spMkLst>
            <pc:docMk/>
            <pc:sldMk cId="1516540958" sldId="296"/>
            <ac:spMk id="362" creationId="{BE1F2B65-FFDF-8FD4-5100-20AB6B558934}"/>
          </ac:spMkLst>
        </pc:spChg>
        <pc:graphicFrameChg chg="add modGraphic">
          <ac:chgData name="Doreen Osgood" userId="e1951cd2-64a1-49b0-84cb-d345a64e788e" providerId="ADAL" clId="{E4D9382A-6DA3-42BC-B3B1-7314DD6EDE94}" dt="2026-06-05T14:32:12.671" v="1121" actId="13238"/>
          <ac:graphicFrameMkLst>
            <pc:docMk/>
            <pc:sldMk cId="1516540958" sldId="296"/>
            <ac:graphicFrameMk id="4" creationId="{F9411B9D-C09A-DBD3-F5CE-E5A151A034A5}"/>
          </ac:graphicFrameMkLst>
        </pc:graphicFrameChg>
      </pc:sldChg>
      <pc:sldMasterChg chg="add del addSldLayout delSldLayout">
        <pc:chgData name="Doreen Osgood" userId="e1951cd2-64a1-49b0-84cb-d345a64e788e" providerId="ADAL" clId="{E4D9382A-6DA3-42BC-B3B1-7314DD6EDE94}" dt="2026-06-05T12:12:24.511" v="64" actId="47"/>
        <pc:sldMasterMkLst>
          <pc:docMk/>
          <pc:sldMasterMk cId="3089208882" sldId="2147483680"/>
        </pc:sldMasterMkLst>
        <pc:sldLayoutChg chg="add del">
          <pc:chgData name="Doreen Osgood" userId="e1951cd2-64a1-49b0-84cb-d345a64e788e" providerId="ADAL" clId="{E4D9382A-6DA3-42BC-B3B1-7314DD6EDE94}" dt="2026-06-05T12:12:24.511" v="64" actId="47"/>
          <pc:sldLayoutMkLst>
            <pc:docMk/>
            <pc:sldMasterMk cId="3089208882" sldId="2147483680"/>
            <pc:sldLayoutMk cId="1232408325" sldId="2147483681"/>
          </pc:sldLayoutMkLst>
        </pc:sldLayoutChg>
        <pc:sldLayoutChg chg="add del">
          <pc:chgData name="Doreen Osgood" userId="e1951cd2-64a1-49b0-84cb-d345a64e788e" providerId="ADAL" clId="{E4D9382A-6DA3-42BC-B3B1-7314DD6EDE94}" dt="2026-06-05T12:12:24.511" v="64" actId="47"/>
          <pc:sldLayoutMkLst>
            <pc:docMk/>
            <pc:sldMasterMk cId="3089208882" sldId="2147483680"/>
            <pc:sldLayoutMk cId="3865806417" sldId="2147483682"/>
          </pc:sldLayoutMkLst>
        </pc:sldLayoutChg>
        <pc:sldLayoutChg chg="add del">
          <pc:chgData name="Doreen Osgood" userId="e1951cd2-64a1-49b0-84cb-d345a64e788e" providerId="ADAL" clId="{E4D9382A-6DA3-42BC-B3B1-7314DD6EDE94}" dt="2026-06-05T12:12:24.511" v="64" actId="47"/>
          <pc:sldLayoutMkLst>
            <pc:docMk/>
            <pc:sldMasterMk cId="3089208882" sldId="2147483680"/>
            <pc:sldLayoutMk cId="768614337" sldId="2147483683"/>
          </pc:sldLayoutMkLst>
        </pc:sldLayoutChg>
        <pc:sldLayoutChg chg="add del">
          <pc:chgData name="Doreen Osgood" userId="e1951cd2-64a1-49b0-84cb-d345a64e788e" providerId="ADAL" clId="{E4D9382A-6DA3-42BC-B3B1-7314DD6EDE94}" dt="2026-06-05T12:12:24.511" v="64" actId="47"/>
          <pc:sldLayoutMkLst>
            <pc:docMk/>
            <pc:sldMasterMk cId="3089208882" sldId="2147483680"/>
            <pc:sldLayoutMk cId="1191132131" sldId="2147483684"/>
          </pc:sldLayoutMkLst>
        </pc:sldLayoutChg>
        <pc:sldLayoutChg chg="add del">
          <pc:chgData name="Doreen Osgood" userId="e1951cd2-64a1-49b0-84cb-d345a64e788e" providerId="ADAL" clId="{E4D9382A-6DA3-42BC-B3B1-7314DD6EDE94}" dt="2026-06-05T12:12:24.511" v="64" actId="47"/>
          <pc:sldLayoutMkLst>
            <pc:docMk/>
            <pc:sldMasterMk cId="3089208882" sldId="2147483680"/>
            <pc:sldLayoutMk cId="2583408228" sldId="2147483685"/>
          </pc:sldLayoutMkLst>
        </pc:sldLayoutChg>
        <pc:sldLayoutChg chg="add del">
          <pc:chgData name="Doreen Osgood" userId="e1951cd2-64a1-49b0-84cb-d345a64e788e" providerId="ADAL" clId="{E4D9382A-6DA3-42BC-B3B1-7314DD6EDE94}" dt="2026-06-05T12:12:24.511" v="64" actId="47"/>
          <pc:sldLayoutMkLst>
            <pc:docMk/>
            <pc:sldMasterMk cId="3089208882" sldId="2147483680"/>
            <pc:sldLayoutMk cId="523443571" sldId="2147483686"/>
          </pc:sldLayoutMkLst>
        </pc:sldLayoutChg>
        <pc:sldLayoutChg chg="add del">
          <pc:chgData name="Doreen Osgood" userId="e1951cd2-64a1-49b0-84cb-d345a64e788e" providerId="ADAL" clId="{E4D9382A-6DA3-42BC-B3B1-7314DD6EDE94}" dt="2026-06-05T12:12:24.511" v="64" actId="47"/>
          <pc:sldLayoutMkLst>
            <pc:docMk/>
            <pc:sldMasterMk cId="3089208882" sldId="2147483680"/>
            <pc:sldLayoutMk cId="916331234" sldId="2147483687"/>
          </pc:sldLayoutMkLst>
        </pc:sldLayoutChg>
        <pc:sldLayoutChg chg="add del">
          <pc:chgData name="Doreen Osgood" userId="e1951cd2-64a1-49b0-84cb-d345a64e788e" providerId="ADAL" clId="{E4D9382A-6DA3-42BC-B3B1-7314DD6EDE94}" dt="2026-06-05T12:12:24.511" v="64" actId="47"/>
          <pc:sldLayoutMkLst>
            <pc:docMk/>
            <pc:sldMasterMk cId="3089208882" sldId="2147483680"/>
            <pc:sldLayoutMk cId="3159823366" sldId="2147483688"/>
          </pc:sldLayoutMkLst>
        </pc:sldLayoutChg>
        <pc:sldLayoutChg chg="add del">
          <pc:chgData name="Doreen Osgood" userId="e1951cd2-64a1-49b0-84cb-d345a64e788e" providerId="ADAL" clId="{E4D9382A-6DA3-42BC-B3B1-7314DD6EDE94}" dt="2026-06-05T12:12:24.511" v="64" actId="47"/>
          <pc:sldLayoutMkLst>
            <pc:docMk/>
            <pc:sldMasterMk cId="3089208882" sldId="2147483680"/>
            <pc:sldLayoutMk cId="1254067274" sldId="2147483689"/>
          </pc:sldLayoutMkLst>
        </pc:sldLayoutChg>
        <pc:sldLayoutChg chg="add del">
          <pc:chgData name="Doreen Osgood" userId="e1951cd2-64a1-49b0-84cb-d345a64e788e" providerId="ADAL" clId="{E4D9382A-6DA3-42BC-B3B1-7314DD6EDE94}" dt="2026-06-05T12:12:24.511" v="64" actId="47"/>
          <pc:sldLayoutMkLst>
            <pc:docMk/>
            <pc:sldMasterMk cId="3089208882" sldId="2147483680"/>
            <pc:sldLayoutMk cId="1070814023" sldId="2147483690"/>
          </pc:sldLayoutMkLst>
        </pc:sldLayoutChg>
        <pc:sldLayoutChg chg="add del">
          <pc:chgData name="Doreen Osgood" userId="e1951cd2-64a1-49b0-84cb-d345a64e788e" providerId="ADAL" clId="{E4D9382A-6DA3-42BC-B3B1-7314DD6EDE94}" dt="2026-06-05T12:12:24.511" v="64" actId="47"/>
          <pc:sldLayoutMkLst>
            <pc:docMk/>
            <pc:sldMasterMk cId="3089208882" sldId="2147483680"/>
            <pc:sldLayoutMk cId="1235384526" sldId="2147483691"/>
          </pc:sldLayoutMkLst>
        </pc:sldLayoutChg>
        <pc:sldLayoutChg chg="add del">
          <pc:chgData name="Doreen Osgood" userId="e1951cd2-64a1-49b0-84cb-d345a64e788e" providerId="ADAL" clId="{E4D9382A-6DA3-42BC-B3B1-7314DD6EDE94}" dt="2026-06-05T12:12:24.511" v="64" actId="47"/>
          <pc:sldLayoutMkLst>
            <pc:docMk/>
            <pc:sldMasterMk cId="3089208882" sldId="2147483680"/>
            <pc:sldLayoutMk cId="2111948570" sldId="2147483692"/>
          </pc:sldLayoutMkLst>
        </pc:sldLayoutChg>
        <pc:sldLayoutChg chg="add del">
          <pc:chgData name="Doreen Osgood" userId="e1951cd2-64a1-49b0-84cb-d345a64e788e" providerId="ADAL" clId="{E4D9382A-6DA3-42BC-B3B1-7314DD6EDE94}" dt="2026-06-05T12:12:24.511" v="64" actId="47"/>
          <pc:sldLayoutMkLst>
            <pc:docMk/>
            <pc:sldMasterMk cId="3089208882" sldId="2147483680"/>
            <pc:sldLayoutMk cId="3504034774" sldId="2147483693"/>
          </pc:sldLayoutMkLst>
        </pc:sldLayoutChg>
        <pc:sldLayoutChg chg="add del">
          <pc:chgData name="Doreen Osgood" userId="e1951cd2-64a1-49b0-84cb-d345a64e788e" providerId="ADAL" clId="{E4D9382A-6DA3-42BC-B3B1-7314DD6EDE94}" dt="2026-06-05T12:12:24.511" v="64" actId="47"/>
          <pc:sldLayoutMkLst>
            <pc:docMk/>
            <pc:sldMasterMk cId="3089208882" sldId="2147483680"/>
            <pc:sldLayoutMk cId="1313697076" sldId="2147483694"/>
          </pc:sldLayoutMkLst>
        </pc:sldLayoutChg>
        <pc:sldLayoutChg chg="add del">
          <pc:chgData name="Doreen Osgood" userId="e1951cd2-64a1-49b0-84cb-d345a64e788e" providerId="ADAL" clId="{E4D9382A-6DA3-42BC-B3B1-7314DD6EDE94}" dt="2026-06-05T12:12:24.511" v="64" actId="47"/>
          <pc:sldLayoutMkLst>
            <pc:docMk/>
            <pc:sldMasterMk cId="3089208882" sldId="2147483680"/>
            <pc:sldLayoutMk cId="1564101877" sldId="2147483695"/>
          </pc:sldLayoutMkLst>
        </pc:sldLayoutChg>
        <pc:sldLayoutChg chg="add del">
          <pc:chgData name="Doreen Osgood" userId="e1951cd2-64a1-49b0-84cb-d345a64e788e" providerId="ADAL" clId="{E4D9382A-6DA3-42BC-B3B1-7314DD6EDE94}" dt="2026-06-05T12:12:24.511" v="64" actId="47"/>
          <pc:sldLayoutMkLst>
            <pc:docMk/>
            <pc:sldMasterMk cId="3089208882" sldId="2147483680"/>
            <pc:sldLayoutMk cId="2501699144" sldId="2147483696"/>
          </pc:sldLayoutMkLst>
        </pc:sldLayoutChg>
        <pc:sldLayoutChg chg="add del">
          <pc:chgData name="Doreen Osgood" userId="e1951cd2-64a1-49b0-84cb-d345a64e788e" providerId="ADAL" clId="{E4D9382A-6DA3-42BC-B3B1-7314DD6EDE94}" dt="2026-06-05T12:12:24.511" v="64" actId="47"/>
          <pc:sldLayoutMkLst>
            <pc:docMk/>
            <pc:sldMasterMk cId="3089208882" sldId="2147483680"/>
            <pc:sldLayoutMk cId="957228719" sldId="2147483697"/>
          </pc:sldLayoutMkLst>
        </pc:sldLayoutChg>
        <pc:sldLayoutChg chg="add del">
          <pc:chgData name="Doreen Osgood" userId="e1951cd2-64a1-49b0-84cb-d345a64e788e" providerId="ADAL" clId="{E4D9382A-6DA3-42BC-B3B1-7314DD6EDE94}" dt="2026-06-05T12:12:24.511" v="64" actId="47"/>
          <pc:sldLayoutMkLst>
            <pc:docMk/>
            <pc:sldMasterMk cId="3089208882" sldId="2147483680"/>
            <pc:sldLayoutMk cId="185901037" sldId="2147483698"/>
          </pc:sldLayoutMkLst>
        </pc:sldLayoutChg>
        <pc:sldLayoutChg chg="add del">
          <pc:chgData name="Doreen Osgood" userId="e1951cd2-64a1-49b0-84cb-d345a64e788e" providerId="ADAL" clId="{E4D9382A-6DA3-42BC-B3B1-7314DD6EDE94}" dt="2026-06-05T12:12:24.511" v="64" actId="47"/>
          <pc:sldLayoutMkLst>
            <pc:docMk/>
            <pc:sldMasterMk cId="3089208882" sldId="2147483680"/>
            <pc:sldLayoutMk cId="4243579266" sldId="2147483699"/>
          </pc:sldLayoutMkLst>
        </pc:sldLayoutChg>
        <pc:sldLayoutChg chg="add del">
          <pc:chgData name="Doreen Osgood" userId="e1951cd2-64a1-49b0-84cb-d345a64e788e" providerId="ADAL" clId="{E4D9382A-6DA3-42BC-B3B1-7314DD6EDE94}" dt="2026-06-05T12:12:24.511" v="64" actId="47"/>
          <pc:sldLayoutMkLst>
            <pc:docMk/>
            <pc:sldMasterMk cId="3089208882" sldId="2147483680"/>
            <pc:sldLayoutMk cId="213767414" sldId="2147483700"/>
          </pc:sldLayoutMkLst>
        </pc:sldLayoutChg>
        <pc:sldLayoutChg chg="add del">
          <pc:chgData name="Doreen Osgood" userId="e1951cd2-64a1-49b0-84cb-d345a64e788e" providerId="ADAL" clId="{E4D9382A-6DA3-42BC-B3B1-7314DD6EDE94}" dt="2026-06-05T12:12:24.511" v="64" actId="47"/>
          <pc:sldLayoutMkLst>
            <pc:docMk/>
            <pc:sldMasterMk cId="3089208882" sldId="2147483680"/>
            <pc:sldLayoutMk cId="3793185894" sldId="2147483701"/>
          </pc:sldLayoutMkLst>
        </pc:sldLayoutChg>
        <pc:sldLayoutChg chg="add del">
          <pc:chgData name="Doreen Osgood" userId="e1951cd2-64a1-49b0-84cb-d345a64e788e" providerId="ADAL" clId="{E4D9382A-6DA3-42BC-B3B1-7314DD6EDE94}" dt="2026-06-05T12:12:24.511" v="64" actId="47"/>
          <pc:sldLayoutMkLst>
            <pc:docMk/>
            <pc:sldMasterMk cId="3089208882" sldId="2147483680"/>
            <pc:sldLayoutMk cId="3124812104" sldId="2147483702"/>
          </pc:sldLayoutMkLst>
        </pc:sldLayoutChg>
        <pc:sldLayoutChg chg="add del">
          <pc:chgData name="Doreen Osgood" userId="e1951cd2-64a1-49b0-84cb-d345a64e788e" providerId="ADAL" clId="{E4D9382A-6DA3-42BC-B3B1-7314DD6EDE94}" dt="2026-06-05T12:12:24.511" v="64" actId="47"/>
          <pc:sldLayoutMkLst>
            <pc:docMk/>
            <pc:sldMasterMk cId="3089208882" sldId="2147483680"/>
            <pc:sldLayoutMk cId="2765530443" sldId="2147483703"/>
          </pc:sldLayoutMkLst>
        </pc:sldLayoutChg>
        <pc:sldLayoutChg chg="add del">
          <pc:chgData name="Doreen Osgood" userId="e1951cd2-64a1-49b0-84cb-d345a64e788e" providerId="ADAL" clId="{E4D9382A-6DA3-42BC-B3B1-7314DD6EDE94}" dt="2026-06-05T12:12:24.511" v="64" actId="47"/>
          <pc:sldLayoutMkLst>
            <pc:docMk/>
            <pc:sldMasterMk cId="3089208882" sldId="2147483680"/>
            <pc:sldLayoutMk cId="3597832007" sldId="2147483704"/>
          </pc:sldLayoutMkLst>
        </pc:sldLayoutChg>
      </pc:sldMasterChg>
    </pc:docChg>
  </pc:docChgLst>
  <pc:docChgLst>
    <pc:chgData name="Doreen Osgood" userId="e1951cd2-64a1-49b0-84cb-d345a64e788e" providerId="ADAL" clId="{004B8951-A246-4CED-B56D-ECE951E51320}"/>
    <pc:docChg chg="modSld">
      <pc:chgData name="Doreen Osgood" userId="e1951cd2-64a1-49b0-84cb-d345a64e788e" providerId="ADAL" clId="{004B8951-A246-4CED-B56D-ECE951E51320}" dt="2026-06-15T14:17:20.039" v="12"/>
      <pc:docMkLst>
        <pc:docMk/>
      </pc:docMkLst>
      <pc:sldChg chg="modAnim">
        <pc:chgData name="Doreen Osgood" userId="e1951cd2-64a1-49b0-84cb-d345a64e788e" providerId="ADAL" clId="{004B8951-A246-4CED-B56D-ECE951E51320}" dt="2026-06-15T14:15:23.106" v="3"/>
        <pc:sldMkLst>
          <pc:docMk/>
          <pc:sldMk cId="0" sldId="258"/>
        </pc:sldMkLst>
      </pc:sldChg>
      <pc:sldChg chg="modAnim">
        <pc:chgData name="Doreen Osgood" userId="e1951cd2-64a1-49b0-84cb-d345a64e788e" providerId="ADAL" clId="{004B8951-A246-4CED-B56D-ECE951E51320}" dt="2026-06-15T14:17:20.039" v="12"/>
        <pc:sldMkLst>
          <pc:docMk/>
          <pc:sldMk cId="0" sldId="268"/>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217449" y="317809"/>
            <a:ext cx="6433015" cy="3618571"/>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217449" y="4059043"/>
            <a:ext cx="6433015" cy="4626169"/>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1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05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0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0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9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9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9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5" name="Google Shape;5;n"/>
          <p:cNvSpPr txBox="1">
            <a:spLocks noGrp="1"/>
          </p:cNvSpPr>
          <p:nvPr>
            <p:ph type="sldNum" idx="12"/>
          </p:nvPr>
        </p:nvSpPr>
        <p:spPr>
          <a:xfrm>
            <a:off x="1943100" y="8685213"/>
            <a:ext cx="2971800" cy="458787"/>
          </a:xfrm>
          <a:prstGeom prst="rect">
            <a:avLst/>
          </a:prstGeom>
          <a:noFill/>
          <a:ln>
            <a:noFill/>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g205dafa28b1_0_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8" name="Google Shape;158;g205dafa28b1_0_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2b079a80045_1_172:notes"/>
          <p:cNvSpPr>
            <a:spLocks noGrp="1" noRot="1" noChangeAspect="1"/>
          </p:cNvSpPr>
          <p:nvPr>
            <p:ph type="sldImg" idx="2"/>
          </p:nvPr>
        </p:nvSpPr>
        <p:spPr>
          <a:xfrm>
            <a:off x="217488" y="317500"/>
            <a:ext cx="6432550" cy="3619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7" name="Google Shape;237;g2b079a80045_1_172:notes"/>
          <p:cNvSpPr txBox="1">
            <a:spLocks noGrp="1"/>
          </p:cNvSpPr>
          <p:nvPr>
            <p:ph type="body" idx="1"/>
          </p:nvPr>
        </p:nvSpPr>
        <p:spPr>
          <a:xfrm>
            <a:off x="217449" y="4059043"/>
            <a:ext cx="6432900" cy="46263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38" name="Google Shape;238;g2b079a80045_1_172:notes"/>
          <p:cNvSpPr txBox="1">
            <a:spLocks noGrp="1"/>
          </p:cNvSpPr>
          <p:nvPr>
            <p:ph type="sldNum" idx="12"/>
          </p:nvPr>
        </p:nvSpPr>
        <p:spPr>
          <a:xfrm>
            <a:off x="1943100" y="8685213"/>
            <a:ext cx="2971800" cy="458700"/>
          </a:xfrm>
          <a:prstGeom prst="rect">
            <a:avLst/>
          </a:prstGeom>
          <a:noFill/>
          <a:ln>
            <a:noFill/>
          </a:ln>
        </p:spPr>
        <p:txBody>
          <a:bodyPr spcFirstLastPara="1" wrap="square" lIns="91425" tIns="45700" rIns="91425" bIns="45700" anchor="b" anchorCtr="0">
            <a:noAutofit/>
          </a:bodyPr>
          <a:lstStyle/>
          <a:p>
            <a:pPr marL="0" lvl="0" indent="0" algn="ctr" rtl="0">
              <a:lnSpc>
                <a:spcPct val="100000"/>
              </a:lnSpc>
              <a:spcBef>
                <a:spcPts val="0"/>
              </a:spcBef>
              <a:spcAft>
                <a:spcPts val="0"/>
              </a:spcAft>
              <a:buClr>
                <a:srgbClr val="000000"/>
              </a:buClr>
              <a:buSzPts val="1200"/>
              <a:buFont typeface="Arial"/>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g2b079a80045_1_178:notes"/>
          <p:cNvSpPr>
            <a:spLocks noGrp="1" noRot="1" noChangeAspect="1"/>
          </p:cNvSpPr>
          <p:nvPr>
            <p:ph type="sldImg" idx="2"/>
          </p:nvPr>
        </p:nvSpPr>
        <p:spPr>
          <a:xfrm>
            <a:off x="217488" y="317500"/>
            <a:ext cx="6432550" cy="3619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4" name="Google Shape;244;g2b079a80045_1_178:notes"/>
          <p:cNvSpPr txBox="1">
            <a:spLocks noGrp="1"/>
          </p:cNvSpPr>
          <p:nvPr>
            <p:ph type="body" idx="1"/>
          </p:nvPr>
        </p:nvSpPr>
        <p:spPr>
          <a:xfrm>
            <a:off x="217449" y="4059043"/>
            <a:ext cx="6432900" cy="46263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45" name="Google Shape;245;g2b079a80045_1_178:notes"/>
          <p:cNvSpPr txBox="1">
            <a:spLocks noGrp="1"/>
          </p:cNvSpPr>
          <p:nvPr>
            <p:ph type="sldNum" idx="12"/>
          </p:nvPr>
        </p:nvSpPr>
        <p:spPr>
          <a:xfrm>
            <a:off x="1943100" y="8685213"/>
            <a:ext cx="2971800" cy="458700"/>
          </a:xfrm>
          <a:prstGeom prst="rect">
            <a:avLst/>
          </a:prstGeom>
          <a:noFill/>
          <a:ln>
            <a:noFill/>
          </a:ln>
        </p:spPr>
        <p:txBody>
          <a:bodyPr spcFirstLastPara="1" wrap="square" lIns="91425" tIns="45700" rIns="91425" bIns="45700" anchor="b" anchorCtr="0">
            <a:noAutofit/>
          </a:bodyPr>
          <a:lstStyle/>
          <a:p>
            <a:pPr marL="0" lvl="0" indent="0" algn="ctr" rtl="0">
              <a:lnSpc>
                <a:spcPct val="100000"/>
              </a:lnSpc>
              <a:spcBef>
                <a:spcPts val="0"/>
              </a:spcBef>
              <a:spcAft>
                <a:spcPts val="0"/>
              </a:spcAft>
              <a:buClr>
                <a:srgbClr val="000000"/>
              </a:buClr>
              <a:buSzPts val="1200"/>
              <a:buFont typeface="Arial"/>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g2b079a80045_1_191:notes"/>
          <p:cNvSpPr>
            <a:spLocks noGrp="1" noRot="1" noChangeAspect="1"/>
          </p:cNvSpPr>
          <p:nvPr>
            <p:ph type="sldImg" idx="2"/>
          </p:nvPr>
        </p:nvSpPr>
        <p:spPr>
          <a:xfrm>
            <a:off x="217488" y="317500"/>
            <a:ext cx="6432550" cy="3619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7" name="Google Shape;257;g2b079a80045_1_191:notes"/>
          <p:cNvSpPr txBox="1">
            <a:spLocks noGrp="1"/>
          </p:cNvSpPr>
          <p:nvPr>
            <p:ph type="body" idx="1"/>
          </p:nvPr>
        </p:nvSpPr>
        <p:spPr>
          <a:xfrm>
            <a:off x="217449" y="4059043"/>
            <a:ext cx="6432900" cy="46263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58" name="Google Shape;258;g2b079a80045_1_191:notes"/>
          <p:cNvSpPr txBox="1">
            <a:spLocks noGrp="1"/>
          </p:cNvSpPr>
          <p:nvPr>
            <p:ph type="sldNum" idx="12"/>
          </p:nvPr>
        </p:nvSpPr>
        <p:spPr>
          <a:xfrm>
            <a:off x="1943100" y="8685213"/>
            <a:ext cx="2971800" cy="458700"/>
          </a:xfrm>
          <a:prstGeom prst="rect">
            <a:avLst/>
          </a:prstGeom>
          <a:noFill/>
          <a:ln>
            <a:noFill/>
          </a:ln>
        </p:spPr>
        <p:txBody>
          <a:bodyPr spcFirstLastPara="1" wrap="square" lIns="91425" tIns="45700" rIns="91425" bIns="45700" anchor="b" anchorCtr="0">
            <a:noAutofit/>
          </a:bodyPr>
          <a:lstStyle/>
          <a:p>
            <a:pPr marL="0" lvl="0" indent="0" algn="ctr" rtl="0">
              <a:lnSpc>
                <a:spcPct val="100000"/>
              </a:lnSpc>
              <a:spcBef>
                <a:spcPts val="0"/>
              </a:spcBef>
              <a:spcAft>
                <a:spcPts val="0"/>
              </a:spcAft>
              <a:buClr>
                <a:srgbClr val="000000"/>
              </a:buClr>
              <a:buSzPts val="1200"/>
              <a:buFont typeface="Arial"/>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g205edd516b0_0_341:notes"/>
          <p:cNvSpPr>
            <a:spLocks noGrp="1" noRot="1" noChangeAspect="1"/>
          </p:cNvSpPr>
          <p:nvPr>
            <p:ph type="sldImg" idx="2"/>
          </p:nvPr>
        </p:nvSpPr>
        <p:spPr>
          <a:xfrm>
            <a:off x="217488" y="317500"/>
            <a:ext cx="6432550" cy="3619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4" name="Google Shape;264;g205edd516b0_0_341:notes"/>
          <p:cNvSpPr txBox="1">
            <a:spLocks noGrp="1"/>
          </p:cNvSpPr>
          <p:nvPr>
            <p:ph type="body" idx="1"/>
          </p:nvPr>
        </p:nvSpPr>
        <p:spPr>
          <a:xfrm>
            <a:off x="217449" y="4059043"/>
            <a:ext cx="6432900" cy="46263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65" name="Google Shape;265;g205edd516b0_0_341:notes"/>
          <p:cNvSpPr txBox="1">
            <a:spLocks noGrp="1"/>
          </p:cNvSpPr>
          <p:nvPr>
            <p:ph type="sldNum" idx="12"/>
          </p:nvPr>
        </p:nvSpPr>
        <p:spPr>
          <a:xfrm>
            <a:off x="1943100" y="8685213"/>
            <a:ext cx="2971800" cy="458700"/>
          </a:xfrm>
          <a:prstGeom prst="rect">
            <a:avLst/>
          </a:prstGeom>
          <a:noFill/>
          <a:ln>
            <a:noFill/>
          </a:ln>
        </p:spPr>
        <p:txBody>
          <a:bodyPr spcFirstLastPara="1" wrap="square" lIns="91425" tIns="45700" rIns="91425" bIns="45700" anchor="b" anchorCtr="0">
            <a:noAutofit/>
          </a:bodyPr>
          <a:lstStyle/>
          <a:p>
            <a:pPr marL="0" lvl="0" indent="0" algn="ctr" rtl="0">
              <a:lnSpc>
                <a:spcPct val="100000"/>
              </a:lnSpc>
              <a:spcBef>
                <a:spcPts val="0"/>
              </a:spcBef>
              <a:spcAft>
                <a:spcPts val="0"/>
              </a:spcAft>
              <a:buClr>
                <a:srgbClr val="000000"/>
              </a:buClr>
              <a:buSzPts val="1200"/>
              <a:buFont typeface="Arial"/>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g205dafa28b1_0_147:notes"/>
          <p:cNvSpPr>
            <a:spLocks noGrp="1" noRot="1" noChangeAspect="1"/>
          </p:cNvSpPr>
          <p:nvPr>
            <p:ph type="sldImg" idx="2"/>
          </p:nvPr>
        </p:nvSpPr>
        <p:spPr>
          <a:xfrm>
            <a:off x="217488" y="317500"/>
            <a:ext cx="6432550" cy="3619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1" name="Google Shape;271;g205dafa28b1_0_14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72" name="Google Shape;272;g205dafa28b1_0_14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14</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Google Shape;278;g26610ec3ab6_0_77:notes"/>
          <p:cNvSpPr>
            <a:spLocks noGrp="1" noRot="1" noChangeAspect="1"/>
          </p:cNvSpPr>
          <p:nvPr>
            <p:ph type="sldImg" idx="2"/>
          </p:nvPr>
        </p:nvSpPr>
        <p:spPr>
          <a:xfrm>
            <a:off x="217488" y="317500"/>
            <a:ext cx="6432550" cy="3619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9" name="Google Shape;279;g26610ec3ab6_0_77:notes"/>
          <p:cNvSpPr txBox="1">
            <a:spLocks noGrp="1"/>
          </p:cNvSpPr>
          <p:nvPr>
            <p:ph type="body" idx="1"/>
          </p:nvPr>
        </p:nvSpPr>
        <p:spPr>
          <a:xfrm>
            <a:off x="217449" y="4059043"/>
            <a:ext cx="6432900" cy="46263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280" name="Google Shape;280;g26610ec3ab6_0_77:notes"/>
          <p:cNvSpPr txBox="1">
            <a:spLocks noGrp="1"/>
          </p:cNvSpPr>
          <p:nvPr>
            <p:ph type="sldNum" idx="12"/>
          </p:nvPr>
        </p:nvSpPr>
        <p:spPr>
          <a:xfrm>
            <a:off x="1943100" y="8685213"/>
            <a:ext cx="2971800" cy="458700"/>
          </a:xfrm>
          <a:prstGeom prst="rect">
            <a:avLst/>
          </a:prstGeom>
          <a:noFill/>
          <a:ln>
            <a:noFill/>
          </a:ln>
        </p:spPr>
        <p:txBody>
          <a:bodyPr spcFirstLastPara="1" wrap="square" lIns="91425" tIns="45700" rIns="91425" bIns="45700" anchor="b" anchorCtr="0">
            <a:noAutofit/>
          </a:bodyPr>
          <a:lstStyle/>
          <a:p>
            <a:pPr marL="0" lvl="0" indent="0" algn="ctr" rtl="0">
              <a:lnSpc>
                <a:spcPct val="100000"/>
              </a:lnSpc>
              <a:spcBef>
                <a:spcPts val="0"/>
              </a:spcBef>
              <a:spcAft>
                <a:spcPts val="0"/>
              </a:spcAft>
              <a:buClr>
                <a:srgbClr val="000000"/>
              </a:buClr>
              <a:buSzPts val="1200"/>
              <a:buFont typeface="Arial"/>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g2b079a80045_1_206:notes"/>
          <p:cNvSpPr>
            <a:spLocks noGrp="1" noRot="1" noChangeAspect="1"/>
          </p:cNvSpPr>
          <p:nvPr>
            <p:ph type="sldImg" idx="2"/>
          </p:nvPr>
        </p:nvSpPr>
        <p:spPr>
          <a:xfrm>
            <a:off x="217488" y="317500"/>
            <a:ext cx="6432550" cy="3619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6" name="Google Shape;286;g2b079a80045_1_206:notes"/>
          <p:cNvSpPr txBox="1">
            <a:spLocks noGrp="1"/>
          </p:cNvSpPr>
          <p:nvPr>
            <p:ph type="body" idx="1"/>
          </p:nvPr>
        </p:nvSpPr>
        <p:spPr>
          <a:xfrm>
            <a:off x="217449" y="4059043"/>
            <a:ext cx="6432900" cy="46263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87" name="Google Shape;287;g2b079a80045_1_206:notes"/>
          <p:cNvSpPr txBox="1">
            <a:spLocks noGrp="1"/>
          </p:cNvSpPr>
          <p:nvPr>
            <p:ph type="sldNum" idx="12"/>
          </p:nvPr>
        </p:nvSpPr>
        <p:spPr>
          <a:xfrm>
            <a:off x="1943100" y="8685213"/>
            <a:ext cx="2971800" cy="458700"/>
          </a:xfrm>
          <a:prstGeom prst="rect">
            <a:avLst/>
          </a:prstGeom>
          <a:noFill/>
          <a:ln>
            <a:noFill/>
          </a:ln>
        </p:spPr>
        <p:txBody>
          <a:bodyPr spcFirstLastPara="1" wrap="square" lIns="91425" tIns="45700" rIns="91425" bIns="45700" anchor="b" anchorCtr="0">
            <a:noAutofit/>
          </a:bodyPr>
          <a:lstStyle/>
          <a:p>
            <a:pPr marL="0" lvl="0" indent="0" algn="ctr" rtl="0">
              <a:lnSpc>
                <a:spcPct val="100000"/>
              </a:lnSpc>
              <a:spcBef>
                <a:spcPts val="0"/>
              </a:spcBef>
              <a:spcAft>
                <a:spcPts val="0"/>
              </a:spcAft>
              <a:buClr>
                <a:srgbClr val="000000"/>
              </a:buClr>
              <a:buSzPts val="1200"/>
              <a:buFont typeface="Arial"/>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g2b079a80045_1_214:notes"/>
          <p:cNvSpPr>
            <a:spLocks noGrp="1" noRot="1" noChangeAspect="1"/>
          </p:cNvSpPr>
          <p:nvPr>
            <p:ph type="sldImg" idx="2"/>
          </p:nvPr>
        </p:nvSpPr>
        <p:spPr>
          <a:xfrm>
            <a:off x="217488" y="317500"/>
            <a:ext cx="6432550" cy="3619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3" name="Google Shape;293;g2b079a80045_1_214:notes"/>
          <p:cNvSpPr txBox="1">
            <a:spLocks noGrp="1"/>
          </p:cNvSpPr>
          <p:nvPr>
            <p:ph type="body" idx="1"/>
          </p:nvPr>
        </p:nvSpPr>
        <p:spPr>
          <a:xfrm>
            <a:off x="217449" y="4059043"/>
            <a:ext cx="6432900" cy="46263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94" name="Google Shape;294;g2b079a80045_1_214:notes"/>
          <p:cNvSpPr txBox="1">
            <a:spLocks noGrp="1"/>
          </p:cNvSpPr>
          <p:nvPr>
            <p:ph type="sldNum" idx="12"/>
          </p:nvPr>
        </p:nvSpPr>
        <p:spPr>
          <a:xfrm>
            <a:off x="1943100" y="8685213"/>
            <a:ext cx="2971800" cy="458700"/>
          </a:xfrm>
          <a:prstGeom prst="rect">
            <a:avLst/>
          </a:prstGeom>
          <a:noFill/>
          <a:ln>
            <a:noFill/>
          </a:ln>
        </p:spPr>
        <p:txBody>
          <a:bodyPr spcFirstLastPara="1" wrap="square" lIns="91425" tIns="45700" rIns="91425" bIns="45700" anchor="b" anchorCtr="0">
            <a:noAutofit/>
          </a:bodyPr>
          <a:lstStyle/>
          <a:p>
            <a:pPr marL="0" lvl="0" indent="0" algn="ctr" rtl="0">
              <a:lnSpc>
                <a:spcPct val="100000"/>
              </a:lnSpc>
              <a:spcBef>
                <a:spcPts val="0"/>
              </a:spcBef>
              <a:spcAft>
                <a:spcPts val="0"/>
              </a:spcAft>
              <a:buClr>
                <a:srgbClr val="000000"/>
              </a:buClr>
              <a:buSzPts val="1200"/>
              <a:buFont typeface="Arial"/>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g205dafa28b1_0_155:notes"/>
          <p:cNvSpPr>
            <a:spLocks noGrp="1" noRot="1" noChangeAspect="1"/>
          </p:cNvSpPr>
          <p:nvPr>
            <p:ph type="sldImg" idx="2"/>
          </p:nvPr>
        </p:nvSpPr>
        <p:spPr>
          <a:xfrm>
            <a:off x="217488" y="317500"/>
            <a:ext cx="6432550" cy="3619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8" name="Google Shape;318;g205dafa28b1_0_15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g2b079a80045_1_1:notes"/>
          <p:cNvSpPr>
            <a:spLocks noGrp="1" noRot="1" noChangeAspect="1"/>
          </p:cNvSpPr>
          <p:nvPr>
            <p:ph type="sldImg" idx="2"/>
          </p:nvPr>
        </p:nvSpPr>
        <p:spPr>
          <a:xfrm>
            <a:off x="217488" y="317500"/>
            <a:ext cx="6432550" cy="3619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4" name="Google Shape;324;g2b079a80045_1_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g26610ec3ab6_0_0:notes"/>
          <p:cNvSpPr>
            <a:spLocks noGrp="1" noRot="1" noChangeAspect="1"/>
          </p:cNvSpPr>
          <p:nvPr>
            <p:ph type="sldImg" idx="2"/>
          </p:nvPr>
        </p:nvSpPr>
        <p:spPr>
          <a:xfrm>
            <a:off x="217488" y="317500"/>
            <a:ext cx="6432550" cy="36195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 name="Google Shape;166;g26610ec3ab6_0_0:notes"/>
          <p:cNvSpPr txBox="1">
            <a:spLocks noGrp="1"/>
          </p:cNvSpPr>
          <p:nvPr>
            <p:ph type="body" idx="1"/>
          </p:nvPr>
        </p:nvSpPr>
        <p:spPr>
          <a:xfrm>
            <a:off x="217449" y="4059043"/>
            <a:ext cx="6432900" cy="46263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7" name="Google Shape;167;g26610ec3ab6_0_0:notes"/>
          <p:cNvSpPr txBox="1">
            <a:spLocks noGrp="1"/>
          </p:cNvSpPr>
          <p:nvPr>
            <p:ph type="sldNum" idx="12"/>
          </p:nvPr>
        </p:nvSpPr>
        <p:spPr>
          <a:xfrm>
            <a:off x="1943100" y="8685213"/>
            <a:ext cx="2971800" cy="458700"/>
          </a:xfrm>
          <a:prstGeom prst="rect">
            <a:avLst/>
          </a:prstGeom>
        </p:spPr>
        <p:txBody>
          <a:bodyPr spcFirstLastPara="1" wrap="square" lIns="91425" tIns="45700" rIns="91425" bIns="45700" anchor="b" anchorCtr="0">
            <a:noAutofit/>
          </a:bodyPr>
          <a:lstStyle/>
          <a:p>
            <a:pPr marL="0" lvl="0" indent="0" algn="ctr" rtl="0">
              <a:spcBef>
                <a:spcPts val="0"/>
              </a:spcBef>
              <a:spcAft>
                <a:spcPts val="0"/>
              </a:spcAft>
              <a:buClr>
                <a:srgbClr val="000000"/>
              </a:buClr>
              <a:buSzPts val="1200"/>
              <a:buFont typeface="Arial"/>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p2:notes"/>
          <p:cNvSpPr txBox="1">
            <a:spLocks noGrp="1"/>
          </p:cNvSpPr>
          <p:nvPr>
            <p:ph type="body" idx="1"/>
          </p:nvPr>
        </p:nvSpPr>
        <p:spPr>
          <a:xfrm>
            <a:off x="217449" y="4059043"/>
            <a:ext cx="6433015" cy="4626169"/>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1" name="Google Shape;331;p2:notes"/>
          <p:cNvSpPr>
            <a:spLocks noGrp="1" noRot="1" noChangeAspect="1"/>
          </p:cNvSpPr>
          <p:nvPr>
            <p:ph type="sldImg" idx="2"/>
          </p:nvPr>
        </p:nvSpPr>
        <p:spPr>
          <a:xfrm>
            <a:off x="217488" y="317500"/>
            <a:ext cx="6432550" cy="36195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Google Shape;358;p3:notes"/>
          <p:cNvSpPr txBox="1">
            <a:spLocks noGrp="1"/>
          </p:cNvSpPr>
          <p:nvPr>
            <p:ph type="body" idx="1"/>
          </p:nvPr>
        </p:nvSpPr>
        <p:spPr>
          <a:xfrm>
            <a:off x="701040" y="4415790"/>
            <a:ext cx="5608320" cy="418338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359" name="Google Shape;359;p3: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a:extLst>
            <a:ext uri="{FF2B5EF4-FFF2-40B4-BE49-F238E27FC236}">
              <a16:creationId xmlns:a16="http://schemas.microsoft.com/office/drawing/2014/main" id="{9A156D79-6AAF-4C4C-4F5C-0E56C31D0920}"/>
            </a:ext>
          </a:extLst>
        </p:cNvPr>
        <p:cNvGrpSpPr/>
        <p:nvPr/>
      </p:nvGrpSpPr>
      <p:grpSpPr>
        <a:xfrm>
          <a:off x="0" y="0"/>
          <a:ext cx="0" cy="0"/>
          <a:chOff x="0" y="0"/>
          <a:chExt cx="0" cy="0"/>
        </a:xfrm>
      </p:grpSpPr>
      <p:sp>
        <p:nvSpPr>
          <p:cNvPr id="358" name="Google Shape;358;p3:notes">
            <a:extLst>
              <a:ext uri="{FF2B5EF4-FFF2-40B4-BE49-F238E27FC236}">
                <a16:creationId xmlns:a16="http://schemas.microsoft.com/office/drawing/2014/main" id="{637634C6-18AB-2F21-6530-E4432DBBDECD}"/>
              </a:ext>
            </a:extLst>
          </p:cNvPr>
          <p:cNvSpPr txBox="1">
            <a:spLocks noGrp="1"/>
          </p:cNvSpPr>
          <p:nvPr>
            <p:ph type="body" idx="1"/>
          </p:nvPr>
        </p:nvSpPr>
        <p:spPr>
          <a:xfrm>
            <a:off x="701040" y="4415790"/>
            <a:ext cx="5608320" cy="418338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359" name="Google Shape;359;p3:notes">
            <a:extLst>
              <a:ext uri="{FF2B5EF4-FFF2-40B4-BE49-F238E27FC236}">
                <a16:creationId xmlns:a16="http://schemas.microsoft.com/office/drawing/2014/main" id="{EDAF2BB8-5D09-380C-819F-CC4DDD18EA66}"/>
              </a:ext>
            </a:extLst>
          </p:cNvPr>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8921644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a:extLst>
            <a:ext uri="{FF2B5EF4-FFF2-40B4-BE49-F238E27FC236}">
              <a16:creationId xmlns:a16="http://schemas.microsoft.com/office/drawing/2014/main" id="{0D0CA32D-AA33-F124-F6B0-2F7A9BE84207}"/>
            </a:ext>
          </a:extLst>
        </p:cNvPr>
        <p:cNvGrpSpPr/>
        <p:nvPr/>
      </p:nvGrpSpPr>
      <p:grpSpPr>
        <a:xfrm>
          <a:off x="0" y="0"/>
          <a:ext cx="0" cy="0"/>
          <a:chOff x="0" y="0"/>
          <a:chExt cx="0" cy="0"/>
        </a:xfrm>
      </p:grpSpPr>
      <p:sp>
        <p:nvSpPr>
          <p:cNvPr id="358" name="Google Shape;358;p3:notes">
            <a:extLst>
              <a:ext uri="{FF2B5EF4-FFF2-40B4-BE49-F238E27FC236}">
                <a16:creationId xmlns:a16="http://schemas.microsoft.com/office/drawing/2014/main" id="{B707BDF2-0644-01F9-6A68-62FEBA361A0C}"/>
              </a:ext>
            </a:extLst>
          </p:cNvPr>
          <p:cNvSpPr txBox="1">
            <a:spLocks noGrp="1"/>
          </p:cNvSpPr>
          <p:nvPr>
            <p:ph type="body" idx="1"/>
          </p:nvPr>
        </p:nvSpPr>
        <p:spPr>
          <a:xfrm>
            <a:off x="701040" y="4415790"/>
            <a:ext cx="5608320" cy="418338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359" name="Google Shape;359;p3:notes">
            <a:extLst>
              <a:ext uri="{FF2B5EF4-FFF2-40B4-BE49-F238E27FC236}">
                <a16:creationId xmlns:a16="http://schemas.microsoft.com/office/drawing/2014/main" id="{578D455D-8902-17AE-B6D2-246843049505}"/>
              </a:ext>
            </a:extLst>
          </p:cNvPr>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0690505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a:extLst>
            <a:ext uri="{FF2B5EF4-FFF2-40B4-BE49-F238E27FC236}">
              <a16:creationId xmlns:a16="http://schemas.microsoft.com/office/drawing/2014/main" id="{6DAA424D-48E2-32EF-4D25-47EEA8AD07F5}"/>
            </a:ext>
          </a:extLst>
        </p:cNvPr>
        <p:cNvGrpSpPr/>
        <p:nvPr/>
      </p:nvGrpSpPr>
      <p:grpSpPr>
        <a:xfrm>
          <a:off x="0" y="0"/>
          <a:ext cx="0" cy="0"/>
          <a:chOff x="0" y="0"/>
          <a:chExt cx="0" cy="0"/>
        </a:xfrm>
      </p:grpSpPr>
      <p:sp>
        <p:nvSpPr>
          <p:cNvPr id="358" name="Google Shape;358;p3:notes">
            <a:extLst>
              <a:ext uri="{FF2B5EF4-FFF2-40B4-BE49-F238E27FC236}">
                <a16:creationId xmlns:a16="http://schemas.microsoft.com/office/drawing/2014/main" id="{18A294B1-B668-F8D1-7232-311E2F34E8D1}"/>
              </a:ext>
            </a:extLst>
          </p:cNvPr>
          <p:cNvSpPr txBox="1">
            <a:spLocks noGrp="1"/>
          </p:cNvSpPr>
          <p:nvPr>
            <p:ph type="body" idx="1"/>
          </p:nvPr>
        </p:nvSpPr>
        <p:spPr>
          <a:xfrm>
            <a:off x="701040" y="4415790"/>
            <a:ext cx="5608320" cy="418338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dirty="0"/>
          </a:p>
        </p:txBody>
      </p:sp>
      <p:sp>
        <p:nvSpPr>
          <p:cNvPr id="359" name="Google Shape;359;p3:notes">
            <a:extLst>
              <a:ext uri="{FF2B5EF4-FFF2-40B4-BE49-F238E27FC236}">
                <a16:creationId xmlns:a16="http://schemas.microsoft.com/office/drawing/2014/main" id="{75CBD190-0D44-09F8-F8F7-DE19CD8EB46E}"/>
              </a:ext>
            </a:extLst>
          </p:cNvPr>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6101988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a:extLst>
            <a:ext uri="{FF2B5EF4-FFF2-40B4-BE49-F238E27FC236}">
              <a16:creationId xmlns:a16="http://schemas.microsoft.com/office/drawing/2014/main" id="{64DEE439-23CE-E47A-D56B-7C50E7AA0DFD}"/>
            </a:ext>
          </a:extLst>
        </p:cNvPr>
        <p:cNvGrpSpPr/>
        <p:nvPr/>
      </p:nvGrpSpPr>
      <p:grpSpPr>
        <a:xfrm>
          <a:off x="0" y="0"/>
          <a:ext cx="0" cy="0"/>
          <a:chOff x="0" y="0"/>
          <a:chExt cx="0" cy="0"/>
        </a:xfrm>
      </p:grpSpPr>
      <p:sp>
        <p:nvSpPr>
          <p:cNvPr id="358" name="Google Shape;358;p3:notes">
            <a:extLst>
              <a:ext uri="{FF2B5EF4-FFF2-40B4-BE49-F238E27FC236}">
                <a16:creationId xmlns:a16="http://schemas.microsoft.com/office/drawing/2014/main" id="{CFE265D8-4DD4-ADBD-5629-D917CFD5339D}"/>
              </a:ext>
            </a:extLst>
          </p:cNvPr>
          <p:cNvSpPr txBox="1">
            <a:spLocks noGrp="1"/>
          </p:cNvSpPr>
          <p:nvPr>
            <p:ph type="body" idx="1"/>
          </p:nvPr>
        </p:nvSpPr>
        <p:spPr>
          <a:xfrm>
            <a:off x="701040" y="4415790"/>
            <a:ext cx="5608320" cy="418338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359" name="Google Shape;359;p3:notes">
            <a:extLst>
              <a:ext uri="{FF2B5EF4-FFF2-40B4-BE49-F238E27FC236}">
                <a16:creationId xmlns:a16="http://schemas.microsoft.com/office/drawing/2014/main" id="{BF34B480-4826-BDB4-B947-02F93EE1BB95}"/>
              </a:ext>
            </a:extLst>
          </p:cNvPr>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7778657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p7:notes"/>
          <p:cNvSpPr txBox="1">
            <a:spLocks noGrp="1"/>
          </p:cNvSpPr>
          <p:nvPr>
            <p:ph type="body" idx="1"/>
          </p:nvPr>
        </p:nvSpPr>
        <p:spPr>
          <a:xfrm>
            <a:off x="217449" y="4059043"/>
            <a:ext cx="6433015" cy="4626169"/>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4" name="Google Shape;364;p7:notes"/>
          <p:cNvSpPr>
            <a:spLocks noGrp="1" noRot="1" noChangeAspect="1"/>
          </p:cNvSpPr>
          <p:nvPr>
            <p:ph type="sldImg" idx="2"/>
          </p:nvPr>
        </p:nvSpPr>
        <p:spPr>
          <a:xfrm>
            <a:off x="217488" y="317500"/>
            <a:ext cx="6432550" cy="36195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p:cNvGrpSpPr/>
        <p:nvPr/>
      </p:nvGrpSpPr>
      <p:grpSpPr>
        <a:xfrm>
          <a:off x="0" y="0"/>
          <a:ext cx="0" cy="0"/>
          <a:chOff x="0" y="0"/>
          <a:chExt cx="0" cy="0"/>
        </a:xfrm>
      </p:grpSpPr>
      <p:sp>
        <p:nvSpPr>
          <p:cNvPr id="369" name="Google Shape;369;p8:notes"/>
          <p:cNvSpPr txBox="1">
            <a:spLocks noGrp="1"/>
          </p:cNvSpPr>
          <p:nvPr>
            <p:ph type="body" idx="1"/>
          </p:nvPr>
        </p:nvSpPr>
        <p:spPr>
          <a:xfrm>
            <a:off x="217449" y="4059043"/>
            <a:ext cx="6433015" cy="4626169"/>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70" name="Google Shape;370;p8:notes"/>
          <p:cNvSpPr>
            <a:spLocks noGrp="1" noRot="1" noChangeAspect="1"/>
          </p:cNvSpPr>
          <p:nvPr>
            <p:ph type="sldImg" idx="2"/>
          </p:nvPr>
        </p:nvSpPr>
        <p:spPr>
          <a:xfrm>
            <a:off x="217488" y="317500"/>
            <a:ext cx="6432550" cy="36195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Google Shape;375;p9:notes"/>
          <p:cNvSpPr txBox="1">
            <a:spLocks noGrp="1"/>
          </p:cNvSpPr>
          <p:nvPr>
            <p:ph type="body" idx="1"/>
          </p:nvPr>
        </p:nvSpPr>
        <p:spPr>
          <a:xfrm>
            <a:off x="217449" y="4059043"/>
            <a:ext cx="6433015" cy="4626169"/>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76" name="Google Shape;376;p9:notes"/>
          <p:cNvSpPr>
            <a:spLocks noGrp="1" noRot="1" noChangeAspect="1"/>
          </p:cNvSpPr>
          <p:nvPr>
            <p:ph type="sldImg" idx="2"/>
          </p:nvPr>
        </p:nvSpPr>
        <p:spPr>
          <a:xfrm>
            <a:off x="217488" y="317500"/>
            <a:ext cx="6432550" cy="36195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Google Shape;381;p10:notes"/>
          <p:cNvSpPr>
            <a:spLocks noGrp="1" noRot="1" noChangeAspect="1"/>
          </p:cNvSpPr>
          <p:nvPr>
            <p:ph type="sldImg" idx="2"/>
          </p:nvPr>
        </p:nvSpPr>
        <p:spPr>
          <a:xfrm>
            <a:off x="217488" y="317500"/>
            <a:ext cx="6432550" cy="3619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2" name="Google Shape;382;p10:notes"/>
          <p:cNvSpPr txBox="1">
            <a:spLocks noGrp="1"/>
          </p:cNvSpPr>
          <p:nvPr>
            <p:ph type="body" idx="1"/>
          </p:nvPr>
        </p:nvSpPr>
        <p:spPr>
          <a:xfrm>
            <a:off x="217449" y="4059043"/>
            <a:ext cx="6432900" cy="46263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83" name="Google Shape;383;p10:notes"/>
          <p:cNvSpPr txBox="1">
            <a:spLocks noGrp="1"/>
          </p:cNvSpPr>
          <p:nvPr>
            <p:ph type="sldNum" idx="12"/>
          </p:nvPr>
        </p:nvSpPr>
        <p:spPr>
          <a:xfrm>
            <a:off x="1943100" y="8685213"/>
            <a:ext cx="2971800" cy="458700"/>
          </a:xfrm>
          <a:prstGeom prst="rect">
            <a:avLst/>
          </a:prstGeom>
          <a:noFill/>
          <a:ln>
            <a:noFill/>
          </a:ln>
        </p:spPr>
        <p:txBody>
          <a:bodyPr spcFirstLastPara="1" wrap="square" lIns="91425" tIns="45700" rIns="91425" bIns="45700" anchor="b" anchorCtr="0">
            <a:noAutofit/>
          </a:bodyPr>
          <a:lstStyle/>
          <a:p>
            <a:pPr marL="0" lvl="0" indent="0" algn="ctr" rtl="0">
              <a:lnSpc>
                <a:spcPct val="100000"/>
              </a:lnSpc>
              <a:spcBef>
                <a:spcPts val="0"/>
              </a:spcBef>
              <a:spcAft>
                <a:spcPts val="0"/>
              </a:spcAft>
              <a:buClr>
                <a:srgbClr val="000000"/>
              </a:buClr>
              <a:buSzPts val="1200"/>
              <a:buFont typeface="Arial"/>
              <a:buNone/>
            </a:pPr>
            <a:fld id="{00000000-1234-1234-1234-123412341234}" type="slidenum">
              <a:rPr lang="en-US"/>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g26610ec3ab6_0_6:notes"/>
          <p:cNvSpPr>
            <a:spLocks noGrp="1" noRot="1" noChangeAspect="1"/>
          </p:cNvSpPr>
          <p:nvPr>
            <p:ph type="sldImg" idx="2"/>
          </p:nvPr>
        </p:nvSpPr>
        <p:spPr>
          <a:xfrm>
            <a:off x="217488" y="317500"/>
            <a:ext cx="6432550" cy="36195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4" name="Google Shape;174;g26610ec3ab6_0_6:notes"/>
          <p:cNvSpPr txBox="1">
            <a:spLocks noGrp="1"/>
          </p:cNvSpPr>
          <p:nvPr>
            <p:ph type="body" idx="1"/>
          </p:nvPr>
        </p:nvSpPr>
        <p:spPr>
          <a:xfrm>
            <a:off x="217449" y="4059043"/>
            <a:ext cx="6432900" cy="46263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5" name="Google Shape;175;g26610ec3ab6_0_6:notes"/>
          <p:cNvSpPr txBox="1">
            <a:spLocks noGrp="1"/>
          </p:cNvSpPr>
          <p:nvPr>
            <p:ph type="sldNum" idx="12"/>
          </p:nvPr>
        </p:nvSpPr>
        <p:spPr>
          <a:xfrm>
            <a:off x="1943100" y="8685213"/>
            <a:ext cx="2971800" cy="458700"/>
          </a:xfrm>
          <a:prstGeom prst="rect">
            <a:avLst/>
          </a:prstGeom>
        </p:spPr>
        <p:txBody>
          <a:bodyPr spcFirstLastPara="1" wrap="square" lIns="91425" tIns="45700" rIns="91425" bIns="45700" anchor="b" anchorCtr="0">
            <a:noAutofit/>
          </a:bodyPr>
          <a:lstStyle/>
          <a:p>
            <a:pPr marL="0" lvl="0" indent="0" algn="ctr" rtl="0">
              <a:spcBef>
                <a:spcPts val="0"/>
              </a:spcBef>
              <a:spcAft>
                <a:spcPts val="0"/>
              </a:spcAft>
              <a:buClr>
                <a:srgbClr val="000000"/>
              </a:buClr>
              <a:buSzPts val="1200"/>
              <a:buFont typeface="Arial"/>
              <a:buNone/>
            </a:pPr>
            <a:fld id="{00000000-1234-1234-1234-123412341234}" type="slidenum">
              <a:rPr lang="en-US"/>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a:extLst>
            <a:ext uri="{FF2B5EF4-FFF2-40B4-BE49-F238E27FC236}">
              <a16:creationId xmlns:a16="http://schemas.microsoft.com/office/drawing/2014/main" id="{13F0136F-3024-107F-AB5A-CB91012F0790}"/>
            </a:ext>
          </a:extLst>
        </p:cNvPr>
        <p:cNvGrpSpPr/>
        <p:nvPr/>
      </p:nvGrpSpPr>
      <p:grpSpPr>
        <a:xfrm>
          <a:off x="0" y="0"/>
          <a:ext cx="0" cy="0"/>
          <a:chOff x="0" y="0"/>
          <a:chExt cx="0" cy="0"/>
        </a:xfrm>
      </p:grpSpPr>
      <p:sp>
        <p:nvSpPr>
          <p:cNvPr id="393" name="Google Shape;393;p11:notes">
            <a:extLst>
              <a:ext uri="{FF2B5EF4-FFF2-40B4-BE49-F238E27FC236}">
                <a16:creationId xmlns:a16="http://schemas.microsoft.com/office/drawing/2014/main" id="{500081F1-0BB3-88FD-CA7E-DDBC38E6F236}"/>
              </a:ext>
            </a:extLst>
          </p:cNvPr>
          <p:cNvSpPr txBox="1">
            <a:spLocks noGrp="1"/>
          </p:cNvSpPr>
          <p:nvPr>
            <p:ph type="body" idx="1"/>
          </p:nvPr>
        </p:nvSpPr>
        <p:spPr>
          <a:xfrm>
            <a:off x="217449" y="4059043"/>
            <a:ext cx="6433015" cy="4626169"/>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4" name="Google Shape;394;p11:notes">
            <a:extLst>
              <a:ext uri="{FF2B5EF4-FFF2-40B4-BE49-F238E27FC236}">
                <a16:creationId xmlns:a16="http://schemas.microsoft.com/office/drawing/2014/main" id="{278591F7-AE39-83E8-EBE6-FE468AB909D3}"/>
              </a:ext>
            </a:extLst>
          </p:cNvPr>
          <p:cNvSpPr>
            <a:spLocks noGrp="1" noRot="1" noChangeAspect="1"/>
          </p:cNvSpPr>
          <p:nvPr>
            <p:ph type="sldImg" idx="2"/>
          </p:nvPr>
        </p:nvSpPr>
        <p:spPr>
          <a:xfrm>
            <a:off x="217488" y="317500"/>
            <a:ext cx="6432550" cy="36195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0180800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
        <p:cNvGrpSpPr/>
        <p:nvPr/>
      </p:nvGrpSpPr>
      <p:grpSpPr>
        <a:xfrm>
          <a:off x="0" y="0"/>
          <a:ext cx="0" cy="0"/>
          <a:chOff x="0" y="0"/>
          <a:chExt cx="0" cy="0"/>
        </a:xfrm>
      </p:grpSpPr>
      <p:sp>
        <p:nvSpPr>
          <p:cNvPr id="402" name="Google Shape;402;p12:notes"/>
          <p:cNvSpPr txBox="1">
            <a:spLocks noGrp="1"/>
          </p:cNvSpPr>
          <p:nvPr>
            <p:ph type="body" idx="1"/>
          </p:nvPr>
        </p:nvSpPr>
        <p:spPr>
          <a:xfrm>
            <a:off x="217449" y="4059043"/>
            <a:ext cx="6433015" cy="4626169"/>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3" name="Google Shape;403;p12:notes"/>
          <p:cNvSpPr>
            <a:spLocks noGrp="1" noRot="1" noChangeAspect="1"/>
          </p:cNvSpPr>
          <p:nvPr>
            <p:ph type="sldImg" idx="2"/>
          </p:nvPr>
        </p:nvSpPr>
        <p:spPr>
          <a:xfrm>
            <a:off x="217488" y="317500"/>
            <a:ext cx="6432550" cy="36195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p13:notes"/>
          <p:cNvSpPr txBox="1">
            <a:spLocks noGrp="1"/>
          </p:cNvSpPr>
          <p:nvPr>
            <p:ph type="body" idx="1"/>
          </p:nvPr>
        </p:nvSpPr>
        <p:spPr>
          <a:xfrm>
            <a:off x="217449" y="4059043"/>
            <a:ext cx="6433015" cy="4626169"/>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6" name="Google Shape;416;p13:notes"/>
          <p:cNvSpPr>
            <a:spLocks noGrp="1" noRot="1" noChangeAspect="1"/>
          </p:cNvSpPr>
          <p:nvPr>
            <p:ph type="sldImg" idx="2"/>
          </p:nvPr>
        </p:nvSpPr>
        <p:spPr>
          <a:xfrm>
            <a:off x="217488" y="317500"/>
            <a:ext cx="6432550" cy="36195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6"/>
        <p:cNvGrpSpPr/>
        <p:nvPr/>
      </p:nvGrpSpPr>
      <p:grpSpPr>
        <a:xfrm>
          <a:off x="0" y="0"/>
          <a:ext cx="0" cy="0"/>
          <a:chOff x="0" y="0"/>
          <a:chExt cx="0" cy="0"/>
        </a:xfrm>
      </p:grpSpPr>
      <p:sp>
        <p:nvSpPr>
          <p:cNvPr id="427" name="Google Shape;427;p14:notes"/>
          <p:cNvSpPr txBox="1">
            <a:spLocks noGrp="1"/>
          </p:cNvSpPr>
          <p:nvPr>
            <p:ph type="body" idx="1"/>
          </p:nvPr>
        </p:nvSpPr>
        <p:spPr>
          <a:xfrm>
            <a:off x="217449" y="4059043"/>
            <a:ext cx="6433015" cy="4626169"/>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8" name="Google Shape;428;p14:notes"/>
          <p:cNvSpPr>
            <a:spLocks noGrp="1" noRot="1" noChangeAspect="1"/>
          </p:cNvSpPr>
          <p:nvPr>
            <p:ph type="sldImg" idx="2"/>
          </p:nvPr>
        </p:nvSpPr>
        <p:spPr>
          <a:xfrm>
            <a:off x="217488" y="317500"/>
            <a:ext cx="6432550" cy="36195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8"/>
        <p:cNvGrpSpPr/>
        <p:nvPr/>
      </p:nvGrpSpPr>
      <p:grpSpPr>
        <a:xfrm>
          <a:off x="0" y="0"/>
          <a:ext cx="0" cy="0"/>
          <a:chOff x="0" y="0"/>
          <a:chExt cx="0" cy="0"/>
        </a:xfrm>
      </p:grpSpPr>
      <p:sp>
        <p:nvSpPr>
          <p:cNvPr id="439" name="Google Shape;439;g2661da21525_0_0:notes"/>
          <p:cNvSpPr>
            <a:spLocks noGrp="1" noRot="1" noChangeAspect="1"/>
          </p:cNvSpPr>
          <p:nvPr>
            <p:ph type="sldImg" idx="2"/>
          </p:nvPr>
        </p:nvSpPr>
        <p:spPr>
          <a:xfrm>
            <a:off x="217488" y="317500"/>
            <a:ext cx="6432550" cy="36195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0" name="Google Shape;440;g2661da21525_0_0:notes"/>
          <p:cNvSpPr txBox="1">
            <a:spLocks noGrp="1"/>
          </p:cNvSpPr>
          <p:nvPr>
            <p:ph type="body" idx="1"/>
          </p:nvPr>
        </p:nvSpPr>
        <p:spPr>
          <a:xfrm>
            <a:off x="217449" y="4059043"/>
            <a:ext cx="6432900" cy="46263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41" name="Google Shape;441;g2661da21525_0_0:notes"/>
          <p:cNvSpPr txBox="1">
            <a:spLocks noGrp="1"/>
          </p:cNvSpPr>
          <p:nvPr>
            <p:ph type="sldNum" idx="12"/>
          </p:nvPr>
        </p:nvSpPr>
        <p:spPr>
          <a:xfrm>
            <a:off x="1943100" y="8685213"/>
            <a:ext cx="2971800" cy="458700"/>
          </a:xfrm>
          <a:prstGeom prst="rect">
            <a:avLst/>
          </a:prstGeom>
        </p:spPr>
        <p:txBody>
          <a:bodyPr spcFirstLastPara="1" wrap="square" lIns="91425" tIns="45700" rIns="91425" bIns="45700" anchor="b" anchorCtr="0">
            <a:noAutofit/>
          </a:bodyPr>
          <a:lstStyle/>
          <a:p>
            <a:pPr marL="0" lvl="0" indent="0" algn="ctr" rtl="0">
              <a:spcBef>
                <a:spcPts val="0"/>
              </a:spcBef>
              <a:spcAft>
                <a:spcPts val="0"/>
              </a:spcAft>
              <a:buClr>
                <a:srgbClr val="000000"/>
              </a:buClr>
              <a:buSzPts val="1200"/>
              <a:buFont typeface="Arial"/>
              <a:buNone/>
            </a:pPr>
            <a:fld id="{00000000-1234-1234-1234-123412341234}" type="slidenum">
              <a:rPr lang="en-US"/>
              <a:t>34</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g26610ec3ab6_0_15:notes"/>
          <p:cNvSpPr>
            <a:spLocks noGrp="1" noRot="1" noChangeAspect="1"/>
          </p:cNvSpPr>
          <p:nvPr>
            <p:ph type="sldImg" idx="2"/>
          </p:nvPr>
        </p:nvSpPr>
        <p:spPr>
          <a:xfrm>
            <a:off x="217488" y="317500"/>
            <a:ext cx="6432550" cy="36195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 name="Google Shape;182;g26610ec3ab6_0_15:notes"/>
          <p:cNvSpPr txBox="1">
            <a:spLocks noGrp="1"/>
          </p:cNvSpPr>
          <p:nvPr>
            <p:ph type="body" idx="1"/>
          </p:nvPr>
        </p:nvSpPr>
        <p:spPr>
          <a:xfrm>
            <a:off x="217449" y="4059043"/>
            <a:ext cx="6432900" cy="46263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3" name="Google Shape;183;g26610ec3ab6_0_15:notes"/>
          <p:cNvSpPr txBox="1">
            <a:spLocks noGrp="1"/>
          </p:cNvSpPr>
          <p:nvPr>
            <p:ph type="sldNum" idx="12"/>
          </p:nvPr>
        </p:nvSpPr>
        <p:spPr>
          <a:xfrm>
            <a:off x="1943100" y="8685213"/>
            <a:ext cx="2971800" cy="458700"/>
          </a:xfrm>
          <a:prstGeom prst="rect">
            <a:avLst/>
          </a:prstGeom>
        </p:spPr>
        <p:txBody>
          <a:bodyPr spcFirstLastPara="1" wrap="square" lIns="91425" tIns="45700" rIns="91425" bIns="45700" anchor="b" anchorCtr="0">
            <a:noAutofit/>
          </a:bodyPr>
          <a:lstStyle/>
          <a:p>
            <a:pPr marL="0" lvl="0" indent="0" algn="ctr" rtl="0">
              <a:spcBef>
                <a:spcPts val="0"/>
              </a:spcBef>
              <a:spcAft>
                <a:spcPts val="0"/>
              </a:spcAft>
              <a:buClr>
                <a:srgbClr val="000000"/>
              </a:buClr>
              <a:buSzPts val="1200"/>
              <a:buFont typeface="Arial"/>
              <a:buNone/>
            </a:pPr>
            <a:fld id="{00000000-1234-1234-1234-123412341234}" type="slidenum">
              <a:rPr lang="en-US"/>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g26610ec3ab6_0_23:notes"/>
          <p:cNvSpPr>
            <a:spLocks noGrp="1" noRot="1" noChangeAspect="1"/>
          </p:cNvSpPr>
          <p:nvPr>
            <p:ph type="sldImg" idx="2"/>
          </p:nvPr>
        </p:nvSpPr>
        <p:spPr>
          <a:xfrm>
            <a:off x="217488" y="317500"/>
            <a:ext cx="6432550" cy="36195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 name="Google Shape;190;g26610ec3ab6_0_23:notes"/>
          <p:cNvSpPr txBox="1">
            <a:spLocks noGrp="1"/>
          </p:cNvSpPr>
          <p:nvPr>
            <p:ph type="body" idx="1"/>
          </p:nvPr>
        </p:nvSpPr>
        <p:spPr>
          <a:xfrm>
            <a:off x="217449" y="4059043"/>
            <a:ext cx="6432900" cy="46263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1" name="Google Shape;191;g26610ec3ab6_0_23:notes"/>
          <p:cNvSpPr txBox="1">
            <a:spLocks noGrp="1"/>
          </p:cNvSpPr>
          <p:nvPr>
            <p:ph type="sldNum" idx="12"/>
          </p:nvPr>
        </p:nvSpPr>
        <p:spPr>
          <a:xfrm>
            <a:off x="1943100" y="8685213"/>
            <a:ext cx="2971800" cy="458700"/>
          </a:xfrm>
          <a:prstGeom prst="rect">
            <a:avLst/>
          </a:prstGeom>
        </p:spPr>
        <p:txBody>
          <a:bodyPr spcFirstLastPara="1" wrap="square" lIns="91425" tIns="45700" rIns="91425" bIns="45700" anchor="b" anchorCtr="0">
            <a:noAutofit/>
          </a:bodyPr>
          <a:lstStyle/>
          <a:p>
            <a:pPr marL="0" lvl="0" indent="0" algn="ctr" rtl="0">
              <a:spcBef>
                <a:spcPts val="0"/>
              </a:spcBef>
              <a:spcAft>
                <a:spcPts val="0"/>
              </a:spcAft>
              <a:buClr>
                <a:srgbClr val="000000"/>
              </a:buClr>
              <a:buSzPts val="1200"/>
              <a:buFont typeface="Arial"/>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g2b079a80045_1_154:notes"/>
          <p:cNvSpPr>
            <a:spLocks noGrp="1" noRot="1" noChangeAspect="1"/>
          </p:cNvSpPr>
          <p:nvPr>
            <p:ph type="sldImg" idx="2"/>
          </p:nvPr>
        </p:nvSpPr>
        <p:spPr>
          <a:xfrm>
            <a:off x="217488" y="317500"/>
            <a:ext cx="6432550" cy="3619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0" name="Google Shape;200;g2b079a80045_1_154:notes"/>
          <p:cNvSpPr txBox="1">
            <a:spLocks noGrp="1"/>
          </p:cNvSpPr>
          <p:nvPr>
            <p:ph type="body" idx="1"/>
          </p:nvPr>
        </p:nvSpPr>
        <p:spPr>
          <a:xfrm>
            <a:off x="217449" y="4059043"/>
            <a:ext cx="6432900" cy="46263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01" name="Google Shape;201;g2b079a80045_1_154:notes"/>
          <p:cNvSpPr txBox="1">
            <a:spLocks noGrp="1"/>
          </p:cNvSpPr>
          <p:nvPr>
            <p:ph type="sldNum" idx="12"/>
          </p:nvPr>
        </p:nvSpPr>
        <p:spPr>
          <a:xfrm>
            <a:off x="1943100" y="8685213"/>
            <a:ext cx="2971800" cy="458700"/>
          </a:xfrm>
          <a:prstGeom prst="rect">
            <a:avLst/>
          </a:prstGeom>
          <a:noFill/>
          <a:ln>
            <a:noFill/>
          </a:ln>
        </p:spPr>
        <p:txBody>
          <a:bodyPr spcFirstLastPara="1" wrap="square" lIns="91425" tIns="45700" rIns="91425" bIns="45700" anchor="b" anchorCtr="0">
            <a:noAutofit/>
          </a:bodyPr>
          <a:lstStyle/>
          <a:p>
            <a:pPr marL="0" lvl="0" indent="0" algn="ctr" rtl="0">
              <a:lnSpc>
                <a:spcPct val="100000"/>
              </a:lnSpc>
              <a:spcBef>
                <a:spcPts val="0"/>
              </a:spcBef>
              <a:spcAft>
                <a:spcPts val="0"/>
              </a:spcAft>
              <a:buClr>
                <a:srgbClr val="000000"/>
              </a:buClr>
              <a:buSzPts val="1200"/>
              <a:buFont typeface="Arial"/>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g26610ec3ab6_0_43:notes"/>
          <p:cNvSpPr>
            <a:spLocks noGrp="1" noRot="1" noChangeAspect="1"/>
          </p:cNvSpPr>
          <p:nvPr>
            <p:ph type="sldImg" idx="2"/>
          </p:nvPr>
        </p:nvSpPr>
        <p:spPr>
          <a:xfrm>
            <a:off x="217488" y="317500"/>
            <a:ext cx="6432550" cy="3619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0" name="Google Shape;210;g26610ec3ab6_0_43:notes"/>
          <p:cNvSpPr txBox="1">
            <a:spLocks noGrp="1"/>
          </p:cNvSpPr>
          <p:nvPr>
            <p:ph type="body" idx="1"/>
          </p:nvPr>
        </p:nvSpPr>
        <p:spPr>
          <a:xfrm>
            <a:off x="217449" y="4059043"/>
            <a:ext cx="6432900" cy="46263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11" name="Google Shape;211;g26610ec3ab6_0_43:notes"/>
          <p:cNvSpPr txBox="1">
            <a:spLocks noGrp="1"/>
          </p:cNvSpPr>
          <p:nvPr>
            <p:ph type="sldNum" idx="12"/>
          </p:nvPr>
        </p:nvSpPr>
        <p:spPr>
          <a:xfrm>
            <a:off x="1943100" y="8685213"/>
            <a:ext cx="2971800" cy="458700"/>
          </a:xfrm>
          <a:prstGeom prst="rect">
            <a:avLst/>
          </a:prstGeom>
          <a:noFill/>
          <a:ln>
            <a:noFill/>
          </a:ln>
        </p:spPr>
        <p:txBody>
          <a:bodyPr spcFirstLastPara="1" wrap="square" lIns="91425" tIns="45700" rIns="91425" bIns="45700" anchor="b" anchorCtr="0">
            <a:noAutofit/>
          </a:bodyPr>
          <a:lstStyle/>
          <a:p>
            <a:pPr marL="0" lvl="0" indent="0" algn="ctr" rtl="0">
              <a:lnSpc>
                <a:spcPct val="100000"/>
              </a:lnSpc>
              <a:spcBef>
                <a:spcPts val="0"/>
              </a:spcBef>
              <a:spcAft>
                <a:spcPts val="0"/>
              </a:spcAft>
              <a:buClr>
                <a:srgbClr val="000000"/>
              </a:buClr>
              <a:buSzPts val="1200"/>
              <a:buFont typeface="Arial"/>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g2b079a80045_1_161:notes"/>
          <p:cNvSpPr>
            <a:spLocks noGrp="1" noRot="1" noChangeAspect="1"/>
          </p:cNvSpPr>
          <p:nvPr>
            <p:ph type="sldImg" idx="2"/>
          </p:nvPr>
        </p:nvSpPr>
        <p:spPr>
          <a:xfrm>
            <a:off x="217488" y="317500"/>
            <a:ext cx="6432550" cy="3619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8" name="Google Shape;218;g2b079a80045_1_161:notes"/>
          <p:cNvSpPr txBox="1">
            <a:spLocks noGrp="1"/>
          </p:cNvSpPr>
          <p:nvPr>
            <p:ph type="body" idx="1"/>
          </p:nvPr>
        </p:nvSpPr>
        <p:spPr>
          <a:xfrm>
            <a:off x="217449" y="4059043"/>
            <a:ext cx="6432900" cy="46263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19" name="Google Shape;219;g2b079a80045_1_161:notes"/>
          <p:cNvSpPr txBox="1">
            <a:spLocks noGrp="1"/>
          </p:cNvSpPr>
          <p:nvPr>
            <p:ph type="sldNum" idx="12"/>
          </p:nvPr>
        </p:nvSpPr>
        <p:spPr>
          <a:xfrm>
            <a:off x="1943100" y="8685213"/>
            <a:ext cx="2971800" cy="458700"/>
          </a:xfrm>
          <a:prstGeom prst="rect">
            <a:avLst/>
          </a:prstGeom>
          <a:noFill/>
          <a:ln>
            <a:noFill/>
          </a:ln>
        </p:spPr>
        <p:txBody>
          <a:bodyPr spcFirstLastPara="1" wrap="square" lIns="91425" tIns="45700" rIns="91425" bIns="45700" anchor="b" anchorCtr="0">
            <a:noAutofit/>
          </a:bodyPr>
          <a:lstStyle/>
          <a:p>
            <a:pPr marL="0" lvl="0" indent="0" algn="ctr" rtl="0">
              <a:lnSpc>
                <a:spcPct val="100000"/>
              </a:lnSpc>
              <a:spcBef>
                <a:spcPts val="0"/>
              </a:spcBef>
              <a:spcAft>
                <a:spcPts val="0"/>
              </a:spcAft>
              <a:buClr>
                <a:srgbClr val="000000"/>
              </a:buClr>
              <a:buSzPts val="1200"/>
              <a:buFont typeface="Arial"/>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g26610ec3ab6_0_34:notes"/>
          <p:cNvSpPr>
            <a:spLocks noGrp="1" noRot="1" noChangeAspect="1"/>
          </p:cNvSpPr>
          <p:nvPr>
            <p:ph type="sldImg" idx="2"/>
          </p:nvPr>
        </p:nvSpPr>
        <p:spPr>
          <a:xfrm>
            <a:off x="217488" y="317500"/>
            <a:ext cx="6432550" cy="36195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9" name="Google Shape;229;g26610ec3ab6_0_34:notes"/>
          <p:cNvSpPr txBox="1">
            <a:spLocks noGrp="1"/>
          </p:cNvSpPr>
          <p:nvPr>
            <p:ph type="body" idx="1"/>
          </p:nvPr>
        </p:nvSpPr>
        <p:spPr>
          <a:xfrm>
            <a:off x="217449" y="4059043"/>
            <a:ext cx="6432900" cy="46263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0" name="Google Shape;230;g26610ec3ab6_0_34:notes"/>
          <p:cNvSpPr txBox="1">
            <a:spLocks noGrp="1"/>
          </p:cNvSpPr>
          <p:nvPr>
            <p:ph type="sldNum" idx="12"/>
          </p:nvPr>
        </p:nvSpPr>
        <p:spPr>
          <a:xfrm>
            <a:off x="1943100" y="8685213"/>
            <a:ext cx="2971800" cy="458700"/>
          </a:xfrm>
          <a:prstGeom prst="rect">
            <a:avLst/>
          </a:prstGeom>
        </p:spPr>
        <p:txBody>
          <a:bodyPr spcFirstLastPara="1" wrap="square" lIns="91425" tIns="45700" rIns="91425" bIns="45700" anchor="b" anchorCtr="0">
            <a:noAutofit/>
          </a:bodyPr>
          <a:lstStyle/>
          <a:p>
            <a:pPr marL="0" lvl="0" indent="0" algn="ctr" rtl="0">
              <a:spcBef>
                <a:spcPts val="0"/>
              </a:spcBef>
              <a:spcAft>
                <a:spcPts val="0"/>
              </a:spcAft>
              <a:buClr>
                <a:srgbClr val="000000"/>
              </a:buClr>
              <a:buSzPts val="1200"/>
              <a:buFont typeface="Arial"/>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Section Slide_3">
  <p:cSld name="Section Slide_3">
    <p:spTree>
      <p:nvGrpSpPr>
        <p:cNvPr id="1" name="Shape 11"/>
        <p:cNvGrpSpPr/>
        <p:nvPr/>
      </p:nvGrpSpPr>
      <p:grpSpPr>
        <a:xfrm>
          <a:off x="0" y="0"/>
          <a:ext cx="0" cy="0"/>
          <a:chOff x="0" y="0"/>
          <a:chExt cx="0" cy="0"/>
        </a:xfrm>
      </p:grpSpPr>
      <p:sp>
        <p:nvSpPr>
          <p:cNvPr id="12" name="Google Shape;12;p2"/>
          <p:cNvSpPr/>
          <p:nvPr/>
        </p:nvSpPr>
        <p:spPr>
          <a:xfrm>
            <a:off x="0" y="4358640"/>
            <a:ext cx="9144000" cy="784860"/>
          </a:xfrm>
          <a:prstGeom prst="rect">
            <a:avLst/>
          </a:prstGeom>
          <a:solidFill>
            <a:srgbClr val="E1E1E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521"/>
              <a:buFont typeface="Arial"/>
              <a:buNone/>
            </a:pPr>
            <a:endParaRPr sz="521" b="0" i="0" u="none" strike="noStrike" cap="none">
              <a:solidFill>
                <a:srgbClr val="FFFFFF"/>
              </a:solidFill>
              <a:latin typeface="Arial"/>
              <a:ea typeface="Arial"/>
              <a:cs typeface="Arial"/>
              <a:sym typeface="Arial"/>
            </a:endParaRPr>
          </a:p>
        </p:txBody>
      </p:sp>
      <p:sp>
        <p:nvSpPr>
          <p:cNvPr id="13" name="Google Shape;13;p2"/>
          <p:cNvSpPr txBox="1">
            <a:spLocks noGrp="1"/>
          </p:cNvSpPr>
          <p:nvPr>
            <p:ph type="title"/>
          </p:nvPr>
        </p:nvSpPr>
        <p:spPr>
          <a:xfrm>
            <a:off x="571502" y="1797303"/>
            <a:ext cx="7441435" cy="51435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accent1"/>
              </a:buClr>
              <a:buSzPts val="3600"/>
              <a:buFont typeface="Calibri"/>
              <a:buNone/>
              <a:defRPr sz="3600" b="1">
                <a:solidFill>
                  <a:schemeClr val="accent1"/>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14" name="Google Shape;14;p2"/>
          <p:cNvPicPr preferRelativeResize="0"/>
          <p:nvPr/>
        </p:nvPicPr>
        <p:blipFill rotWithShape="1">
          <a:blip r:embed="rId2">
            <a:alphaModFix/>
          </a:blip>
          <a:srcRect/>
          <a:stretch/>
        </p:blipFill>
        <p:spPr>
          <a:xfrm>
            <a:off x="7001435" y="4615195"/>
            <a:ext cx="1915643" cy="457200"/>
          </a:xfrm>
          <a:prstGeom prst="rect">
            <a:avLst/>
          </a:prstGeom>
          <a:noFill/>
          <a:ln>
            <a:noFill/>
          </a:ln>
        </p:spPr>
      </p:pic>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Image and Takeaway (right) 1">
  <p:cSld name="Image and Takeaway (right)_1">
    <p:spTree>
      <p:nvGrpSpPr>
        <p:cNvPr id="1" name="Shape 40"/>
        <p:cNvGrpSpPr/>
        <p:nvPr/>
      </p:nvGrpSpPr>
      <p:grpSpPr>
        <a:xfrm>
          <a:off x="0" y="0"/>
          <a:ext cx="0" cy="0"/>
          <a:chOff x="0" y="0"/>
          <a:chExt cx="0" cy="0"/>
        </a:xfrm>
      </p:grpSpPr>
      <p:sp>
        <p:nvSpPr>
          <p:cNvPr id="41" name="Google Shape;41;p11"/>
          <p:cNvSpPr>
            <a:spLocks noGrp="1"/>
          </p:cNvSpPr>
          <p:nvPr>
            <p:ph type="pic" idx="2"/>
          </p:nvPr>
        </p:nvSpPr>
        <p:spPr>
          <a:xfrm>
            <a:off x="1" y="1007707"/>
            <a:ext cx="6026700" cy="3551700"/>
          </a:xfrm>
          <a:prstGeom prst="rect">
            <a:avLst/>
          </a:prstGeom>
          <a:noFill/>
          <a:ln>
            <a:noFill/>
          </a:ln>
        </p:spPr>
      </p:sp>
      <p:sp>
        <p:nvSpPr>
          <p:cNvPr id="42" name="Google Shape;42;p11"/>
          <p:cNvSpPr txBox="1">
            <a:spLocks noGrp="1"/>
          </p:cNvSpPr>
          <p:nvPr>
            <p:ph type="body" idx="1"/>
          </p:nvPr>
        </p:nvSpPr>
        <p:spPr>
          <a:xfrm>
            <a:off x="6069992" y="1008064"/>
            <a:ext cx="3074100" cy="3551100"/>
          </a:xfrm>
          <a:prstGeom prst="rect">
            <a:avLst/>
          </a:prstGeom>
          <a:solidFill>
            <a:schemeClr val="accent1"/>
          </a:solidFill>
          <a:ln>
            <a:noFill/>
          </a:ln>
        </p:spPr>
        <p:txBody>
          <a:bodyPr spcFirstLastPara="1" wrap="square" lIns="182875" tIns="45700" rIns="274300" bIns="45700" anchor="ctr" anchorCtr="0">
            <a:noAutofit/>
          </a:bodyPr>
          <a:lstStyle>
            <a:lvl1pPr marL="457200" lvl="0" indent="-228600" algn="l">
              <a:lnSpc>
                <a:spcPct val="100000"/>
              </a:lnSpc>
              <a:spcBef>
                <a:spcPts val="600"/>
              </a:spcBef>
              <a:spcAft>
                <a:spcPts val="0"/>
              </a:spcAft>
              <a:buSzPts val="1980"/>
              <a:buNone/>
              <a:defRPr sz="2200">
                <a:solidFill>
                  <a:schemeClr val="lt1"/>
                </a:solidFill>
              </a:defRPr>
            </a:lvl1pPr>
            <a:lvl2pPr marL="914400" lvl="1" indent="-342900" algn="l">
              <a:lnSpc>
                <a:spcPct val="100000"/>
              </a:lnSpc>
              <a:spcBef>
                <a:spcPts val="400"/>
              </a:spcBef>
              <a:spcAft>
                <a:spcPts val="0"/>
              </a:spcAft>
              <a:buClr>
                <a:schemeClr val="lt1"/>
              </a:buClr>
              <a:buSzPts val="1800"/>
              <a:buChar char="–"/>
              <a:defRPr sz="2000">
                <a:solidFill>
                  <a:schemeClr val="lt1"/>
                </a:solidFill>
              </a:defRPr>
            </a:lvl2pPr>
            <a:lvl3pPr marL="1371600" lvl="2" indent="-331469" algn="l">
              <a:lnSpc>
                <a:spcPct val="100000"/>
              </a:lnSpc>
              <a:spcBef>
                <a:spcPts val="400"/>
              </a:spcBef>
              <a:spcAft>
                <a:spcPts val="0"/>
              </a:spcAft>
              <a:buClr>
                <a:schemeClr val="lt1"/>
              </a:buClr>
              <a:buSzPts val="1620"/>
              <a:buChar char="•"/>
              <a:defRPr sz="1800">
                <a:solidFill>
                  <a:schemeClr val="lt1"/>
                </a:solidFill>
              </a:defRPr>
            </a:lvl3pPr>
            <a:lvl4pPr marL="1828800" lvl="3" indent="-320039" algn="l">
              <a:lnSpc>
                <a:spcPct val="100000"/>
              </a:lnSpc>
              <a:spcBef>
                <a:spcPts val="300"/>
              </a:spcBef>
              <a:spcAft>
                <a:spcPts val="0"/>
              </a:spcAft>
              <a:buClr>
                <a:schemeClr val="lt1"/>
              </a:buClr>
              <a:buSzPts val="1440"/>
              <a:buChar char="–"/>
              <a:defRPr sz="1600">
                <a:solidFill>
                  <a:schemeClr val="lt1"/>
                </a:solidFill>
              </a:defRPr>
            </a:lvl4pPr>
            <a:lvl5pPr marL="2286000" lvl="4" indent="-308610" algn="l">
              <a:lnSpc>
                <a:spcPct val="100000"/>
              </a:lnSpc>
              <a:spcBef>
                <a:spcPts val="300"/>
              </a:spcBef>
              <a:spcAft>
                <a:spcPts val="0"/>
              </a:spcAft>
              <a:buClr>
                <a:schemeClr val="lt1"/>
              </a:buClr>
              <a:buSzPts val="1260"/>
              <a:buChar char="•"/>
              <a:defRPr sz="1400">
                <a:solidFill>
                  <a:schemeClr val="lt1"/>
                </a:solidFill>
              </a:defRPr>
            </a:lvl5pPr>
            <a:lvl6pPr marL="2743200" lvl="5" indent="-228600" algn="l">
              <a:lnSpc>
                <a:spcPct val="90000"/>
              </a:lnSpc>
              <a:spcBef>
                <a:spcPts val="156"/>
              </a:spcBef>
              <a:spcAft>
                <a:spcPts val="0"/>
              </a:spcAft>
              <a:buClr>
                <a:schemeClr val="dk1"/>
              </a:buClr>
              <a:buSzPts val="1800"/>
              <a:buNone/>
              <a:defRPr/>
            </a:lvl6pPr>
            <a:lvl7pPr marL="3200400" lvl="6" indent="-342900" algn="l">
              <a:lnSpc>
                <a:spcPct val="90000"/>
              </a:lnSpc>
              <a:spcBef>
                <a:spcPts val="156"/>
              </a:spcBef>
              <a:spcAft>
                <a:spcPts val="0"/>
              </a:spcAft>
              <a:buClr>
                <a:schemeClr val="dk1"/>
              </a:buClr>
              <a:buSzPts val="1800"/>
              <a:buChar char="•"/>
              <a:defRPr/>
            </a:lvl7pPr>
            <a:lvl8pPr marL="3657600" lvl="7" indent="-342900" algn="l">
              <a:lnSpc>
                <a:spcPct val="90000"/>
              </a:lnSpc>
              <a:spcBef>
                <a:spcPts val="156"/>
              </a:spcBef>
              <a:spcAft>
                <a:spcPts val="0"/>
              </a:spcAft>
              <a:buClr>
                <a:schemeClr val="dk1"/>
              </a:buClr>
              <a:buSzPts val="1800"/>
              <a:buChar char="•"/>
              <a:defRPr/>
            </a:lvl8pPr>
            <a:lvl9pPr marL="4114800" lvl="8" indent="-342900" algn="l">
              <a:lnSpc>
                <a:spcPct val="90000"/>
              </a:lnSpc>
              <a:spcBef>
                <a:spcPts val="156"/>
              </a:spcBef>
              <a:spcAft>
                <a:spcPts val="0"/>
              </a:spcAft>
              <a:buClr>
                <a:schemeClr val="dk1"/>
              </a:buClr>
              <a:buSzPts val="1800"/>
              <a:buChar char="•"/>
              <a:defRPr/>
            </a:lvl9pPr>
          </a:lstStyle>
          <a:p>
            <a:endParaRPr/>
          </a:p>
        </p:txBody>
      </p:sp>
      <p:sp>
        <p:nvSpPr>
          <p:cNvPr id="43" name="Google Shape;43;p11"/>
          <p:cNvSpPr txBox="1">
            <a:spLocks noGrp="1"/>
          </p:cNvSpPr>
          <p:nvPr>
            <p:ph type="title"/>
          </p:nvPr>
        </p:nvSpPr>
        <p:spPr>
          <a:xfrm>
            <a:off x="363539" y="440247"/>
            <a:ext cx="8416800" cy="492300"/>
          </a:xfrm>
          <a:prstGeom prst="rect">
            <a:avLst/>
          </a:prstGeom>
          <a:noFill/>
          <a:ln>
            <a:noFill/>
          </a:ln>
        </p:spPr>
        <p:txBody>
          <a:bodyPr spcFirstLastPara="1" wrap="square" lIns="91425" tIns="45700" rIns="91425" bIns="45700" anchor="b" anchorCtr="0">
            <a:spAutoFit/>
          </a:bodyPr>
          <a:lstStyle>
            <a:lvl1pPr lvl="0" algn="l">
              <a:lnSpc>
                <a:spcPct val="100000"/>
              </a:lnSpc>
              <a:spcBef>
                <a:spcPts val="0"/>
              </a:spcBef>
              <a:spcAft>
                <a:spcPts val="0"/>
              </a:spcAft>
              <a:buClr>
                <a:schemeClr val="accent1"/>
              </a:buClr>
              <a:buSzPts val="2600"/>
              <a:buFont typeface="Calibri"/>
              <a:buNone/>
              <a:defRPr sz="2600" b="1">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matchingName="Title Slide">
  <p:cSld name="Title Slide">
    <p:spTree>
      <p:nvGrpSpPr>
        <p:cNvPr id="1" name="Shape 44"/>
        <p:cNvGrpSpPr/>
        <p:nvPr/>
      </p:nvGrpSpPr>
      <p:grpSpPr>
        <a:xfrm>
          <a:off x="0" y="0"/>
          <a:ext cx="0" cy="0"/>
          <a:chOff x="0" y="0"/>
          <a:chExt cx="0" cy="0"/>
        </a:xfrm>
      </p:grpSpPr>
      <p:pic>
        <p:nvPicPr>
          <p:cNvPr id="45" name="Google Shape;45;p12"/>
          <p:cNvPicPr preferRelativeResize="0"/>
          <p:nvPr/>
        </p:nvPicPr>
        <p:blipFill rotWithShape="1">
          <a:blip r:embed="rId2">
            <a:alphaModFix/>
          </a:blip>
          <a:srcRect/>
          <a:stretch/>
        </p:blipFill>
        <p:spPr>
          <a:xfrm>
            <a:off x="0" y="0"/>
            <a:ext cx="9144000" cy="4005072"/>
          </a:xfrm>
          <a:prstGeom prst="rect">
            <a:avLst/>
          </a:prstGeom>
          <a:noFill/>
          <a:ln>
            <a:noFill/>
          </a:ln>
        </p:spPr>
      </p:pic>
      <p:sp>
        <p:nvSpPr>
          <p:cNvPr id="46" name="Google Shape;46;p12"/>
          <p:cNvSpPr txBox="1">
            <a:spLocks noGrp="1"/>
          </p:cNvSpPr>
          <p:nvPr>
            <p:ph type="body" idx="1"/>
          </p:nvPr>
        </p:nvSpPr>
        <p:spPr>
          <a:xfrm>
            <a:off x="571501" y="4460430"/>
            <a:ext cx="7449344" cy="294856"/>
          </a:xfrm>
          <a:prstGeom prst="rect">
            <a:avLst/>
          </a:prstGeom>
          <a:noFill/>
          <a:ln>
            <a:noFill/>
          </a:ln>
        </p:spPr>
        <p:txBody>
          <a:bodyPr spcFirstLastPara="1" wrap="square" lIns="91425" tIns="0" rIns="91425" bIns="45700" anchor="t" anchorCtr="0">
            <a:noAutofit/>
          </a:bodyPr>
          <a:lstStyle>
            <a:lvl1pPr marL="457200" lvl="0" indent="-228600" algn="l">
              <a:lnSpc>
                <a:spcPct val="100000"/>
              </a:lnSpc>
              <a:spcBef>
                <a:spcPts val="0"/>
              </a:spcBef>
              <a:spcAft>
                <a:spcPts val="0"/>
              </a:spcAft>
              <a:buSzPts val="1800"/>
              <a:buNone/>
              <a:defRPr sz="2000" b="0" cap="none">
                <a:solidFill>
                  <a:schemeClr val="accent1"/>
                </a:solidFill>
                <a:latin typeface="Calibri"/>
                <a:ea typeface="Calibri"/>
                <a:cs typeface="Calibri"/>
                <a:sym typeface="Calibri"/>
              </a:defRPr>
            </a:lvl1pPr>
            <a:lvl2pPr marL="914400" lvl="1" indent="-331469" algn="l">
              <a:lnSpc>
                <a:spcPct val="100000"/>
              </a:lnSpc>
              <a:spcBef>
                <a:spcPts val="400"/>
              </a:spcBef>
              <a:spcAft>
                <a:spcPts val="0"/>
              </a:spcAft>
              <a:buSzPts val="1620"/>
              <a:buChar char="–"/>
              <a:defRPr/>
            </a:lvl2pPr>
            <a:lvl3pPr marL="1371600" lvl="2" indent="-331469" algn="l">
              <a:lnSpc>
                <a:spcPct val="100000"/>
              </a:lnSpc>
              <a:spcBef>
                <a:spcPts val="400"/>
              </a:spcBef>
              <a:spcAft>
                <a:spcPts val="0"/>
              </a:spcAft>
              <a:buSzPts val="1620"/>
              <a:buChar char="•"/>
              <a:defRPr/>
            </a:lvl3pPr>
            <a:lvl4pPr marL="1828800" lvl="3" indent="-331469" algn="l">
              <a:lnSpc>
                <a:spcPct val="100000"/>
              </a:lnSpc>
              <a:spcBef>
                <a:spcPts val="300"/>
              </a:spcBef>
              <a:spcAft>
                <a:spcPts val="0"/>
              </a:spcAft>
              <a:buSzPts val="1620"/>
              <a:buChar char="–"/>
              <a:defRPr/>
            </a:lvl4pPr>
            <a:lvl5pPr marL="2286000" lvl="4" indent="-331470" algn="l">
              <a:lnSpc>
                <a:spcPct val="100000"/>
              </a:lnSpc>
              <a:spcBef>
                <a:spcPts val="300"/>
              </a:spcBef>
              <a:spcAft>
                <a:spcPts val="0"/>
              </a:spcAft>
              <a:buSzPts val="1620"/>
              <a:buChar char="•"/>
              <a:defRPr/>
            </a:lvl5pPr>
            <a:lvl6pPr marL="2743200" lvl="5" indent="-228600" algn="l">
              <a:lnSpc>
                <a:spcPct val="90000"/>
              </a:lnSpc>
              <a:spcBef>
                <a:spcPts val="156"/>
              </a:spcBef>
              <a:spcAft>
                <a:spcPts val="0"/>
              </a:spcAft>
              <a:buClr>
                <a:schemeClr val="dk1"/>
              </a:buClr>
              <a:buSzPts val="1800"/>
              <a:buNone/>
              <a:defRPr/>
            </a:lvl6pPr>
            <a:lvl7pPr marL="3200400" lvl="6" indent="-342900" algn="l">
              <a:lnSpc>
                <a:spcPct val="90000"/>
              </a:lnSpc>
              <a:spcBef>
                <a:spcPts val="156"/>
              </a:spcBef>
              <a:spcAft>
                <a:spcPts val="0"/>
              </a:spcAft>
              <a:buClr>
                <a:schemeClr val="dk1"/>
              </a:buClr>
              <a:buSzPts val="1800"/>
              <a:buChar char="•"/>
              <a:defRPr/>
            </a:lvl7pPr>
            <a:lvl8pPr marL="3657600" lvl="7" indent="-342900" algn="l">
              <a:lnSpc>
                <a:spcPct val="90000"/>
              </a:lnSpc>
              <a:spcBef>
                <a:spcPts val="156"/>
              </a:spcBef>
              <a:spcAft>
                <a:spcPts val="0"/>
              </a:spcAft>
              <a:buClr>
                <a:schemeClr val="dk1"/>
              </a:buClr>
              <a:buSzPts val="1800"/>
              <a:buChar char="•"/>
              <a:defRPr/>
            </a:lvl8pPr>
            <a:lvl9pPr marL="4114800" lvl="8" indent="-342900" algn="l">
              <a:lnSpc>
                <a:spcPct val="90000"/>
              </a:lnSpc>
              <a:spcBef>
                <a:spcPts val="156"/>
              </a:spcBef>
              <a:spcAft>
                <a:spcPts val="0"/>
              </a:spcAft>
              <a:buClr>
                <a:schemeClr val="dk1"/>
              </a:buClr>
              <a:buSzPts val="1800"/>
              <a:buChar char="•"/>
              <a:defRPr/>
            </a:lvl9pPr>
          </a:lstStyle>
          <a:p>
            <a:endParaRPr/>
          </a:p>
        </p:txBody>
      </p:sp>
      <p:sp>
        <p:nvSpPr>
          <p:cNvPr id="47" name="Google Shape;47;p12"/>
          <p:cNvSpPr txBox="1">
            <a:spLocks noGrp="1"/>
          </p:cNvSpPr>
          <p:nvPr>
            <p:ph type="body" idx="2"/>
          </p:nvPr>
        </p:nvSpPr>
        <p:spPr>
          <a:xfrm>
            <a:off x="571501" y="4102228"/>
            <a:ext cx="7449344" cy="346274"/>
          </a:xfrm>
          <a:prstGeom prst="rect">
            <a:avLst/>
          </a:prstGeom>
          <a:noFill/>
          <a:ln>
            <a:noFill/>
          </a:ln>
        </p:spPr>
        <p:txBody>
          <a:bodyPr spcFirstLastPara="1" wrap="square" lIns="91425" tIns="45700" rIns="0" bIns="45700" anchor="ctr" anchorCtr="0">
            <a:noAutofit/>
          </a:bodyPr>
          <a:lstStyle>
            <a:lvl1pPr marL="457200" lvl="0" indent="-228600" algn="l">
              <a:lnSpc>
                <a:spcPct val="100000"/>
              </a:lnSpc>
              <a:spcBef>
                <a:spcPts val="600"/>
              </a:spcBef>
              <a:spcAft>
                <a:spcPts val="0"/>
              </a:spcAft>
              <a:buSzPts val="2160"/>
              <a:buNone/>
              <a:defRPr sz="2400" b="1" cap="none">
                <a:solidFill>
                  <a:schemeClr val="accent1"/>
                </a:solidFill>
                <a:latin typeface="Calibri"/>
                <a:ea typeface="Calibri"/>
                <a:cs typeface="Calibri"/>
                <a:sym typeface="Calibri"/>
              </a:defRPr>
            </a:lvl1pPr>
            <a:lvl2pPr marL="914400" lvl="1" indent="-331469" algn="l">
              <a:lnSpc>
                <a:spcPct val="100000"/>
              </a:lnSpc>
              <a:spcBef>
                <a:spcPts val="400"/>
              </a:spcBef>
              <a:spcAft>
                <a:spcPts val="0"/>
              </a:spcAft>
              <a:buSzPts val="1620"/>
              <a:buChar char="–"/>
              <a:defRPr/>
            </a:lvl2pPr>
            <a:lvl3pPr marL="1371600" lvl="2" indent="-331469" algn="l">
              <a:lnSpc>
                <a:spcPct val="100000"/>
              </a:lnSpc>
              <a:spcBef>
                <a:spcPts val="400"/>
              </a:spcBef>
              <a:spcAft>
                <a:spcPts val="0"/>
              </a:spcAft>
              <a:buSzPts val="1620"/>
              <a:buChar char="•"/>
              <a:defRPr/>
            </a:lvl3pPr>
            <a:lvl4pPr marL="1828800" lvl="3" indent="-331469" algn="l">
              <a:lnSpc>
                <a:spcPct val="100000"/>
              </a:lnSpc>
              <a:spcBef>
                <a:spcPts val="300"/>
              </a:spcBef>
              <a:spcAft>
                <a:spcPts val="0"/>
              </a:spcAft>
              <a:buSzPts val="1620"/>
              <a:buChar char="–"/>
              <a:defRPr/>
            </a:lvl4pPr>
            <a:lvl5pPr marL="2286000" lvl="4" indent="-331470" algn="l">
              <a:lnSpc>
                <a:spcPct val="100000"/>
              </a:lnSpc>
              <a:spcBef>
                <a:spcPts val="300"/>
              </a:spcBef>
              <a:spcAft>
                <a:spcPts val="0"/>
              </a:spcAft>
              <a:buSzPts val="1620"/>
              <a:buChar char="•"/>
              <a:defRPr/>
            </a:lvl5pPr>
            <a:lvl6pPr marL="2743200" lvl="5" indent="-228600" algn="l">
              <a:lnSpc>
                <a:spcPct val="90000"/>
              </a:lnSpc>
              <a:spcBef>
                <a:spcPts val="156"/>
              </a:spcBef>
              <a:spcAft>
                <a:spcPts val="0"/>
              </a:spcAft>
              <a:buClr>
                <a:schemeClr val="dk1"/>
              </a:buClr>
              <a:buSzPts val="1800"/>
              <a:buNone/>
              <a:defRPr/>
            </a:lvl6pPr>
            <a:lvl7pPr marL="3200400" lvl="6" indent="-342900" algn="l">
              <a:lnSpc>
                <a:spcPct val="90000"/>
              </a:lnSpc>
              <a:spcBef>
                <a:spcPts val="156"/>
              </a:spcBef>
              <a:spcAft>
                <a:spcPts val="0"/>
              </a:spcAft>
              <a:buClr>
                <a:schemeClr val="dk1"/>
              </a:buClr>
              <a:buSzPts val="1800"/>
              <a:buChar char="•"/>
              <a:defRPr/>
            </a:lvl7pPr>
            <a:lvl8pPr marL="3657600" lvl="7" indent="-342900" algn="l">
              <a:lnSpc>
                <a:spcPct val="90000"/>
              </a:lnSpc>
              <a:spcBef>
                <a:spcPts val="156"/>
              </a:spcBef>
              <a:spcAft>
                <a:spcPts val="0"/>
              </a:spcAft>
              <a:buClr>
                <a:schemeClr val="dk1"/>
              </a:buClr>
              <a:buSzPts val="1800"/>
              <a:buChar char="•"/>
              <a:defRPr/>
            </a:lvl8pPr>
            <a:lvl9pPr marL="4114800" lvl="8" indent="-342900" algn="l">
              <a:lnSpc>
                <a:spcPct val="90000"/>
              </a:lnSpc>
              <a:spcBef>
                <a:spcPts val="156"/>
              </a:spcBef>
              <a:spcAft>
                <a:spcPts val="0"/>
              </a:spcAft>
              <a:buClr>
                <a:schemeClr val="dk1"/>
              </a:buClr>
              <a:buSzPts val="1800"/>
              <a:buChar char="•"/>
              <a:defRPr/>
            </a:lvl9pPr>
          </a:lstStyle>
          <a:p>
            <a:endParaRPr/>
          </a:p>
        </p:txBody>
      </p:sp>
      <p:sp>
        <p:nvSpPr>
          <p:cNvPr id="48" name="Google Shape;48;p12"/>
          <p:cNvSpPr txBox="1">
            <a:spLocks noGrp="1"/>
          </p:cNvSpPr>
          <p:nvPr>
            <p:ph type="title"/>
          </p:nvPr>
        </p:nvSpPr>
        <p:spPr>
          <a:xfrm>
            <a:off x="571502" y="1490827"/>
            <a:ext cx="7441435" cy="51435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lt1"/>
              </a:buClr>
              <a:buSzPts val="3600"/>
              <a:buFont typeface="Calibri"/>
              <a:buNone/>
              <a:defRPr sz="3600" b="1">
                <a:solidFill>
                  <a:schemeClr val="lt1"/>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49" name="Google Shape;49;p12"/>
          <p:cNvPicPr preferRelativeResize="0"/>
          <p:nvPr/>
        </p:nvPicPr>
        <p:blipFill rotWithShape="1">
          <a:blip r:embed="rId3">
            <a:alphaModFix/>
          </a:blip>
          <a:srcRect/>
          <a:stretch/>
        </p:blipFill>
        <p:spPr>
          <a:xfrm>
            <a:off x="6291388" y="4430572"/>
            <a:ext cx="2681900" cy="640080"/>
          </a:xfrm>
          <a:prstGeom prst="rect">
            <a:avLst/>
          </a:prstGeom>
          <a:noFill/>
          <a:ln>
            <a:noFill/>
          </a:ln>
        </p:spPr>
      </p:pic>
    </p:spTree>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ontent">
  <p:cSld name="1_Title and Content">
    <p:spTree>
      <p:nvGrpSpPr>
        <p:cNvPr id="1" name="Shape 50"/>
        <p:cNvGrpSpPr/>
        <p:nvPr/>
      </p:nvGrpSpPr>
      <p:grpSpPr>
        <a:xfrm>
          <a:off x="0" y="0"/>
          <a:ext cx="0" cy="0"/>
          <a:chOff x="0" y="0"/>
          <a:chExt cx="0" cy="0"/>
        </a:xfrm>
      </p:grpSpPr>
      <p:sp>
        <p:nvSpPr>
          <p:cNvPr id="51" name="Google Shape;51;p13"/>
          <p:cNvSpPr txBox="1">
            <a:spLocks noGrp="1"/>
          </p:cNvSpPr>
          <p:nvPr>
            <p:ph type="body" idx="1"/>
          </p:nvPr>
        </p:nvSpPr>
        <p:spPr>
          <a:xfrm>
            <a:off x="363538" y="1280161"/>
            <a:ext cx="8416782" cy="3114475"/>
          </a:xfrm>
          <a:prstGeom prst="rect">
            <a:avLst/>
          </a:prstGeom>
          <a:noFill/>
          <a:ln>
            <a:noFill/>
          </a:ln>
        </p:spPr>
        <p:txBody>
          <a:bodyPr spcFirstLastPara="1" wrap="square" lIns="91425" tIns="45700" rIns="91425" bIns="45700" anchor="t" anchorCtr="0">
            <a:noAutofit/>
          </a:bodyPr>
          <a:lstStyle>
            <a:lvl1pPr marL="457200" lvl="0" indent="-331470" algn="l">
              <a:lnSpc>
                <a:spcPct val="100000"/>
              </a:lnSpc>
              <a:spcBef>
                <a:spcPts val="600"/>
              </a:spcBef>
              <a:spcAft>
                <a:spcPts val="0"/>
              </a:spcAft>
              <a:buSzPts val="1620"/>
              <a:buChar char="•"/>
              <a:defRPr/>
            </a:lvl1pPr>
            <a:lvl2pPr marL="914400" lvl="1" indent="-331469" algn="l">
              <a:lnSpc>
                <a:spcPct val="100000"/>
              </a:lnSpc>
              <a:spcBef>
                <a:spcPts val="400"/>
              </a:spcBef>
              <a:spcAft>
                <a:spcPts val="0"/>
              </a:spcAft>
              <a:buSzPts val="1620"/>
              <a:buChar char="–"/>
              <a:defRPr/>
            </a:lvl2pPr>
            <a:lvl3pPr marL="1371600" lvl="2" indent="-331469" algn="l">
              <a:lnSpc>
                <a:spcPct val="100000"/>
              </a:lnSpc>
              <a:spcBef>
                <a:spcPts val="400"/>
              </a:spcBef>
              <a:spcAft>
                <a:spcPts val="0"/>
              </a:spcAft>
              <a:buSzPts val="1620"/>
              <a:buChar char="•"/>
              <a:defRPr/>
            </a:lvl3pPr>
            <a:lvl4pPr marL="1828800" lvl="3" indent="-331469" algn="l">
              <a:lnSpc>
                <a:spcPct val="100000"/>
              </a:lnSpc>
              <a:spcBef>
                <a:spcPts val="300"/>
              </a:spcBef>
              <a:spcAft>
                <a:spcPts val="0"/>
              </a:spcAft>
              <a:buSzPts val="1620"/>
              <a:buChar char="–"/>
              <a:defRPr/>
            </a:lvl4pPr>
            <a:lvl5pPr marL="2286000" lvl="4" indent="-331470" algn="l">
              <a:lnSpc>
                <a:spcPct val="100000"/>
              </a:lnSpc>
              <a:spcBef>
                <a:spcPts val="300"/>
              </a:spcBef>
              <a:spcAft>
                <a:spcPts val="0"/>
              </a:spcAft>
              <a:buSzPts val="1620"/>
              <a:buChar char="•"/>
              <a:defRPr/>
            </a:lvl5pPr>
            <a:lvl6pPr marL="2743200" lvl="5" indent="-228600" algn="l">
              <a:lnSpc>
                <a:spcPct val="90000"/>
              </a:lnSpc>
              <a:spcBef>
                <a:spcPts val="156"/>
              </a:spcBef>
              <a:spcAft>
                <a:spcPts val="0"/>
              </a:spcAft>
              <a:buClr>
                <a:schemeClr val="dk1"/>
              </a:buClr>
              <a:buSzPts val="1800"/>
              <a:buNone/>
              <a:defRPr/>
            </a:lvl6pPr>
            <a:lvl7pPr marL="3200400" lvl="6" indent="-342900" algn="l">
              <a:lnSpc>
                <a:spcPct val="90000"/>
              </a:lnSpc>
              <a:spcBef>
                <a:spcPts val="156"/>
              </a:spcBef>
              <a:spcAft>
                <a:spcPts val="0"/>
              </a:spcAft>
              <a:buClr>
                <a:schemeClr val="dk1"/>
              </a:buClr>
              <a:buSzPts val="1800"/>
              <a:buChar char="•"/>
              <a:defRPr/>
            </a:lvl7pPr>
            <a:lvl8pPr marL="3657600" lvl="7" indent="-342900" algn="l">
              <a:lnSpc>
                <a:spcPct val="90000"/>
              </a:lnSpc>
              <a:spcBef>
                <a:spcPts val="156"/>
              </a:spcBef>
              <a:spcAft>
                <a:spcPts val="0"/>
              </a:spcAft>
              <a:buClr>
                <a:schemeClr val="dk1"/>
              </a:buClr>
              <a:buSzPts val="1800"/>
              <a:buChar char="•"/>
              <a:defRPr/>
            </a:lvl8pPr>
            <a:lvl9pPr marL="4114800" lvl="8" indent="-342900" algn="l">
              <a:lnSpc>
                <a:spcPct val="90000"/>
              </a:lnSpc>
              <a:spcBef>
                <a:spcPts val="156"/>
              </a:spcBef>
              <a:spcAft>
                <a:spcPts val="0"/>
              </a:spcAft>
              <a:buClr>
                <a:schemeClr val="dk1"/>
              </a:buClr>
              <a:buSzPts val="1800"/>
              <a:buChar char="•"/>
              <a:defRPr/>
            </a:lvl9pPr>
          </a:lstStyle>
          <a:p>
            <a:endParaRPr/>
          </a:p>
        </p:txBody>
      </p:sp>
      <p:sp>
        <p:nvSpPr>
          <p:cNvPr id="52" name="Google Shape;52;p13"/>
          <p:cNvSpPr txBox="1">
            <a:spLocks noGrp="1"/>
          </p:cNvSpPr>
          <p:nvPr>
            <p:ph type="title"/>
          </p:nvPr>
        </p:nvSpPr>
        <p:spPr>
          <a:xfrm>
            <a:off x="363538" y="440165"/>
            <a:ext cx="8416925" cy="492443"/>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chemeClr val="accent1"/>
              </a:buClr>
              <a:buSzPts val="18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53"/>
        <p:cNvGrpSpPr/>
        <p:nvPr/>
      </p:nvGrpSpPr>
      <p:grpSpPr>
        <a:xfrm>
          <a:off x="0" y="0"/>
          <a:ext cx="0" cy="0"/>
          <a:chOff x="0" y="0"/>
          <a:chExt cx="0" cy="0"/>
        </a:xfrm>
      </p:grpSpPr>
      <p:sp>
        <p:nvSpPr>
          <p:cNvPr id="54" name="Google Shape;54;p14"/>
          <p:cNvSpPr/>
          <p:nvPr/>
        </p:nvSpPr>
        <p:spPr>
          <a:xfrm>
            <a:off x="0" y="1007707"/>
            <a:ext cx="9144000" cy="3546673"/>
          </a:xfrm>
          <a:prstGeom prst="rect">
            <a:avLst/>
          </a:prstGeom>
          <a:solidFill>
            <a:srgbClr val="E1E1E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521"/>
              <a:buFont typeface="Arial"/>
              <a:buNone/>
            </a:pPr>
            <a:endParaRPr sz="521" b="0" i="0" u="none" strike="noStrike" cap="none">
              <a:solidFill>
                <a:srgbClr val="FFFFFF"/>
              </a:solidFill>
              <a:latin typeface="Arial"/>
              <a:ea typeface="Arial"/>
              <a:cs typeface="Arial"/>
              <a:sym typeface="Arial"/>
            </a:endParaRPr>
          </a:p>
        </p:txBody>
      </p:sp>
      <p:sp>
        <p:nvSpPr>
          <p:cNvPr id="55" name="Google Shape;55;p14"/>
          <p:cNvSpPr txBox="1">
            <a:spLocks noGrp="1"/>
          </p:cNvSpPr>
          <p:nvPr>
            <p:ph type="title"/>
          </p:nvPr>
        </p:nvSpPr>
        <p:spPr>
          <a:xfrm>
            <a:off x="363538" y="440165"/>
            <a:ext cx="8416925" cy="492443"/>
          </a:xfrm>
          <a:prstGeom prst="rect">
            <a:avLst/>
          </a:prstGeom>
          <a:noFill/>
          <a:ln>
            <a:noFill/>
          </a:ln>
        </p:spPr>
        <p:txBody>
          <a:bodyPr spcFirstLastPara="1" wrap="square" lIns="91425" tIns="45700" rIns="91425" bIns="45700" anchor="b" anchorCtr="0">
            <a:spAutoFit/>
          </a:bodyPr>
          <a:lstStyle>
            <a:lvl1pPr lvl="0" algn="l">
              <a:lnSpc>
                <a:spcPct val="100000"/>
              </a:lnSpc>
              <a:spcBef>
                <a:spcPts val="0"/>
              </a:spcBef>
              <a:spcAft>
                <a:spcPts val="0"/>
              </a:spcAft>
              <a:buClr>
                <a:schemeClr val="accent1"/>
              </a:buClr>
              <a:buSzPts val="26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56"/>
        <p:cNvGrpSpPr/>
        <p:nvPr/>
      </p:nvGrpSpPr>
      <p:grpSpPr>
        <a:xfrm>
          <a:off x="0" y="0"/>
          <a:ext cx="0" cy="0"/>
          <a:chOff x="0" y="0"/>
          <a:chExt cx="0" cy="0"/>
        </a:xfrm>
      </p:grpSpPr>
      <p:sp>
        <p:nvSpPr>
          <p:cNvPr id="57" name="Google Shape;57;p15"/>
          <p:cNvSpPr/>
          <p:nvPr/>
        </p:nvSpPr>
        <p:spPr>
          <a:xfrm>
            <a:off x="0" y="1007707"/>
            <a:ext cx="9144000" cy="3551594"/>
          </a:xfrm>
          <a:prstGeom prst="rect">
            <a:avLst/>
          </a:prstGeom>
          <a:solidFill>
            <a:srgbClr val="E1E1E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521"/>
              <a:buFont typeface="Arial"/>
              <a:buNone/>
            </a:pPr>
            <a:endParaRPr sz="521" b="0" i="0" u="none" strike="noStrike" cap="none">
              <a:solidFill>
                <a:srgbClr val="FFFFFF"/>
              </a:solidFill>
              <a:latin typeface="Arial"/>
              <a:ea typeface="Arial"/>
              <a:cs typeface="Arial"/>
              <a:sym typeface="Arial"/>
            </a:endParaRPr>
          </a:p>
        </p:txBody>
      </p:sp>
      <p:sp>
        <p:nvSpPr>
          <p:cNvPr id="58" name="Google Shape;58;p15"/>
          <p:cNvSpPr txBox="1">
            <a:spLocks noGrp="1"/>
          </p:cNvSpPr>
          <p:nvPr>
            <p:ph type="body" idx="1"/>
          </p:nvPr>
        </p:nvSpPr>
        <p:spPr>
          <a:xfrm>
            <a:off x="363538" y="1280161"/>
            <a:ext cx="4132262" cy="3114475"/>
          </a:xfrm>
          <a:prstGeom prst="rect">
            <a:avLst/>
          </a:prstGeom>
          <a:noFill/>
          <a:ln>
            <a:noFill/>
          </a:ln>
        </p:spPr>
        <p:txBody>
          <a:bodyPr spcFirstLastPara="1" wrap="square" lIns="91425" tIns="45700" rIns="91425" bIns="45700" anchor="t" anchorCtr="0">
            <a:noAutofit/>
          </a:bodyPr>
          <a:lstStyle>
            <a:lvl1pPr marL="457200" lvl="0" indent="-331470" algn="l">
              <a:lnSpc>
                <a:spcPct val="100000"/>
              </a:lnSpc>
              <a:spcBef>
                <a:spcPts val="600"/>
              </a:spcBef>
              <a:spcAft>
                <a:spcPts val="0"/>
              </a:spcAft>
              <a:buSzPts val="1620"/>
              <a:buChar char="•"/>
              <a:defRPr/>
            </a:lvl1pPr>
            <a:lvl2pPr marL="914400" lvl="1" indent="-331469" algn="l">
              <a:lnSpc>
                <a:spcPct val="100000"/>
              </a:lnSpc>
              <a:spcBef>
                <a:spcPts val="400"/>
              </a:spcBef>
              <a:spcAft>
                <a:spcPts val="0"/>
              </a:spcAft>
              <a:buSzPts val="1620"/>
              <a:buChar char="–"/>
              <a:defRPr/>
            </a:lvl2pPr>
            <a:lvl3pPr marL="1371600" lvl="2" indent="-331469" algn="l">
              <a:lnSpc>
                <a:spcPct val="100000"/>
              </a:lnSpc>
              <a:spcBef>
                <a:spcPts val="400"/>
              </a:spcBef>
              <a:spcAft>
                <a:spcPts val="0"/>
              </a:spcAft>
              <a:buSzPts val="1620"/>
              <a:buChar char="•"/>
              <a:defRPr/>
            </a:lvl3pPr>
            <a:lvl4pPr marL="1828800" lvl="3" indent="-331469" algn="l">
              <a:lnSpc>
                <a:spcPct val="100000"/>
              </a:lnSpc>
              <a:spcBef>
                <a:spcPts val="300"/>
              </a:spcBef>
              <a:spcAft>
                <a:spcPts val="0"/>
              </a:spcAft>
              <a:buSzPts val="1620"/>
              <a:buChar char="–"/>
              <a:defRPr/>
            </a:lvl4pPr>
            <a:lvl5pPr marL="2286000" lvl="4" indent="-331470" algn="l">
              <a:lnSpc>
                <a:spcPct val="100000"/>
              </a:lnSpc>
              <a:spcBef>
                <a:spcPts val="300"/>
              </a:spcBef>
              <a:spcAft>
                <a:spcPts val="0"/>
              </a:spcAft>
              <a:buSzPts val="1620"/>
              <a:buChar char="•"/>
              <a:defRPr/>
            </a:lvl5pPr>
            <a:lvl6pPr marL="2743200" lvl="5" indent="-228600" algn="l">
              <a:lnSpc>
                <a:spcPct val="90000"/>
              </a:lnSpc>
              <a:spcBef>
                <a:spcPts val="156"/>
              </a:spcBef>
              <a:spcAft>
                <a:spcPts val="0"/>
              </a:spcAft>
              <a:buClr>
                <a:schemeClr val="dk1"/>
              </a:buClr>
              <a:buSzPts val="1800"/>
              <a:buNone/>
              <a:defRPr/>
            </a:lvl6pPr>
            <a:lvl7pPr marL="3200400" lvl="6" indent="-342900" algn="l">
              <a:lnSpc>
                <a:spcPct val="90000"/>
              </a:lnSpc>
              <a:spcBef>
                <a:spcPts val="156"/>
              </a:spcBef>
              <a:spcAft>
                <a:spcPts val="0"/>
              </a:spcAft>
              <a:buClr>
                <a:schemeClr val="dk1"/>
              </a:buClr>
              <a:buSzPts val="1800"/>
              <a:buChar char="•"/>
              <a:defRPr/>
            </a:lvl7pPr>
            <a:lvl8pPr marL="3657600" lvl="7" indent="-342900" algn="l">
              <a:lnSpc>
                <a:spcPct val="90000"/>
              </a:lnSpc>
              <a:spcBef>
                <a:spcPts val="156"/>
              </a:spcBef>
              <a:spcAft>
                <a:spcPts val="0"/>
              </a:spcAft>
              <a:buClr>
                <a:schemeClr val="dk1"/>
              </a:buClr>
              <a:buSzPts val="1800"/>
              <a:buChar char="•"/>
              <a:defRPr/>
            </a:lvl8pPr>
            <a:lvl9pPr marL="4114800" lvl="8" indent="-342900" algn="l">
              <a:lnSpc>
                <a:spcPct val="90000"/>
              </a:lnSpc>
              <a:spcBef>
                <a:spcPts val="156"/>
              </a:spcBef>
              <a:spcAft>
                <a:spcPts val="0"/>
              </a:spcAft>
              <a:buClr>
                <a:schemeClr val="dk1"/>
              </a:buClr>
              <a:buSzPts val="1800"/>
              <a:buChar char="•"/>
              <a:defRPr/>
            </a:lvl9pPr>
          </a:lstStyle>
          <a:p>
            <a:endParaRPr/>
          </a:p>
        </p:txBody>
      </p:sp>
      <p:sp>
        <p:nvSpPr>
          <p:cNvPr id="59" name="Google Shape;59;p15"/>
          <p:cNvSpPr txBox="1">
            <a:spLocks noGrp="1"/>
          </p:cNvSpPr>
          <p:nvPr>
            <p:ph type="title"/>
          </p:nvPr>
        </p:nvSpPr>
        <p:spPr>
          <a:xfrm>
            <a:off x="363538" y="440247"/>
            <a:ext cx="8416782" cy="492443"/>
          </a:xfrm>
          <a:prstGeom prst="rect">
            <a:avLst/>
          </a:prstGeom>
          <a:noFill/>
          <a:ln>
            <a:noFill/>
          </a:ln>
        </p:spPr>
        <p:txBody>
          <a:bodyPr spcFirstLastPara="1" wrap="square" lIns="91425" tIns="45700" rIns="91425" bIns="45700" anchor="b" anchorCtr="0">
            <a:spAutoFit/>
          </a:bodyPr>
          <a:lstStyle>
            <a:lvl1pPr lvl="0" algn="l">
              <a:lnSpc>
                <a:spcPct val="100000"/>
              </a:lnSpc>
              <a:spcBef>
                <a:spcPts val="0"/>
              </a:spcBef>
              <a:spcAft>
                <a:spcPts val="0"/>
              </a:spcAft>
              <a:buClr>
                <a:schemeClr val="accent1"/>
              </a:buClr>
              <a:buSzPts val="26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15"/>
          <p:cNvSpPr txBox="1">
            <a:spLocks noGrp="1"/>
          </p:cNvSpPr>
          <p:nvPr>
            <p:ph type="body" idx="2"/>
          </p:nvPr>
        </p:nvSpPr>
        <p:spPr>
          <a:xfrm>
            <a:off x="4648059" y="1280161"/>
            <a:ext cx="4132262" cy="3114475"/>
          </a:xfrm>
          <a:prstGeom prst="rect">
            <a:avLst/>
          </a:prstGeom>
          <a:noFill/>
          <a:ln>
            <a:noFill/>
          </a:ln>
        </p:spPr>
        <p:txBody>
          <a:bodyPr spcFirstLastPara="1" wrap="square" lIns="91425" tIns="45700" rIns="91425" bIns="45700" anchor="t" anchorCtr="0">
            <a:noAutofit/>
          </a:bodyPr>
          <a:lstStyle>
            <a:lvl1pPr marL="457200" lvl="0" indent="-331470" algn="l">
              <a:lnSpc>
                <a:spcPct val="100000"/>
              </a:lnSpc>
              <a:spcBef>
                <a:spcPts val="600"/>
              </a:spcBef>
              <a:spcAft>
                <a:spcPts val="0"/>
              </a:spcAft>
              <a:buSzPts val="1620"/>
              <a:buChar char="•"/>
              <a:defRPr/>
            </a:lvl1pPr>
            <a:lvl2pPr marL="914400" lvl="1" indent="-331469" algn="l">
              <a:lnSpc>
                <a:spcPct val="100000"/>
              </a:lnSpc>
              <a:spcBef>
                <a:spcPts val="400"/>
              </a:spcBef>
              <a:spcAft>
                <a:spcPts val="0"/>
              </a:spcAft>
              <a:buSzPts val="1620"/>
              <a:buChar char="–"/>
              <a:defRPr/>
            </a:lvl2pPr>
            <a:lvl3pPr marL="1371600" lvl="2" indent="-331469" algn="l">
              <a:lnSpc>
                <a:spcPct val="100000"/>
              </a:lnSpc>
              <a:spcBef>
                <a:spcPts val="400"/>
              </a:spcBef>
              <a:spcAft>
                <a:spcPts val="0"/>
              </a:spcAft>
              <a:buSzPts val="1620"/>
              <a:buChar char="•"/>
              <a:defRPr/>
            </a:lvl3pPr>
            <a:lvl4pPr marL="1828800" lvl="3" indent="-331469" algn="l">
              <a:lnSpc>
                <a:spcPct val="100000"/>
              </a:lnSpc>
              <a:spcBef>
                <a:spcPts val="300"/>
              </a:spcBef>
              <a:spcAft>
                <a:spcPts val="0"/>
              </a:spcAft>
              <a:buSzPts val="1620"/>
              <a:buChar char="–"/>
              <a:defRPr/>
            </a:lvl4pPr>
            <a:lvl5pPr marL="2286000" lvl="4" indent="-331470" algn="l">
              <a:lnSpc>
                <a:spcPct val="100000"/>
              </a:lnSpc>
              <a:spcBef>
                <a:spcPts val="300"/>
              </a:spcBef>
              <a:spcAft>
                <a:spcPts val="0"/>
              </a:spcAft>
              <a:buSzPts val="1620"/>
              <a:buChar char="•"/>
              <a:defRPr/>
            </a:lvl5pPr>
            <a:lvl6pPr marL="2743200" lvl="5" indent="-228600" algn="l">
              <a:lnSpc>
                <a:spcPct val="90000"/>
              </a:lnSpc>
              <a:spcBef>
                <a:spcPts val="156"/>
              </a:spcBef>
              <a:spcAft>
                <a:spcPts val="0"/>
              </a:spcAft>
              <a:buClr>
                <a:schemeClr val="dk1"/>
              </a:buClr>
              <a:buSzPts val="1800"/>
              <a:buNone/>
              <a:defRPr/>
            </a:lvl6pPr>
            <a:lvl7pPr marL="3200400" lvl="6" indent="-342900" algn="l">
              <a:lnSpc>
                <a:spcPct val="90000"/>
              </a:lnSpc>
              <a:spcBef>
                <a:spcPts val="156"/>
              </a:spcBef>
              <a:spcAft>
                <a:spcPts val="0"/>
              </a:spcAft>
              <a:buClr>
                <a:schemeClr val="dk1"/>
              </a:buClr>
              <a:buSzPts val="1800"/>
              <a:buChar char="•"/>
              <a:defRPr/>
            </a:lvl7pPr>
            <a:lvl8pPr marL="3657600" lvl="7" indent="-342900" algn="l">
              <a:lnSpc>
                <a:spcPct val="90000"/>
              </a:lnSpc>
              <a:spcBef>
                <a:spcPts val="156"/>
              </a:spcBef>
              <a:spcAft>
                <a:spcPts val="0"/>
              </a:spcAft>
              <a:buClr>
                <a:schemeClr val="dk1"/>
              </a:buClr>
              <a:buSzPts val="1800"/>
              <a:buChar char="•"/>
              <a:defRPr/>
            </a:lvl8pPr>
            <a:lvl9pPr marL="4114800" lvl="8" indent="-342900" algn="l">
              <a:lnSpc>
                <a:spcPct val="90000"/>
              </a:lnSpc>
              <a:spcBef>
                <a:spcPts val="156"/>
              </a:spcBef>
              <a:spcAft>
                <a:spcPts val="0"/>
              </a:spcAft>
              <a:buClr>
                <a:schemeClr val="dk1"/>
              </a:buClr>
              <a:buSzPts val="1800"/>
              <a:buChar char="•"/>
              <a:defRPr/>
            </a:lvl9pPr>
          </a:lstStyle>
          <a:p>
            <a:endParaRPr/>
          </a:p>
        </p:txBody>
      </p:sp>
    </p:spTree>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ubtitle and Content">
  <p:cSld name="Subtitle and Content">
    <p:spTree>
      <p:nvGrpSpPr>
        <p:cNvPr id="1" name="Shape 61"/>
        <p:cNvGrpSpPr/>
        <p:nvPr/>
      </p:nvGrpSpPr>
      <p:grpSpPr>
        <a:xfrm>
          <a:off x="0" y="0"/>
          <a:ext cx="0" cy="0"/>
          <a:chOff x="0" y="0"/>
          <a:chExt cx="0" cy="0"/>
        </a:xfrm>
      </p:grpSpPr>
      <p:sp>
        <p:nvSpPr>
          <p:cNvPr id="62" name="Google Shape;62;p16"/>
          <p:cNvSpPr/>
          <p:nvPr/>
        </p:nvSpPr>
        <p:spPr>
          <a:xfrm>
            <a:off x="0" y="1007707"/>
            <a:ext cx="9144000" cy="3551594"/>
          </a:xfrm>
          <a:prstGeom prst="rect">
            <a:avLst/>
          </a:prstGeom>
          <a:solidFill>
            <a:srgbClr val="E1E1E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521"/>
              <a:buFont typeface="Arial"/>
              <a:buNone/>
            </a:pPr>
            <a:endParaRPr sz="521" b="0" i="0" u="none" strike="noStrike" cap="none">
              <a:solidFill>
                <a:srgbClr val="FFFFFF"/>
              </a:solidFill>
              <a:latin typeface="Arial"/>
              <a:ea typeface="Arial"/>
              <a:cs typeface="Arial"/>
              <a:sym typeface="Arial"/>
            </a:endParaRPr>
          </a:p>
        </p:txBody>
      </p:sp>
      <p:sp>
        <p:nvSpPr>
          <p:cNvPr id="63" name="Google Shape;63;p16"/>
          <p:cNvSpPr txBox="1">
            <a:spLocks noGrp="1"/>
          </p:cNvSpPr>
          <p:nvPr>
            <p:ph type="body" idx="1"/>
          </p:nvPr>
        </p:nvSpPr>
        <p:spPr>
          <a:xfrm>
            <a:off x="363539" y="1554481"/>
            <a:ext cx="8416925" cy="2924175"/>
          </a:xfrm>
          <a:prstGeom prst="rect">
            <a:avLst/>
          </a:prstGeom>
          <a:noFill/>
          <a:ln>
            <a:noFill/>
          </a:ln>
        </p:spPr>
        <p:txBody>
          <a:bodyPr spcFirstLastPara="1" wrap="square" lIns="91425" tIns="45700" rIns="91425" bIns="45700" anchor="t" anchorCtr="0">
            <a:noAutofit/>
          </a:bodyPr>
          <a:lstStyle>
            <a:lvl1pPr marL="457200" lvl="0" indent="-331470" algn="l">
              <a:lnSpc>
                <a:spcPct val="100000"/>
              </a:lnSpc>
              <a:spcBef>
                <a:spcPts val="600"/>
              </a:spcBef>
              <a:spcAft>
                <a:spcPts val="0"/>
              </a:spcAft>
              <a:buSzPts val="1620"/>
              <a:buChar char="•"/>
              <a:defRPr/>
            </a:lvl1pPr>
            <a:lvl2pPr marL="914400" lvl="1" indent="-331469" algn="l">
              <a:lnSpc>
                <a:spcPct val="100000"/>
              </a:lnSpc>
              <a:spcBef>
                <a:spcPts val="400"/>
              </a:spcBef>
              <a:spcAft>
                <a:spcPts val="0"/>
              </a:spcAft>
              <a:buSzPts val="1620"/>
              <a:buChar char="–"/>
              <a:defRPr/>
            </a:lvl2pPr>
            <a:lvl3pPr marL="1371600" lvl="2" indent="-331469" algn="l">
              <a:lnSpc>
                <a:spcPct val="100000"/>
              </a:lnSpc>
              <a:spcBef>
                <a:spcPts val="400"/>
              </a:spcBef>
              <a:spcAft>
                <a:spcPts val="0"/>
              </a:spcAft>
              <a:buSzPts val="1620"/>
              <a:buChar char="•"/>
              <a:defRPr/>
            </a:lvl3pPr>
            <a:lvl4pPr marL="1828800" lvl="3" indent="-331469" algn="l">
              <a:lnSpc>
                <a:spcPct val="100000"/>
              </a:lnSpc>
              <a:spcBef>
                <a:spcPts val="300"/>
              </a:spcBef>
              <a:spcAft>
                <a:spcPts val="0"/>
              </a:spcAft>
              <a:buSzPts val="1620"/>
              <a:buChar char="–"/>
              <a:defRPr/>
            </a:lvl4pPr>
            <a:lvl5pPr marL="2286000" lvl="4" indent="-331470" algn="l">
              <a:lnSpc>
                <a:spcPct val="100000"/>
              </a:lnSpc>
              <a:spcBef>
                <a:spcPts val="300"/>
              </a:spcBef>
              <a:spcAft>
                <a:spcPts val="0"/>
              </a:spcAft>
              <a:buSzPts val="1620"/>
              <a:buChar char="•"/>
              <a:defRPr/>
            </a:lvl5pPr>
            <a:lvl6pPr marL="2743200" lvl="5" indent="-228600" algn="l">
              <a:lnSpc>
                <a:spcPct val="90000"/>
              </a:lnSpc>
              <a:spcBef>
                <a:spcPts val="156"/>
              </a:spcBef>
              <a:spcAft>
                <a:spcPts val="0"/>
              </a:spcAft>
              <a:buClr>
                <a:schemeClr val="dk1"/>
              </a:buClr>
              <a:buSzPts val="1800"/>
              <a:buNone/>
              <a:defRPr/>
            </a:lvl6pPr>
            <a:lvl7pPr marL="3200400" lvl="6" indent="-342900" algn="l">
              <a:lnSpc>
                <a:spcPct val="90000"/>
              </a:lnSpc>
              <a:spcBef>
                <a:spcPts val="156"/>
              </a:spcBef>
              <a:spcAft>
                <a:spcPts val="0"/>
              </a:spcAft>
              <a:buClr>
                <a:schemeClr val="dk1"/>
              </a:buClr>
              <a:buSzPts val="1800"/>
              <a:buChar char="•"/>
              <a:defRPr/>
            </a:lvl7pPr>
            <a:lvl8pPr marL="3657600" lvl="7" indent="-342900" algn="l">
              <a:lnSpc>
                <a:spcPct val="90000"/>
              </a:lnSpc>
              <a:spcBef>
                <a:spcPts val="156"/>
              </a:spcBef>
              <a:spcAft>
                <a:spcPts val="0"/>
              </a:spcAft>
              <a:buClr>
                <a:schemeClr val="dk1"/>
              </a:buClr>
              <a:buSzPts val="1800"/>
              <a:buChar char="•"/>
              <a:defRPr/>
            </a:lvl8pPr>
            <a:lvl9pPr marL="4114800" lvl="8" indent="-342900" algn="l">
              <a:lnSpc>
                <a:spcPct val="90000"/>
              </a:lnSpc>
              <a:spcBef>
                <a:spcPts val="156"/>
              </a:spcBef>
              <a:spcAft>
                <a:spcPts val="0"/>
              </a:spcAft>
              <a:buClr>
                <a:schemeClr val="dk1"/>
              </a:buClr>
              <a:buSzPts val="1800"/>
              <a:buChar char="•"/>
              <a:defRPr/>
            </a:lvl9pPr>
          </a:lstStyle>
          <a:p>
            <a:endParaRPr/>
          </a:p>
        </p:txBody>
      </p:sp>
      <p:sp>
        <p:nvSpPr>
          <p:cNvPr id="64" name="Google Shape;64;p16"/>
          <p:cNvSpPr txBox="1">
            <a:spLocks noGrp="1"/>
          </p:cNvSpPr>
          <p:nvPr>
            <p:ph type="title"/>
          </p:nvPr>
        </p:nvSpPr>
        <p:spPr>
          <a:xfrm>
            <a:off x="363538" y="440165"/>
            <a:ext cx="8416925" cy="492443"/>
          </a:xfrm>
          <a:prstGeom prst="rect">
            <a:avLst/>
          </a:prstGeom>
          <a:noFill/>
          <a:ln>
            <a:noFill/>
          </a:ln>
        </p:spPr>
        <p:txBody>
          <a:bodyPr spcFirstLastPara="1" wrap="square" lIns="91425" tIns="45700" rIns="91425" bIns="45700" anchor="b" anchorCtr="0">
            <a:spAutoFit/>
          </a:bodyPr>
          <a:lstStyle>
            <a:lvl1pPr lvl="0" algn="l">
              <a:lnSpc>
                <a:spcPct val="100000"/>
              </a:lnSpc>
              <a:spcBef>
                <a:spcPts val="0"/>
              </a:spcBef>
              <a:spcAft>
                <a:spcPts val="0"/>
              </a:spcAft>
              <a:buClr>
                <a:schemeClr val="accent1"/>
              </a:buClr>
              <a:buSzPts val="26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5" name="Google Shape;65;p16"/>
          <p:cNvSpPr txBox="1">
            <a:spLocks noGrp="1"/>
          </p:cNvSpPr>
          <p:nvPr>
            <p:ph type="body" idx="2"/>
          </p:nvPr>
        </p:nvSpPr>
        <p:spPr>
          <a:xfrm>
            <a:off x="363539" y="1146176"/>
            <a:ext cx="8416924" cy="352425"/>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600"/>
              </a:spcBef>
              <a:spcAft>
                <a:spcPts val="0"/>
              </a:spcAft>
              <a:buSzPts val="2160"/>
              <a:buNone/>
              <a:defRPr sz="2400">
                <a:solidFill>
                  <a:schemeClr val="accent1"/>
                </a:solidFill>
                <a:latin typeface="Calibri"/>
                <a:ea typeface="Calibri"/>
                <a:cs typeface="Calibri"/>
                <a:sym typeface="Calibri"/>
              </a:defRPr>
            </a:lvl1pPr>
            <a:lvl2pPr marL="914400" lvl="1" indent="-228600" algn="l">
              <a:lnSpc>
                <a:spcPct val="100000"/>
              </a:lnSpc>
              <a:spcBef>
                <a:spcPts val="400"/>
              </a:spcBef>
              <a:spcAft>
                <a:spcPts val="0"/>
              </a:spcAft>
              <a:buSzPts val="1980"/>
              <a:buNone/>
              <a:defRPr sz="2200">
                <a:solidFill>
                  <a:schemeClr val="accent1"/>
                </a:solidFill>
                <a:latin typeface="Calibri"/>
                <a:ea typeface="Calibri"/>
                <a:cs typeface="Calibri"/>
                <a:sym typeface="Calibri"/>
              </a:defRPr>
            </a:lvl2pPr>
            <a:lvl3pPr marL="1371600" lvl="2" indent="-228600" algn="l">
              <a:lnSpc>
                <a:spcPct val="100000"/>
              </a:lnSpc>
              <a:spcBef>
                <a:spcPts val="400"/>
              </a:spcBef>
              <a:spcAft>
                <a:spcPts val="0"/>
              </a:spcAft>
              <a:buSzPts val="1980"/>
              <a:buNone/>
              <a:defRPr sz="2200">
                <a:solidFill>
                  <a:schemeClr val="accent1"/>
                </a:solidFill>
                <a:latin typeface="Calibri"/>
                <a:ea typeface="Calibri"/>
                <a:cs typeface="Calibri"/>
                <a:sym typeface="Calibri"/>
              </a:defRPr>
            </a:lvl3pPr>
            <a:lvl4pPr marL="1828800" lvl="3" indent="-228600" algn="l">
              <a:lnSpc>
                <a:spcPct val="100000"/>
              </a:lnSpc>
              <a:spcBef>
                <a:spcPts val="300"/>
              </a:spcBef>
              <a:spcAft>
                <a:spcPts val="0"/>
              </a:spcAft>
              <a:buSzPts val="1980"/>
              <a:buNone/>
              <a:defRPr sz="2200">
                <a:solidFill>
                  <a:schemeClr val="accent1"/>
                </a:solidFill>
                <a:latin typeface="Calibri"/>
                <a:ea typeface="Calibri"/>
                <a:cs typeface="Calibri"/>
                <a:sym typeface="Calibri"/>
              </a:defRPr>
            </a:lvl4pPr>
            <a:lvl5pPr marL="2286000" lvl="4" indent="-228600" algn="l">
              <a:lnSpc>
                <a:spcPct val="100000"/>
              </a:lnSpc>
              <a:spcBef>
                <a:spcPts val="300"/>
              </a:spcBef>
              <a:spcAft>
                <a:spcPts val="0"/>
              </a:spcAft>
              <a:buSzPts val="1980"/>
              <a:buNone/>
              <a:defRPr sz="2200">
                <a:solidFill>
                  <a:schemeClr val="accent1"/>
                </a:solidFill>
                <a:latin typeface="Calibri"/>
                <a:ea typeface="Calibri"/>
                <a:cs typeface="Calibri"/>
                <a:sym typeface="Calibri"/>
              </a:defRPr>
            </a:lvl5pPr>
            <a:lvl6pPr marL="2743200" lvl="5" indent="-228600" algn="l">
              <a:lnSpc>
                <a:spcPct val="90000"/>
              </a:lnSpc>
              <a:spcBef>
                <a:spcPts val="156"/>
              </a:spcBef>
              <a:spcAft>
                <a:spcPts val="0"/>
              </a:spcAft>
              <a:buClr>
                <a:schemeClr val="dk1"/>
              </a:buClr>
              <a:buSzPts val="1800"/>
              <a:buNone/>
              <a:defRPr/>
            </a:lvl6pPr>
            <a:lvl7pPr marL="3200400" lvl="6" indent="-342900" algn="l">
              <a:lnSpc>
                <a:spcPct val="90000"/>
              </a:lnSpc>
              <a:spcBef>
                <a:spcPts val="156"/>
              </a:spcBef>
              <a:spcAft>
                <a:spcPts val="0"/>
              </a:spcAft>
              <a:buClr>
                <a:schemeClr val="dk1"/>
              </a:buClr>
              <a:buSzPts val="1800"/>
              <a:buChar char="•"/>
              <a:defRPr/>
            </a:lvl7pPr>
            <a:lvl8pPr marL="3657600" lvl="7" indent="-342900" algn="l">
              <a:lnSpc>
                <a:spcPct val="90000"/>
              </a:lnSpc>
              <a:spcBef>
                <a:spcPts val="156"/>
              </a:spcBef>
              <a:spcAft>
                <a:spcPts val="0"/>
              </a:spcAft>
              <a:buClr>
                <a:schemeClr val="dk1"/>
              </a:buClr>
              <a:buSzPts val="1800"/>
              <a:buChar char="•"/>
              <a:defRPr/>
            </a:lvl8pPr>
            <a:lvl9pPr marL="4114800" lvl="8" indent="-342900" algn="l">
              <a:lnSpc>
                <a:spcPct val="90000"/>
              </a:lnSpc>
              <a:spcBef>
                <a:spcPts val="156"/>
              </a:spcBef>
              <a:spcAft>
                <a:spcPts val="0"/>
              </a:spcAft>
              <a:buClr>
                <a:schemeClr val="dk1"/>
              </a:buClr>
              <a:buSzPts val="1800"/>
              <a:buChar char="•"/>
              <a:defRPr/>
            </a:lvl9pPr>
          </a:lstStyle>
          <a:p>
            <a:endParaRPr/>
          </a:p>
        </p:txBody>
      </p:sp>
    </p:spTree>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wo Subtitle and Content">
  <p:cSld name="Two Subtitle and Content">
    <p:spTree>
      <p:nvGrpSpPr>
        <p:cNvPr id="1" name="Shape 66"/>
        <p:cNvGrpSpPr/>
        <p:nvPr/>
      </p:nvGrpSpPr>
      <p:grpSpPr>
        <a:xfrm>
          <a:off x="0" y="0"/>
          <a:ext cx="0" cy="0"/>
          <a:chOff x="0" y="0"/>
          <a:chExt cx="0" cy="0"/>
        </a:xfrm>
      </p:grpSpPr>
      <p:sp>
        <p:nvSpPr>
          <p:cNvPr id="67" name="Google Shape;67;p17"/>
          <p:cNvSpPr/>
          <p:nvPr/>
        </p:nvSpPr>
        <p:spPr>
          <a:xfrm>
            <a:off x="0" y="1007707"/>
            <a:ext cx="9144000" cy="3551594"/>
          </a:xfrm>
          <a:prstGeom prst="rect">
            <a:avLst/>
          </a:prstGeom>
          <a:solidFill>
            <a:srgbClr val="E1E1E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521"/>
              <a:buFont typeface="Arial"/>
              <a:buNone/>
            </a:pPr>
            <a:endParaRPr sz="521" b="0" i="0" u="none" strike="noStrike" cap="none">
              <a:solidFill>
                <a:srgbClr val="FFFFFF"/>
              </a:solidFill>
              <a:latin typeface="Arial"/>
              <a:ea typeface="Arial"/>
              <a:cs typeface="Arial"/>
              <a:sym typeface="Arial"/>
            </a:endParaRPr>
          </a:p>
        </p:txBody>
      </p:sp>
      <p:sp>
        <p:nvSpPr>
          <p:cNvPr id="68" name="Google Shape;68;p17"/>
          <p:cNvSpPr txBox="1">
            <a:spLocks noGrp="1"/>
          </p:cNvSpPr>
          <p:nvPr>
            <p:ph type="body" idx="1"/>
          </p:nvPr>
        </p:nvSpPr>
        <p:spPr>
          <a:xfrm>
            <a:off x="363538" y="1554481"/>
            <a:ext cx="4133088" cy="2924175"/>
          </a:xfrm>
          <a:prstGeom prst="rect">
            <a:avLst/>
          </a:prstGeom>
          <a:noFill/>
          <a:ln>
            <a:noFill/>
          </a:ln>
        </p:spPr>
        <p:txBody>
          <a:bodyPr spcFirstLastPara="1" wrap="square" lIns="91425" tIns="45700" rIns="91425" bIns="45700" anchor="t" anchorCtr="0">
            <a:noAutofit/>
          </a:bodyPr>
          <a:lstStyle>
            <a:lvl1pPr marL="457200" lvl="0" indent="-331470" algn="l">
              <a:lnSpc>
                <a:spcPct val="100000"/>
              </a:lnSpc>
              <a:spcBef>
                <a:spcPts val="600"/>
              </a:spcBef>
              <a:spcAft>
                <a:spcPts val="0"/>
              </a:spcAft>
              <a:buSzPts val="1620"/>
              <a:buChar char="•"/>
              <a:defRPr/>
            </a:lvl1pPr>
            <a:lvl2pPr marL="914400" lvl="1" indent="-331469" algn="l">
              <a:lnSpc>
                <a:spcPct val="100000"/>
              </a:lnSpc>
              <a:spcBef>
                <a:spcPts val="400"/>
              </a:spcBef>
              <a:spcAft>
                <a:spcPts val="0"/>
              </a:spcAft>
              <a:buSzPts val="1620"/>
              <a:buChar char="–"/>
              <a:defRPr/>
            </a:lvl2pPr>
            <a:lvl3pPr marL="1371600" lvl="2" indent="-331469" algn="l">
              <a:lnSpc>
                <a:spcPct val="100000"/>
              </a:lnSpc>
              <a:spcBef>
                <a:spcPts val="400"/>
              </a:spcBef>
              <a:spcAft>
                <a:spcPts val="0"/>
              </a:spcAft>
              <a:buSzPts val="1620"/>
              <a:buChar char="•"/>
              <a:defRPr/>
            </a:lvl3pPr>
            <a:lvl4pPr marL="1828800" lvl="3" indent="-331469" algn="l">
              <a:lnSpc>
                <a:spcPct val="100000"/>
              </a:lnSpc>
              <a:spcBef>
                <a:spcPts val="300"/>
              </a:spcBef>
              <a:spcAft>
                <a:spcPts val="0"/>
              </a:spcAft>
              <a:buSzPts val="1620"/>
              <a:buChar char="–"/>
              <a:defRPr/>
            </a:lvl4pPr>
            <a:lvl5pPr marL="2286000" lvl="4" indent="-331470" algn="l">
              <a:lnSpc>
                <a:spcPct val="100000"/>
              </a:lnSpc>
              <a:spcBef>
                <a:spcPts val="300"/>
              </a:spcBef>
              <a:spcAft>
                <a:spcPts val="0"/>
              </a:spcAft>
              <a:buSzPts val="1620"/>
              <a:buChar char="•"/>
              <a:defRPr/>
            </a:lvl5pPr>
            <a:lvl6pPr marL="2743200" lvl="5" indent="-228600" algn="l">
              <a:lnSpc>
                <a:spcPct val="90000"/>
              </a:lnSpc>
              <a:spcBef>
                <a:spcPts val="156"/>
              </a:spcBef>
              <a:spcAft>
                <a:spcPts val="0"/>
              </a:spcAft>
              <a:buClr>
                <a:schemeClr val="dk1"/>
              </a:buClr>
              <a:buSzPts val="1800"/>
              <a:buNone/>
              <a:defRPr/>
            </a:lvl6pPr>
            <a:lvl7pPr marL="3200400" lvl="6" indent="-342900" algn="l">
              <a:lnSpc>
                <a:spcPct val="90000"/>
              </a:lnSpc>
              <a:spcBef>
                <a:spcPts val="156"/>
              </a:spcBef>
              <a:spcAft>
                <a:spcPts val="0"/>
              </a:spcAft>
              <a:buClr>
                <a:schemeClr val="dk1"/>
              </a:buClr>
              <a:buSzPts val="1800"/>
              <a:buChar char="•"/>
              <a:defRPr/>
            </a:lvl7pPr>
            <a:lvl8pPr marL="3657600" lvl="7" indent="-342900" algn="l">
              <a:lnSpc>
                <a:spcPct val="90000"/>
              </a:lnSpc>
              <a:spcBef>
                <a:spcPts val="156"/>
              </a:spcBef>
              <a:spcAft>
                <a:spcPts val="0"/>
              </a:spcAft>
              <a:buClr>
                <a:schemeClr val="dk1"/>
              </a:buClr>
              <a:buSzPts val="1800"/>
              <a:buChar char="•"/>
              <a:defRPr/>
            </a:lvl8pPr>
            <a:lvl9pPr marL="4114800" lvl="8" indent="-342900" algn="l">
              <a:lnSpc>
                <a:spcPct val="90000"/>
              </a:lnSpc>
              <a:spcBef>
                <a:spcPts val="156"/>
              </a:spcBef>
              <a:spcAft>
                <a:spcPts val="0"/>
              </a:spcAft>
              <a:buClr>
                <a:schemeClr val="dk1"/>
              </a:buClr>
              <a:buSzPts val="1800"/>
              <a:buChar char="•"/>
              <a:defRPr/>
            </a:lvl9pPr>
          </a:lstStyle>
          <a:p>
            <a:endParaRPr/>
          </a:p>
        </p:txBody>
      </p:sp>
      <p:sp>
        <p:nvSpPr>
          <p:cNvPr id="69" name="Google Shape;69;p17"/>
          <p:cNvSpPr txBox="1">
            <a:spLocks noGrp="1"/>
          </p:cNvSpPr>
          <p:nvPr>
            <p:ph type="title"/>
          </p:nvPr>
        </p:nvSpPr>
        <p:spPr>
          <a:xfrm>
            <a:off x="363538" y="440165"/>
            <a:ext cx="8416925" cy="492443"/>
          </a:xfrm>
          <a:prstGeom prst="rect">
            <a:avLst/>
          </a:prstGeom>
          <a:noFill/>
          <a:ln>
            <a:noFill/>
          </a:ln>
        </p:spPr>
        <p:txBody>
          <a:bodyPr spcFirstLastPara="1" wrap="square" lIns="91425" tIns="45700" rIns="91425" bIns="45700" anchor="b" anchorCtr="0">
            <a:spAutoFit/>
          </a:bodyPr>
          <a:lstStyle>
            <a:lvl1pPr lvl="0" algn="l">
              <a:lnSpc>
                <a:spcPct val="100000"/>
              </a:lnSpc>
              <a:spcBef>
                <a:spcPts val="0"/>
              </a:spcBef>
              <a:spcAft>
                <a:spcPts val="0"/>
              </a:spcAft>
              <a:buClr>
                <a:schemeClr val="accent1"/>
              </a:buClr>
              <a:buSzPts val="26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17"/>
          <p:cNvSpPr txBox="1">
            <a:spLocks noGrp="1"/>
          </p:cNvSpPr>
          <p:nvPr>
            <p:ph type="body" idx="2"/>
          </p:nvPr>
        </p:nvSpPr>
        <p:spPr>
          <a:xfrm>
            <a:off x="363538" y="1146176"/>
            <a:ext cx="4133088" cy="352425"/>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600"/>
              </a:spcBef>
              <a:spcAft>
                <a:spcPts val="0"/>
              </a:spcAft>
              <a:buSzPts val="2160"/>
              <a:buNone/>
              <a:defRPr sz="2400">
                <a:solidFill>
                  <a:schemeClr val="accent1"/>
                </a:solidFill>
                <a:latin typeface="Calibri"/>
                <a:ea typeface="Calibri"/>
                <a:cs typeface="Calibri"/>
                <a:sym typeface="Calibri"/>
              </a:defRPr>
            </a:lvl1pPr>
            <a:lvl2pPr marL="914400" lvl="1" indent="-228600" algn="l">
              <a:lnSpc>
                <a:spcPct val="100000"/>
              </a:lnSpc>
              <a:spcBef>
                <a:spcPts val="400"/>
              </a:spcBef>
              <a:spcAft>
                <a:spcPts val="0"/>
              </a:spcAft>
              <a:buSzPts val="1980"/>
              <a:buNone/>
              <a:defRPr sz="2200">
                <a:solidFill>
                  <a:schemeClr val="accent1"/>
                </a:solidFill>
                <a:latin typeface="Calibri"/>
                <a:ea typeface="Calibri"/>
                <a:cs typeface="Calibri"/>
                <a:sym typeface="Calibri"/>
              </a:defRPr>
            </a:lvl2pPr>
            <a:lvl3pPr marL="1371600" lvl="2" indent="-228600" algn="l">
              <a:lnSpc>
                <a:spcPct val="100000"/>
              </a:lnSpc>
              <a:spcBef>
                <a:spcPts val="400"/>
              </a:spcBef>
              <a:spcAft>
                <a:spcPts val="0"/>
              </a:spcAft>
              <a:buSzPts val="1980"/>
              <a:buNone/>
              <a:defRPr sz="2200">
                <a:solidFill>
                  <a:schemeClr val="accent1"/>
                </a:solidFill>
                <a:latin typeface="Calibri"/>
                <a:ea typeface="Calibri"/>
                <a:cs typeface="Calibri"/>
                <a:sym typeface="Calibri"/>
              </a:defRPr>
            </a:lvl3pPr>
            <a:lvl4pPr marL="1828800" lvl="3" indent="-228600" algn="l">
              <a:lnSpc>
                <a:spcPct val="100000"/>
              </a:lnSpc>
              <a:spcBef>
                <a:spcPts val="300"/>
              </a:spcBef>
              <a:spcAft>
                <a:spcPts val="0"/>
              </a:spcAft>
              <a:buSzPts val="1980"/>
              <a:buNone/>
              <a:defRPr sz="2200">
                <a:solidFill>
                  <a:schemeClr val="accent1"/>
                </a:solidFill>
                <a:latin typeface="Calibri"/>
                <a:ea typeface="Calibri"/>
                <a:cs typeface="Calibri"/>
                <a:sym typeface="Calibri"/>
              </a:defRPr>
            </a:lvl4pPr>
            <a:lvl5pPr marL="2286000" lvl="4" indent="-228600" algn="l">
              <a:lnSpc>
                <a:spcPct val="100000"/>
              </a:lnSpc>
              <a:spcBef>
                <a:spcPts val="300"/>
              </a:spcBef>
              <a:spcAft>
                <a:spcPts val="0"/>
              </a:spcAft>
              <a:buSzPts val="1980"/>
              <a:buNone/>
              <a:defRPr sz="2200">
                <a:solidFill>
                  <a:schemeClr val="accent1"/>
                </a:solidFill>
                <a:latin typeface="Calibri"/>
                <a:ea typeface="Calibri"/>
                <a:cs typeface="Calibri"/>
                <a:sym typeface="Calibri"/>
              </a:defRPr>
            </a:lvl5pPr>
            <a:lvl6pPr marL="2743200" lvl="5" indent="-228600" algn="l">
              <a:lnSpc>
                <a:spcPct val="90000"/>
              </a:lnSpc>
              <a:spcBef>
                <a:spcPts val="156"/>
              </a:spcBef>
              <a:spcAft>
                <a:spcPts val="0"/>
              </a:spcAft>
              <a:buClr>
                <a:schemeClr val="dk1"/>
              </a:buClr>
              <a:buSzPts val="1800"/>
              <a:buNone/>
              <a:defRPr/>
            </a:lvl6pPr>
            <a:lvl7pPr marL="3200400" lvl="6" indent="-342900" algn="l">
              <a:lnSpc>
                <a:spcPct val="90000"/>
              </a:lnSpc>
              <a:spcBef>
                <a:spcPts val="156"/>
              </a:spcBef>
              <a:spcAft>
                <a:spcPts val="0"/>
              </a:spcAft>
              <a:buClr>
                <a:schemeClr val="dk1"/>
              </a:buClr>
              <a:buSzPts val="1800"/>
              <a:buChar char="•"/>
              <a:defRPr/>
            </a:lvl7pPr>
            <a:lvl8pPr marL="3657600" lvl="7" indent="-342900" algn="l">
              <a:lnSpc>
                <a:spcPct val="90000"/>
              </a:lnSpc>
              <a:spcBef>
                <a:spcPts val="156"/>
              </a:spcBef>
              <a:spcAft>
                <a:spcPts val="0"/>
              </a:spcAft>
              <a:buClr>
                <a:schemeClr val="dk1"/>
              </a:buClr>
              <a:buSzPts val="1800"/>
              <a:buChar char="•"/>
              <a:defRPr/>
            </a:lvl8pPr>
            <a:lvl9pPr marL="4114800" lvl="8" indent="-342900" algn="l">
              <a:lnSpc>
                <a:spcPct val="90000"/>
              </a:lnSpc>
              <a:spcBef>
                <a:spcPts val="156"/>
              </a:spcBef>
              <a:spcAft>
                <a:spcPts val="0"/>
              </a:spcAft>
              <a:buClr>
                <a:schemeClr val="dk1"/>
              </a:buClr>
              <a:buSzPts val="1800"/>
              <a:buChar char="•"/>
              <a:defRPr/>
            </a:lvl9pPr>
          </a:lstStyle>
          <a:p>
            <a:endParaRPr/>
          </a:p>
        </p:txBody>
      </p:sp>
      <p:sp>
        <p:nvSpPr>
          <p:cNvPr id="71" name="Google Shape;71;p17"/>
          <p:cNvSpPr txBox="1">
            <a:spLocks noGrp="1"/>
          </p:cNvSpPr>
          <p:nvPr>
            <p:ph type="body" idx="3"/>
          </p:nvPr>
        </p:nvSpPr>
        <p:spPr>
          <a:xfrm>
            <a:off x="4647374" y="1554481"/>
            <a:ext cx="4133088" cy="2924175"/>
          </a:xfrm>
          <a:prstGeom prst="rect">
            <a:avLst/>
          </a:prstGeom>
          <a:noFill/>
          <a:ln>
            <a:noFill/>
          </a:ln>
        </p:spPr>
        <p:txBody>
          <a:bodyPr spcFirstLastPara="1" wrap="square" lIns="91425" tIns="45700" rIns="91425" bIns="45700" anchor="t" anchorCtr="0">
            <a:noAutofit/>
          </a:bodyPr>
          <a:lstStyle>
            <a:lvl1pPr marL="457200" lvl="0" indent="-331470" algn="l">
              <a:lnSpc>
                <a:spcPct val="100000"/>
              </a:lnSpc>
              <a:spcBef>
                <a:spcPts val="600"/>
              </a:spcBef>
              <a:spcAft>
                <a:spcPts val="0"/>
              </a:spcAft>
              <a:buSzPts val="1620"/>
              <a:buChar char="•"/>
              <a:defRPr/>
            </a:lvl1pPr>
            <a:lvl2pPr marL="914400" lvl="1" indent="-331469" algn="l">
              <a:lnSpc>
                <a:spcPct val="100000"/>
              </a:lnSpc>
              <a:spcBef>
                <a:spcPts val="400"/>
              </a:spcBef>
              <a:spcAft>
                <a:spcPts val="0"/>
              </a:spcAft>
              <a:buSzPts val="1620"/>
              <a:buChar char="–"/>
              <a:defRPr/>
            </a:lvl2pPr>
            <a:lvl3pPr marL="1371600" lvl="2" indent="-331469" algn="l">
              <a:lnSpc>
                <a:spcPct val="100000"/>
              </a:lnSpc>
              <a:spcBef>
                <a:spcPts val="400"/>
              </a:spcBef>
              <a:spcAft>
                <a:spcPts val="0"/>
              </a:spcAft>
              <a:buSzPts val="1620"/>
              <a:buChar char="•"/>
              <a:defRPr/>
            </a:lvl3pPr>
            <a:lvl4pPr marL="1828800" lvl="3" indent="-331469" algn="l">
              <a:lnSpc>
                <a:spcPct val="100000"/>
              </a:lnSpc>
              <a:spcBef>
                <a:spcPts val="300"/>
              </a:spcBef>
              <a:spcAft>
                <a:spcPts val="0"/>
              </a:spcAft>
              <a:buSzPts val="1620"/>
              <a:buChar char="–"/>
              <a:defRPr/>
            </a:lvl4pPr>
            <a:lvl5pPr marL="2286000" lvl="4" indent="-331470" algn="l">
              <a:lnSpc>
                <a:spcPct val="100000"/>
              </a:lnSpc>
              <a:spcBef>
                <a:spcPts val="300"/>
              </a:spcBef>
              <a:spcAft>
                <a:spcPts val="0"/>
              </a:spcAft>
              <a:buSzPts val="1620"/>
              <a:buChar char="•"/>
              <a:defRPr/>
            </a:lvl5pPr>
            <a:lvl6pPr marL="2743200" lvl="5" indent="-228600" algn="l">
              <a:lnSpc>
                <a:spcPct val="90000"/>
              </a:lnSpc>
              <a:spcBef>
                <a:spcPts val="156"/>
              </a:spcBef>
              <a:spcAft>
                <a:spcPts val="0"/>
              </a:spcAft>
              <a:buClr>
                <a:schemeClr val="dk1"/>
              </a:buClr>
              <a:buSzPts val="1800"/>
              <a:buNone/>
              <a:defRPr/>
            </a:lvl6pPr>
            <a:lvl7pPr marL="3200400" lvl="6" indent="-342900" algn="l">
              <a:lnSpc>
                <a:spcPct val="90000"/>
              </a:lnSpc>
              <a:spcBef>
                <a:spcPts val="156"/>
              </a:spcBef>
              <a:spcAft>
                <a:spcPts val="0"/>
              </a:spcAft>
              <a:buClr>
                <a:schemeClr val="dk1"/>
              </a:buClr>
              <a:buSzPts val="1800"/>
              <a:buChar char="•"/>
              <a:defRPr/>
            </a:lvl7pPr>
            <a:lvl8pPr marL="3657600" lvl="7" indent="-342900" algn="l">
              <a:lnSpc>
                <a:spcPct val="90000"/>
              </a:lnSpc>
              <a:spcBef>
                <a:spcPts val="156"/>
              </a:spcBef>
              <a:spcAft>
                <a:spcPts val="0"/>
              </a:spcAft>
              <a:buClr>
                <a:schemeClr val="dk1"/>
              </a:buClr>
              <a:buSzPts val="1800"/>
              <a:buChar char="•"/>
              <a:defRPr/>
            </a:lvl8pPr>
            <a:lvl9pPr marL="4114800" lvl="8" indent="-342900" algn="l">
              <a:lnSpc>
                <a:spcPct val="90000"/>
              </a:lnSpc>
              <a:spcBef>
                <a:spcPts val="156"/>
              </a:spcBef>
              <a:spcAft>
                <a:spcPts val="0"/>
              </a:spcAft>
              <a:buClr>
                <a:schemeClr val="dk1"/>
              </a:buClr>
              <a:buSzPts val="1800"/>
              <a:buChar char="•"/>
              <a:defRPr/>
            </a:lvl9pPr>
          </a:lstStyle>
          <a:p>
            <a:endParaRPr/>
          </a:p>
        </p:txBody>
      </p:sp>
      <p:sp>
        <p:nvSpPr>
          <p:cNvPr id="72" name="Google Shape;72;p17"/>
          <p:cNvSpPr txBox="1">
            <a:spLocks noGrp="1"/>
          </p:cNvSpPr>
          <p:nvPr>
            <p:ph type="body" idx="4"/>
          </p:nvPr>
        </p:nvSpPr>
        <p:spPr>
          <a:xfrm>
            <a:off x="4647374" y="1146176"/>
            <a:ext cx="4133088" cy="352425"/>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600"/>
              </a:spcBef>
              <a:spcAft>
                <a:spcPts val="0"/>
              </a:spcAft>
              <a:buSzPts val="2160"/>
              <a:buNone/>
              <a:defRPr sz="2400">
                <a:solidFill>
                  <a:schemeClr val="accent1"/>
                </a:solidFill>
                <a:latin typeface="Calibri"/>
                <a:ea typeface="Calibri"/>
                <a:cs typeface="Calibri"/>
                <a:sym typeface="Calibri"/>
              </a:defRPr>
            </a:lvl1pPr>
            <a:lvl2pPr marL="914400" lvl="1" indent="-228600" algn="l">
              <a:lnSpc>
                <a:spcPct val="100000"/>
              </a:lnSpc>
              <a:spcBef>
                <a:spcPts val="400"/>
              </a:spcBef>
              <a:spcAft>
                <a:spcPts val="0"/>
              </a:spcAft>
              <a:buSzPts val="1980"/>
              <a:buNone/>
              <a:defRPr sz="2200">
                <a:solidFill>
                  <a:schemeClr val="accent1"/>
                </a:solidFill>
                <a:latin typeface="Calibri"/>
                <a:ea typeface="Calibri"/>
                <a:cs typeface="Calibri"/>
                <a:sym typeface="Calibri"/>
              </a:defRPr>
            </a:lvl2pPr>
            <a:lvl3pPr marL="1371600" lvl="2" indent="-228600" algn="l">
              <a:lnSpc>
                <a:spcPct val="100000"/>
              </a:lnSpc>
              <a:spcBef>
                <a:spcPts val="400"/>
              </a:spcBef>
              <a:spcAft>
                <a:spcPts val="0"/>
              </a:spcAft>
              <a:buSzPts val="1980"/>
              <a:buNone/>
              <a:defRPr sz="2200">
                <a:solidFill>
                  <a:schemeClr val="accent1"/>
                </a:solidFill>
                <a:latin typeface="Calibri"/>
                <a:ea typeface="Calibri"/>
                <a:cs typeface="Calibri"/>
                <a:sym typeface="Calibri"/>
              </a:defRPr>
            </a:lvl3pPr>
            <a:lvl4pPr marL="1828800" lvl="3" indent="-228600" algn="l">
              <a:lnSpc>
                <a:spcPct val="100000"/>
              </a:lnSpc>
              <a:spcBef>
                <a:spcPts val="300"/>
              </a:spcBef>
              <a:spcAft>
                <a:spcPts val="0"/>
              </a:spcAft>
              <a:buSzPts val="1980"/>
              <a:buNone/>
              <a:defRPr sz="2200">
                <a:solidFill>
                  <a:schemeClr val="accent1"/>
                </a:solidFill>
                <a:latin typeface="Calibri"/>
                <a:ea typeface="Calibri"/>
                <a:cs typeface="Calibri"/>
                <a:sym typeface="Calibri"/>
              </a:defRPr>
            </a:lvl4pPr>
            <a:lvl5pPr marL="2286000" lvl="4" indent="-228600" algn="l">
              <a:lnSpc>
                <a:spcPct val="100000"/>
              </a:lnSpc>
              <a:spcBef>
                <a:spcPts val="300"/>
              </a:spcBef>
              <a:spcAft>
                <a:spcPts val="0"/>
              </a:spcAft>
              <a:buSzPts val="1980"/>
              <a:buNone/>
              <a:defRPr sz="2200">
                <a:solidFill>
                  <a:schemeClr val="accent1"/>
                </a:solidFill>
                <a:latin typeface="Calibri"/>
                <a:ea typeface="Calibri"/>
                <a:cs typeface="Calibri"/>
                <a:sym typeface="Calibri"/>
              </a:defRPr>
            </a:lvl5pPr>
            <a:lvl6pPr marL="2743200" lvl="5" indent="-228600" algn="l">
              <a:lnSpc>
                <a:spcPct val="90000"/>
              </a:lnSpc>
              <a:spcBef>
                <a:spcPts val="156"/>
              </a:spcBef>
              <a:spcAft>
                <a:spcPts val="0"/>
              </a:spcAft>
              <a:buClr>
                <a:schemeClr val="dk1"/>
              </a:buClr>
              <a:buSzPts val="1800"/>
              <a:buNone/>
              <a:defRPr/>
            </a:lvl6pPr>
            <a:lvl7pPr marL="3200400" lvl="6" indent="-342900" algn="l">
              <a:lnSpc>
                <a:spcPct val="90000"/>
              </a:lnSpc>
              <a:spcBef>
                <a:spcPts val="156"/>
              </a:spcBef>
              <a:spcAft>
                <a:spcPts val="0"/>
              </a:spcAft>
              <a:buClr>
                <a:schemeClr val="dk1"/>
              </a:buClr>
              <a:buSzPts val="1800"/>
              <a:buChar char="•"/>
              <a:defRPr/>
            </a:lvl7pPr>
            <a:lvl8pPr marL="3657600" lvl="7" indent="-342900" algn="l">
              <a:lnSpc>
                <a:spcPct val="90000"/>
              </a:lnSpc>
              <a:spcBef>
                <a:spcPts val="156"/>
              </a:spcBef>
              <a:spcAft>
                <a:spcPts val="0"/>
              </a:spcAft>
              <a:buClr>
                <a:schemeClr val="dk1"/>
              </a:buClr>
              <a:buSzPts val="1800"/>
              <a:buChar char="•"/>
              <a:defRPr/>
            </a:lvl8pPr>
            <a:lvl9pPr marL="4114800" lvl="8" indent="-342900" algn="l">
              <a:lnSpc>
                <a:spcPct val="90000"/>
              </a:lnSpc>
              <a:spcBef>
                <a:spcPts val="156"/>
              </a:spcBef>
              <a:spcAft>
                <a:spcPts val="0"/>
              </a:spcAft>
              <a:buClr>
                <a:schemeClr val="dk1"/>
              </a:buClr>
              <a:buSzPts val="1800"/>
              <a:buChar char="•"/>
              <a:defRPr/>
            </a:lvl9pPr>
          </a:lstStyle>
          <a:p>
            <a:endParaRPr/>
          </a:p>
        </p:txBody>
      </p:sp>
    </p:spTree>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hree Panel Image">
  <p:cSld name="Three Panel Image">
    <p:spTree>
      <p:nvGrpSpPr>
        <p:cNvPr id="1" name="Shape 73"/>
        <p:cNvGrpSpPr/>
        <p:nvPr/>
      </p:nvGrpSpPr>
      <p:grpSpPr>
        <a:xfrm>
          <a:off x="0" y="0"/>
          <a:ext cx="0" cy="0"/>
          <a:chOff x="0" y="0"/>
          <a:chExt cx="0" cy="0"/>
        </a:xfrm>
      </p:grpSpPr>
      <p:sp>
        <p:nvSpPr>
          <p:cNvPr id="74" name="Google Shape;74;p18"/>
          <p:cNvSpPr>
            <a:spLocks noGrp="1"/>
          </p:cNvSpPr>
          <p:nvPr>
            <p:ph type="pic" idx="2"/>
          </p:nvPr>
        </p:nvSpPr>
        <p:spPr>
          <a:xfrm>
            <a:off x="3121044" y="1007705"/>
            <a:ext cx="2909455" cy="3551595"/>
          </a:xfrm>
          <a:prstGeom prst="rect">
            <a:avLst/>
          </a:prstGeom>
          <a:noFill/>
          <a:ln>
            <a:noFill/>
          </a:ln>
        </p:spPr>
      </p:sp>
      <p:sp>
        <p:nvSpPr>
          <p:cNvPr id="75" name="Google Shape;75;p18"/>
          <p:cNvSpPr>
            <a:spLocks noGrp="1"/>
          </p:cNvSpPr>
          <p:nvPr>
            <p:ph type="pic" idx="3"/>
          </p:nvPr>
        </p:nvSpPr>
        <p:spPr>
          <a:xfrm>
            <a:off x="6066254" y="1007705"/>
            <a:ext cx="3075709" cy="3551595"/>
          </a:xfrm>
          <a:prstGeom prst="rect">
            <a:avLst/>
          </a:prstGeom>
          <a:noFill/>
          <a:ln>
            <a:noFill/>
          </a:ln>
        </p:spPr>
      </p:sp>
      <p:sp>
        <p:nvSpPr>
          <p:cNvPr id="76" name="Google Shape;76;p18"/>
          <p:cNvSpPr>
            <a:spLocks noGrp="1"/>
          </p:cNvSpPr>
          <p:nvPr>
            <p:ph type="pic" idx="4"/>
          </p:nvPr>
        </p:nvSpPr>
        <p:spPr>
          <a:xfrm>
            <a:off x="1" y="1007705"/>
            <a:ext cx="3075709" cy="3551595"/>
          </a:xfrm>
          <a:prstGeom prst="rect">
            <a:avLst/>
          </a:prstGeom>
          <a:noFill/>
          <a:ln>
            <a:noFill/>
          </a:ln>
        </p:spPr>
      </p:sp>
      <p:sp>
        <p:nvSpPr>
          <p:cNvPr id="77" name="Google Shape;77;p18"/>
          <p:cNvSpPr txBox="1">
            <a:spLocks noGrp="1"/>
          </p:cNvSpPr>
          <p:nvPr>
            <p:ph type="title"/>
          </p:nvPr>
        </p:nvSpPr>
        <p:spPr>
          <a:xfrm>
            <a:off x="363539" y="440247"/>
            <a:ext cx="8416925" cy="492443"/>
          </a:xfrm>
          <a:prstGeom prst="rect">
            <a:avLst/>
          </a:prstGeom>
          <a:noFill/>
          <a:ln>
            <a:noFill/>
          </a:ln>
        </p:spPr>
        <p:txBody>
          <a:bodyPr spcFirstLastPara="1" wrap="square" lIns="91425" tIns="45700" rIns="91425" bIns="45700" anchor="b" anchorCtr="0">
            <a:spAutoFit/>
          </a:bodyPr>
          <a:lstStyle>
            <a:lvl1pPr lvl="0" algn="l">
              <a:lnSpc>
                <a:spcPct val="100000"/>
              </a:lnSpc>
              <a:spcBef>
                <a:spcPts val="0"/>
              </a:spcBef>
              <a:spcAft>
                <a:spcPts val="0"/>
              </a:spcAft>
              <a:buClr>
                <a:schemeClr val="accent1"/>
              </a:buClr>
              <a:buSzPts val="2600"/>
              <a:buFont typeface="Calibri"/>
              <a:buNone/>
              <a:defRPr sz="2600" b="1">
                <a:solidFill>
                  <a:schemeClr val="accent1"/>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Image and Takeaway (right)">
  <p:cSld name="Image and Takeaway (right)">
    <p:spTree>
      <p:nvGrpSpPr>
        <p:cNvPr id="1" name="Shape 78"/>
        <p:cNvGrpSpPr/>
        <p:nvPr/>
      </p:nvGrpSpPr>
      <p:grpSpPr>
        <a:xfrm>
          <a:off x="0" y="0"/>
          <a:ext cx="0" cy="0"/>
          <a:chOff x="0" y="0"/>
          <a:chExt cx="0" cy="0"/>
        </a:xfrm>
      </p:grpSpPr>
      <p:sp>
        <p:nvSpPr>
          <p:cNvPr id="79" name="Google Shape;79;p19"/>
          <p:cNvSpPr>
            <a:spLocks noGrp="1"/>
          </p:cNvSpPr>
          <p:nvPr>
            <p:ph type="pic" idx="2"/>
          </p:nvPr>
        </p:nvSpPr>
        <p:spPr>
          <a:xfrm>
            <a:off x="1" y="1007707"/>
            <a:ext cx="6026727" cy="3551594"/>
          </a:xfrm>
          <a:prstGeom prst="rect">
            <a:avLst/>
          </a:prstGeom>
          <a:noFill/>
          <a:ln>
            <a:noFill/>
          </a:ln>
        </p:spPr>
      </p:sp>
      <p:sp>
        <p:nvSpPr>
          <p:cNvPr id="80" name="Google Shape;80;p19"/>
          <p:cNvSpPr txBox="1">
            <a:spLocks noGrp="1"/>
          </p:cNvSpPr>
          <p:nvPr>
            <p:ph type="body" idx="1"/>
          </p:nvPr>
        </p:nvSpPr>
        <p:spPr>
          <a:xfrm>
            <a:off x="6069992" y="1008064"/>
            <a:ext cx="3074009" cy="3551237"/>
          </a:xfrm>
          <a:prstGeom prst="rect">
            <a:avLst/>
          </a:prstGeom>
          <a:solidFill>
            <a:schemeClr val="accent1"/>
          </a:solidFill>
          <a:ln>
            <a:noFill/>
          </a:ln>
        </p:spPr>
        <p:txBody>
          <a:bodyPr spcFirstLastPara="1" wrap="square" lIns="182875" tIns="45700" rIns="274300" bIns="45700" anchor="ctr" anchorCtr="0">
            <a:noAutofit/>
          </a:bodyPr>
          <a:lstStyle>
            <a:lvl1pPr marL="457200" lvl="0" indent="-228600" algn="l">
              <a:lnSpc>
                <a:spcPct val="100000"/>
              </a:lnSpc>
              <a:spcBef>
                <a:spcPts val="600"/>
              </a:spcBef>
              <a:spcAft>
                <a:spcPts val="0"/>
              </a:spcAft>
              <a:buSzPts val="1980"/>
              <a:buNone/>
              <a:defRPr sz="2200">
                <a:solidFill>
                  <a:schemeClr val="lt1"/>
                </a:solidFill>
              </a:defRPr>
            </a:lvl1pPr>
            <a:lvl2pPr marL="914400" lvl="1" indent="-342900" algn="l">
              <a:lnSpc>
                <a:spcPct val="100000"/>
              </a:lnSpc>
              <a:spcBef>
                <a:spcPts val="400"/>
              </a:spcBef>
              <a:spcAft>
                <a:spcPts val="0"/>
              </a:spcAft>
              <a:buClr>
                <a:schemeClr val="lt1"/>
              </a:buClr>
              <a:buSzPts val="1800"/>
              <a:buChar char="–"/>
              <a:defRPr sz="2000">
                <a:solidFill>
                  <a:schemeClr val="lt1"/>
                </a:solidFill>
              </a:defRPr>
            </a:lvl2pPr>
            <a:lvl3pPr marL="1371600" lvl="2" indent="-331469" algn="l">
              <a:lnSpc>
                <a:spcPct val="100000"/>
              </a:lnSpc>
              <a:spcBef>
                <a:spcPts val="400"/>
              </a:spcBef>
              <a:spcAft>
                <a:spcPts val="0"/>
              </a:spcAft>
              <a:buClr>
                <a:schemeClr val="lt1"/>
              </a:buClr>
              <a:buSzPts val="1620"/>
              <a:buChar char="•"/>
              <a:defRPr sz="1800">
                <a:solidFill>
                  <a:schemeClr val="lt1"/>
                </a:solidFill>
              </a:defRPr>
            </a:lvl3pPr>
            <a:lvl4pPr marL="1828800" lvl="3" indent="-320039" algn="l">
              <a:lnSpc>
                <a:spcPct val="100000"/>
              </a:lnSpc>
              <a:spcBef>
                <a:spcPts val="300"/>
              </a:spcBef>
              <a:spcAft>
                <a:spcPts val="0"/>
              </a:spcAft>
              <a:buClr>
                <a:schemeClr val="lt1"/>
              </a:buClr>
              <a:buSzPts val="1440"/>
              <a:buChar char="–"/>
              <a:defRPr sz="1600">
                <a:solidFill>
                  <a:schemeClr val="lt1"/>
                </a:solidFill>
              </a:defRPr>
            </a:lvl4pPr>
            <a:lvl5pPr marL="2286000" lvl="4" indent="-308610" algn="l">
              <a:lnSpc>
                <a:spcPct val="100000"/>
              </a:lnSpc>
              <a:spcBef>
                <a:spcPts val="300"/>
              </a:spcBef>
              <a:spcAft>
                <a:spcPts val="0"/>
              </a:spcAft>
              <a:buClr>
                <a:schemeClr val="lt1"/>
              </a:buClr>
              <a:buSzPts val="1260"/>
              <a:buChar char="•"/>
              <a:defRPr sz="1400">
                <a:solidFill>
                  <a:schemeClr val="lt1"/>
                </a:solidFill>
              </a:defRPr>
            </a:lvl5pPr>
            <a:lvl6pPr marL="2743200" lvl="5" indent="-228600" algn="l">
              <a:lnSpc>
                <a:spcPct val="90000"/>
              </a:lnSpc>
              <a:spcBef>
                <a:spcPts val="156"/>
              </a:spcBef>
              <a:spcAft>
                <a:spcPts val="0"/>
              </a:spcAft>
              <a:buClr>
                <a:schemeClr val="dk1"/>
              </a:buClr>
              <a:buSzPts val="1800"/>
              <a:buNone/>
              <a:defRPr/>
            </a:lvl6pPr>
            <a:lvl7pPr marL="3200400" lvl="6" indent="-342900" algn="l">
              <a:lnSpc>
                <a:spcPct val="90000"/>
              </a:lnSpc>
              <a:spcBef>
                <a:spcPts val="156"/>
              </a:spcBef>
              <a:spcAft>
                <a:spcPts val="0"/>
              </a:spcAft>
              <a:buClr>
                <a:schemeClr val="dk1"/>
              </a:buClr>
              <a:buSzPts val="1800"/>
              <a:buChar char="•"/>
              <a:defRPr/>
            </a:lvl7pPr>
            <a:lvl8pPr marL="3657600" lvl="7" indent="-342900" algn="l">
              <a:lnSpc>
                <a:spcPct val="90000"/>
              </a:lnSpc>
              <a:spcBef>
                <a:spcPts val="156"/>
              </a:spcBef>
              <a:spcAft>
                <a:spcPts val="0"/>
              </a:spcAft>
              <a:buClr>
                <a:schemeClr val="dk1"/>
              </a:buClr>
              <a:buSzPts val="1800"/>
              <a:buChar char="•"/>
              <a:defRPr/>
            </a:lvl8pPr>
            <a:lvl9pPr marL="4114800" lvl="8" indent="-342900" algn="l">
              <a:lnSpc>
                <a:spcPct val="90000"/>
              </a:lnSpc>
              <a:spcBef>
                <a:spcPts val="156"/>
              </a:spcBef>
              <a:spcAft>
                <a:spcPts val="0"/>
              </a:spcAft>
              <a:buClr>
                <a:schemeClr val="dk1"/>
              </a:buClr>
              <a:buSzPts val="1800"/>
              <a:buChar char="•"/>
              <a:defRPr/>
            </a:lvl9pPr>
          </a:lstStyle>
          <a:p>
            <a:endParaRPr/>
          </a:p>
        </p:txBody>
      </p:sp>
      <p:sp>
        <p:nvSpPr>
          <p:cNvPr id="81" name="Google Shape;81;p19"/>
          <p:cNvSpPr txBox="1">
            <a:spLocks noGrp="1"/>
          </p:cNvSpPr>
          <p:nvPr>
            <p:ph type="title"/>
          </p:nvPr>
        </p:nvSpPr>
        <p:spPr>
          <a:xfrm>
            <a:off x="363539" y="440247"/>
            <a:ext cx="8416925" cy="492443"/>
          </a:xfrm>
          <a:prstGeom prst="rect">
            <a:avLst/>
          </a:prstGeom>
          <a:noFill/>
          <a:ln>
            <a:noFill/>
          </a:ln>
        </p:spPr>
        <p:txBody>
          <a:bodyPr spcFirstLastPara="1" wrap="square" lIns="91425" tIns="45700" rIns="91425" bIns="45700" anchor="b" anchorCtr="0">
            <a:spAutoFit/>
          </a:bodyPr>
          <a:lstStyle>
            <a:lvl1pPr lvl="0" algn="l">
              <a:lnSpc>
                <a:spcPct val="100000"/>
              </a:lnSpc>
              <a:spcBef>
                <a:spcPts val="0"/>
              </a:spcBef>
              <a:spcAft>
                <a:spcPts val="0"/>
              </a:spcAft>
              <a:buClr>
                <a:schemeClr val="accent1"/>
              </a:buClr>
              <a:buSzPts val="2600"/>
              <a:buFont typeface="Calibri"/>
              <a:buNone/>
              <a:defRPr sz="2600" b="1">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akeaway (bottom)">
  <p:cSld name="Takeaway (bottom)">
    <p:spTree>
      <p:nvGrpSpPr>
        <p:cNvPr id="1" name="Shape 82"/>
        <p:cNvGrpSpPr/>
        <p:nvPr/>
      </p:nvGrpSpPr>
      <p:grpSpPr>
        <a:xfrm>
          <a:off x="0" y="0"/>
          <a:ext cx="0" cy="0"/>
          <a:chOff x="0" y="0"/>
          <a:chExt cx="0" cy="0"/>
        </a:xfrm>
      </p:grpSpPr>
      <p:sp>
        <p:nvSpPr>
          <p:cNvPr id="83" name="Google Shape;83;p20"/>
          <p:cNvSpPr/>
          <p:nvPr/>
        </p:nvSpPr>
        <p:spPr>
          <a:xfrm>
            <a:off x="0" y="1007705"/>
            <a:ext cx="9144000" cy="2856573"/>
          </a:xfrm>
          <a:prstGeom prst="rect">
            <a:avLst/>
          </a:prstGeom>
          <a:solidFill>
            <a:srgbClr val="E1E1E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521"/>
              <a:buFont typeface="Arial"/>
              <a:buNone/>
            </a:pPr>
            <a:endParaRPr sz="521" b="0" i="0" u="none" strike="noStrike" cap="none">
              <a:solidFill>
                <a:srgbClr val="FFFFFF"/>
              </a:solidFill>
              <a:latin typeface="Arial"/>
              <a:ea typeface="Arial"/>
              <a:cs typeface="Arial"/>
              <a:sym typeface="Arial"/>
            </a:endParaRPr>
          </a:p>
        </p:txBody>
      </p:sp>
      <p:sp>
        <p:nvSpPr>
          <p:cNvPr id="84" name="Google Shape;84;p20"/>
          <p:cNvSpPr txBox="1">
            <a:spLocks noGrp="1"/>
          </p:cNvSpPr>
          <p:nvPr>
            <p:ph type="body" idx="1"/>
          </p:nvPr>
        </p:nvSpPr>
        <p:spPr>
          <a:xfrm>
            <a:off x="0" y="3908120"/>
            <a:ext cx="9144000" cy="651181"/>
          </a:xfrm>
          <a:prstGeom prst="rect">
            <a:avLst/>
          </a:prstGeom>
          <a:solidFill>
            <a:schemeClr val="accent1"/>
          </a:solidFill>
          <a:ln>
            <a:noFill/>
          </a:ln>
        </p:spPr>
        <p:txBody>
          <a:bodyPr spcFirstLastPara="1" wrap="square" lIns="274300" tIns="91425" rIns="274300" bIns="91425" anchor="ctr" anchorCtr="0">
            <a:noAutofit/>
          </a:bodyPr>
          <a:lstStyle>
            <a:lvl1pPr marL="457200" lvl="0" indent="-228600" algn="ctr">
              <a:lnSpc>
                <a:spcPct val="100000"/>
              </a:lnSpc>
              <a:spcBef>
                <a:spcPts val="600"/>
              </a:spcBef>
              <a:spcAft>
                <a:spcPts val="0"/>
              </a:spcAft>
              <a:buSzPts val="1800"/>
              <a:buNone/>
              <a:defRPr sz="2000">
                <a:solidFill>
                  <a:schemeClr val="lt1"/>
                </a:solidFill>
              </a:defRPr>
            </a:lvl1pPr>
            <a:lvl2pPr marL="914400" lvl="1" indent="-331469" algn="l">
              <a:lnSpc>
                <a:spcPct val="100000"/>
              </a:lnSpc>
              <a:spcBef>
                <a:spcPts val="400"/>
              </a:spcBef>
              <a:spcAft>
                <a:spcPts val="0"/>
              </a:spcAft>
              <a:buSzPts val="1620"/>
              <a:buChar char="–"/>
              <a:defRPr/>
            </a:lvl2pPr>
            <a:lvl3pPr marL="1371600" lvl="2" indent="-331469" algn="l">
              <a:lnSpc>
                <a:spcPct val="100000"/>
              </a:lnSpc>
              <a:spcBef>
                <a:spcPts val="400"/>
              </a:spcBef>
              <a:spcAft>
                <a:spcPts val="0"/>
              </a:spcAft>
              <a:buSzPts val="1620"/>
              <a:buChar char="•"/>
              <a:defRPr/>
            </a:lvl3pPr>
            <a:lvl4pPr marL="1828800" lvl="3" indent="-331469" algn="l">
              <a:lnSpc>
                <a:spcPct val="100000"/>
              </a:lnSpc>
              <a:spcBef>
                <a:spcPts val="300"/>
              </a:spcBef>
              <a:spcAft>
                <a:spcPts val="0"/>
              </a:spcAft>
              <a:buSzPts val="1620"/>
              <a:buChar char="–"/>
              <a:defRPr/>
            </a:lvl4pPr>
            <a:lvl5pPr marL="2286000" lvl="4" indent="-331470" algn="l">
              <a:lnSpc>
                <a:spcPct val="100000"/>
              </a:lnSpc>
              <a:spcBef>
                <a:spcPts val="300"/>
              </a:spcBef>
              <a:spcAft>
                <a:spcPts val="0"/>
              </a:spcAft>
              <a:buSzPts val="1620"/>
              <a:buChar char="•"/>
              <a:defRPr/>
            </a:lvl5pPr>
            <a:lvl6pPr marL="2743200" lvl="5" indent="-228600" algn="l">
              <a:lnSpc>
                <a:spcPct val="90000"/>
              </a:lnSpc>
              <a:spcBef>
                <a:spcPts val="156"/>
              </a:spcBef>
              <a:spcAft>
                <a:spcPts val="0"/>
              </a:spcAft>
              <a:buClr>
                <a:schemeClr val="dk1"/>
              </a:buClr>
              <a:buSzPts val="1800"/>
              <a:buNone/>
              <a:defRPr/>
            </a:lvl6pPr>
            <a:lvl7pPr marL="3200400" lvl="6" indent="-342900" algn="l">
              <a:lnSpc>
                <a:spcPct val="90000"/>
              </a:lnSpc>
              <a:spcBef>
                <a:spcPts val="156"/>
              </a:spcBef>
              <a:spcAft>
                <a:spcPts val="0"/>
              </a:spcAft>
              <a:buClr>
                <a:schemeClr val="dk1"/>
              </a:buClr>
              <a:buSzPts val="1800"/>
              <a:buChar char="•"/>
              <a:defRPr/>
            </a:lvl7pPr>
            <a:lvl8pPr marL="3657600" lvl="7" indent="-342900" algn="l">
              <a:lnSpc>
                <a:spcPct val="90000"/>
              </a:lnSpc>
              <a:spcBef>
                <a:spcPts val="156"/>
              </a:spcBef>
              <a:spcAft>
                <a:spcPts val="0"/>
              </a:spcAft>
              <a:buClr>
                <a:schemeClr val="dk1"/>
              </a:buClr>
              <a:buSzPts val="1800"/>
              <a:buChar char="•"/>
              <a:defRPr/>
            </a:lvl8pPr>
            <a:lvl9pPr marL="4114800" lvl="8" indent="-342900" algn="l">
              <a:lnSpc>
                <a:spcPct val="90000"/>
              </a:lnSpc>
              <a:spcBef>
                <a:spcPts val="156"/>
              </a:spcBef>
              <a:spcAft>
                <a:spcPts val="0"/>
              </a:spcAft>
              <a:buClr>
                <a:schemeClr val="dk1"/>
              </a:buClr>
              <a:buSzPts val="1800"/>
              <a:buChar char="•"/>
              <a:defRPr/>
            </a:lvl9pPr>
          </a:lstStyle>
          <a:p>
            <a:endParaRPr/>
          </a:p>
        </p:txBody>
      </p:sp>
      <p:sp>
        <p:nvSpPr>
          <p:cNvPr id="85" name="Google Shape;85;p20"/>
          <p:cNvSpPr txBox="1">
            <a:spLocks noGrp="1"/>
          </p:cNvSpPr>
          <p:nvPr>
            <p:ph type="body" idx="2"/>
          </p:nvPr>
        </p:nvSpPr>
        <p:spPr>
          <a:xfrm>
            <a:off x="363539" y="1280160"/>
            <a:ext cx="8416925" cy="2424112"/>
          </a:xfrm>
          <a:prstGeom prst="rect">
            <a:avLst/>
          </a:prstGeom>
          <a:noFill/>
          <a:ln>
            <a:noFill/>
          </a:ln>
        </p:spPr>
        <p:txBody>
          <a:bodyPr spcFirstLastPara="1" wrap="square" lIns="91425" tIns="45700" rIns="91425" bIns="45700" anchor="t" anchorCtr="0">
            <a:noAutofit/>
          </a:bodyPr>
          <a:lstStyle>
            <a:lvl1pPr marL="457200" lvl="0" indent="-331470" algn="l">
              <a:lnSpc>
                <a:spcPct val="100000"/>
              </a:lnSpc>
              <a:spcBef>
                <a:spcPts val="600"/>
              </a:spcBef>
              <a:spcAft>
                <a:spcPts val="0"/>
              </a:spcAft>
              <a:buSzPts val="1620"/>
              <a:buChar char="•"/>
              <a:defRPr/>
            </a:lvl1pPr>
            <a:lvl2pPr marL="914400" lvl="1" indent="-331469" algn="l">
              <a:lnSpc>
                <a:spcPct val="100000"/>
              </a:lnSpc>
              <a:spcBef>
                <a:spcPts val="400"/>
              </a:spcBef>
              <a:spcAft>
                <a:spcPts val="0"/>
              </a:spcAft>
              <a:buSzPts val="1620"/>
              <a:buChar char="–"/>
              <a:defRPr/>
            </a:lvl2pPr>
            <a:lvl3pPr marL="1371600" lvl="2" indent="-331469" algn="l">
              <a:lnSpc>
                <a:spcPct val="100000"/>
              </a:lnSpc>
              <a:spcBef>
                <a:spcPts val="400"/>
              </a:spcBef>
              <a:spcAft>
                <a:spcPts val="0"/>
              </a:spcAft>
              <a:buSzPts val="1620"/>
              <a:buChar char="•"/>
              <a:defRPr/>
            </a:lvl3pPr>
            <a:lvl4pPr marL="1828800" lvl="3" indent="-331469" algn="l">
              <a:lnSpc>
                <a:spcPct val="100000"/>
              </a:lnSpc>
              <a:spcBef>
                <a:spcPts val="300"/>
              </a:spcBef>
              <a:spcAft>
                <a:spcPts val="0"/>
              </a:spcAft>
              <a:buSzPts val="1620"/>
              <a:buChar char="–"/>
              <a:defRPr/>
            </a:lvl4pPr>
            <a:lvl5pPr marL="2286000" lvl="4" indent="-331470" algn="l">
              <a:lnSpc>
                <a:spcPct val="100000"/>
              </a:lnSpc>
              <a:spcBef>
                <a:spcPts val="300"/>
              </a:spcBef>
              <a:spcAft>
                <a:spcPts val="0"/>
              </a:spcAft>
              <a:buSzPts val="1620"/>
              <a:buChar char="•"/>
              <a:defRPr/>
            </a:lvl5pPr>
            <a:lvl6pPr marL="2743200" lvl="5" indent="-228600" algn="l">
              <a:lnSpc>
                <a:spcPct val="90000"/>
              </a:lnSpc>
              <a:spcBef>
                <a:spcPts val="156"/>
              </a:spcBef>
              <a:spcAft>
                <a:spcPts val="0"/>
              </a:spcAft>
              <a:buClr>
                <a:schemeClr val="dk1"/>
              </a:buClr>
              <a:buSzPts val="1800"/>
              <a:buNone/>
              <a:defRPr/>
            </a:lvl6pPr>
            <a:lvl7pPr marL="3200400" lvl="6" indent="-342900" algn="l">
              <a:lnSpc>
                <a:spcPct val="90000"/>
              </a:lnSpc>
              <a:spcBef>
                <a:spcPts val="156"/>
              </a:spcBef>
              <a:spcAft>
                <a:spcPts val="0"/>
              </a:spcAft>
              <a:buClr>
                <a:schemeClr val="dk1"/>
              </a:buClr>
              <a:buSzPts val="1800"/>
              <a:buChar char="•"/>
              <a:defRPr/>
            </a:lvl7pPr>
            <a:lvl8pPr marL="3657600" lvl="7" indent="-342900" algn="l">
              <a:lnSpc>
                <a:spcPct val="90000"/>
              </a:lnSpc>
              <a:spcBef>
                <a:spcPts val="156"/>
              </a:spcBef>
              <a:spcAft>
                <a:spcPts val="0"/>
              </a:spcAft>
              <a:buClr>
                <a:schemeClr val="dk1"/>
              </a:buClr>
              <a:buSzPts val="1800"/>
              <a:buChar char="•"/>
              <a:defRPr/>
            </a:lvl8pPr>
            <a:lvl9pPr marL="4114800" lvl="8" indent="-342900" algn="l">
              <a:lnSpc>
                <a:spcPct val="90000"/>
              </a:lnSpc>
              <a:spcBef>
                <a:spcPts val="156"/>
              </a:spcBef>
              <a:spcAft>
                <a:spcPts val="0"/>
              </a:spcAft>
              <a:buClr>
                <a:schemeClr val="dk1"/>
              </a:buClr>
              <a:buSzPts val="1800"/>
              <a:buChar char="•"/>
              <a:defRPr/>
            </a:lvl9pPr>
          </a:lstStyle>
          <a:p>
            <a:endParaRPr/>
          </a:p>
        </p:txBody>
      </p:sp>
      <p:sp>
        <p:nvSpPr>
          <p:cNvPr id="86" name="Google Shape;86;p20"/>
          <p:cNvSpPr txBox="1">
            <a:spLocks noGrp="1"/>
          </p:cNvSpPr>
          <p:nvPr>
            <p:ph type="title"/>
          </p:nvPr>
        </p:nvSpPr>
        <p:spPr>
          <a:xfrm>
            <a:off x="363538" y="440165"/>
            <a:ext cx="8416925" cy="492443"/>
          </a:xfrm>
          <a:prstGeom prst="rect">
            <a:avLst/>
          </a:prstGeom>
          <a:noFill/>
          <a:ln>
            <a:noFill/>
          </a:ln>
        </p:spPr>
        <p:txBody>
          <a:bodyPr spcFirstLastPara="1" wrap="square" lIns="91425" tIns="45700" rIns="91425" bIns="45700" anchor="b" anchorCtr="0">
            <a:spAutoFit/>
          </a:bodyPr>
          <a:lstStyle>
            <a:lvl1pPr lvl="0" algn="l">
              <a:lnSpc>
                <a:spcPct val="100000"/>
              </a:lnSpc>
              <a:spcBef>
                <a:spcPts val="0"/>
              </a:spcBef>
              <a:spcAft>
                <a:spcPts val="0"/>
              </a:spcAft>
              <a:buClr>
                <a:schemeClr val="accent1"/>
              </a:buClr>
              <a:buSzPts val="2600"/>
              <a:buFont typeface="Calibri"/>
              <a:buNone/>
              <a:defRPr>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Content">
  <p:cSld name="1_Content">
    <p:spTree>
      <p:nvGrpSpPr>
        <p:cNvPr id="1" name="Shape 15"/>
        <p:cNvGrpSpPr/>
        <p:nvPr/>
      </p:nvGrpSpPr>
      <p:grpSpPr>
        <a:xfrm>
          <a:off x="0" y="0"/>
          <a:ext cx="0" cy="0"/>
          <a:chOff x="0" y="0"/>
          <a:chExt cx="0" cy="0"/>
        </a:xfrm>
      </p:grpSpPr>
      <p:sp>
        <p:nvSpPr>
          <p:cNvPr id="16" name="Google Shape;16;p3"/>
          <p:cNvSpPr/>
          <p:nvPr/>
        </p:nvSpPr>
        <p:spPr>
          <a:xfrm>
            <a:off x="0" y="1007707"/>
            <a:ext cx="9144000" cy="3551594"/>
          </a:xfrm>
          <a:prstGeom prst="rect">
            <a:avLst/>
          </a:prstGeom>
          <a:solidFill>
            <a:srgbClr val="E1E1E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1"/>
              <a:buFont typeface="Arial"/>
              <a:buNone/>
            </a:pPr>
            <a:endParaRPr sz="521" b="0" i="0" u="none" strike="noStrike" cap="none">
              <a:solidFill>
                <a:srgbClr val="FFFFFF"/>
              </a:solidFill>
              <a:latin typeface="Arial"/>
              <a:ea typeface="Arial"/>
              <a:cs typeface="Arial"/>
              <a:sym typeface="Arial"/>
            </a:endParaRPr>
          </a:p>
        </p:txBody>
      </p:sp>
      <p:sp>
        <p:nvSpPr>
          <p:cNvPr id="17" name="Google Shape;17;p3"/>
          <p:cNvSpPr txBox="1">
            <a:spLocks noGrp="1"/>
          </p:cNvSpPr>
          <p:nvPr>
            <p:ph type="body" idx="1"/>
          </p:nvPr>
        </p:nvSpPr>
        <p:spPr>
          <a:xfrm>
            <a:off x="363538" y="1280162"/>
            <a:ext cx="8416782" cy="3114475"/>
          </a:xfrm>
          <a:prstGeom prst="rect">
            <a:avLst/>
          </a:prstGeom>
          <a:noFill/>
          <a:ln>
            <a:noFill/>
          </a:ln>
        </p:spPr>
        <p:txBody>
          <a:bodyPr spcFirstLastPara="1" wrap="square" lIns="91425" tIns="45700" rIns="91425" bIns="45700" anchor="t" anchorCtr="0">
            <a:noAutofit/>
          </a:bodyPr>
          <a:lstStyle>
            <a:lvl1pPr marL="457200" lvl="0" indent="-331470" algn="l">
              <a:lnSpc>
                <a:spcPct val="100000"/>
              </a:lnSpc>
              <a:spcBef>
                <a:spcPts val="600"/>
              </a:spcBef>
              <a:spcAft>
                <a:spcPts val="0"/>
              </a:spcAft>
              <a:buSzPts val="1620"/>
              <a:buChar char="•"/>
              <a:defRPr/>
            </a:lvl1pPr>
            <a:lvl2pPr marL="914400" lvl="1" indent="-331469" algn="l">
              <a:lnSpc>
                <a:spcPct val="100000"/>
              </a:lnSpc>
              <a:spcBef>
                <a:spcPts val="400"/>
              </a:spcBef>
              <a:spcAft>
                <a:spcPts val="0"/>
              </a:spcAft>
              <a:buSzPts val="1620"/>
              <a:buChar char="–"/>
              <a:defRPr/>
            </a:lvl2pPr>
            <a:lvl3pPr marL="1371600" lvl="2" indent="-331469" algn="l">
              <a:lnSpc>
                <a:spcPct val="100000"/>
              </a:lnSpc>
              <a:spcBef>
                <a:spcPts val="400"/>
              </a:spcBef>
              <a:spcAft>
                <a:spcPts val="0"/>
              </a:spcAft>
              <a:buSzPts val="1620"/>
              <a:buChar char="•"/>
              <a:defRPr/>
            </a:lvl3pPr>
            <a:lvl4pPr marL="1828800" lvl="3" indent="-331469" algn="l">
              <a:lnSpc>
                <a:spcPct val="100000"/>
              </a:lnSpc>
              <a:spcBef>
                <a:spcPts val="300"/>
              </a:spcBef>
              <a:spcAft>
                <a:spcPts val="0"/>
              </a:spcAft>
              <a:buSzPts val="1620"/>
              <a:buChar char="–"/>
              <a:defRPr/>
            </a:lvl4pPr>
            <a:lvl5pPr marL="2286000" lvl="4" indent="-331470" algn="l">
              <a:lnSpc>
                <a:spcPct val="100000"/>
              </a:lnSpc>
              <a:spcBef>
                <a:spcPts val="300"/>
              </a:spcBef>
              <a:spcAft>
                <a:spcPts val="0"/>
              </a:spcAft>
              <a:buSzPts val="1620"/>
              <a:buChar char="•"/>
              <a:defRPr/>
            </a:lvl5pPr>
            <a:lvl6pPr marL="2743200" lvl="5" indent="-228600" algn="l">
              <a:lnSpc>
                <a:spcPct val="90000"/>
              </a:lnSpc>
              <a:spcBef>
                <a:spcPts val="156"/>
              </a:spcBef>
              <a:spcAft>
                <a:spcPts val="0"/>
              </a:spcAft>
              <a:buClr>
                <a:schemeClr val="dk1"/>
              </a:buClr>
              <a:buSzPts val="1800"/>
              <a:buNone/>
              <a:defRPr/>
            </a:lvl6pPr>
            <a:lvl7pPr marL="3200400" lvl="6" indent="-342900" algn="l">
              <a:lnSpc>
                <a:spcPct val="90000"/>
              </a:lnSpc>
              <a:spcBef>
                <a:spcPts val="156"/>
              </a:spcBef>
              <a:spcAft>
                <a:spcPts val="0"/>
              </a:spcAft>
              <a:buClr>
                <a:schemeClr val="dk1"/>
              </a:buClr>
              <a:buSzPts val="1800"/>
              <a:buChar char="•"/>
              <a:defRPr/>
            </a:lvl7pPr>
            <a:lvl8pPr marL="3657600" lvl="7" indent="-342900" algn="l">
              <a:lnSpc>
                <a:spcPct val="90000"/>
              </a:lnSpc>
              <a:spcBef>
                <a:spcPts val="156"/>
              </a:spcBef>
              <a:spcAft>
                <a:spcPts val="0"/>
              </a:spcAft>
              <a:buClr>
                <a:schemeClr val="dk1"/>
              </a:buClr>
              <a:buSzPts val="1800"/>
              <a:buChar char="•"/>
              <a:defRPr/>
            </a:lvl8pPr>
            <a:lvl9pPr marL="4114800" lvl="8" indent="-342900" algn="l">
              <a:lnSpc>
                <a:spcPct val="90000"/>
              </a:lnSpc>
              <a:spcBef>
                <a:spcPts val="156"/>
              </a:spcBef>
              <a:spcAft>
                <a:spcPts val="0"/>
              </a:spcAft>
              <a:buClr>
                <a:schemeClr val="dk1"/>
              </a:buClr>
              <a:buSzPts val="1800"/>
              <a:buChar char="•"/>
              <a:defRPr/>
            </a:lvl9pPr>
          </a:lstStyle>
          <a:p>
            <a:endParaRPr/>
          </a:p>
        </p:txBody>
      </p:sp>
      <p:sp>
        <p:nvSpPr>
          <p:cNvPr id="18" name="Google Shape;18;p3"/>
          <p:cNvSpPr txBox="1">
            <a:spLocks noGrp="1"/>
          </p:cNvSpPr>
          <p:nvPr>
            <p:ph type="title"/>
          </p:nvPr>
        </p:nvSpPr>
        <p:spPr>
          <a:xfrm>
            <a:off x="363538" y="440290"/>
            <a:ext cx="8416782" cy="492402"/>
          </a:xfrm>
          <a:prstGeom prst="rect">
            <a:avLst/>
          </a:prstGeom>
          <a:noFill/>
          <a:ln>
            <a:noFill/>
          </a:ln>
        </p:spPr>
        <p:txBody>
          <a:bodyPr spcFirstLastPara="1" wrap="square" lIns="91425" tIns="45700" rIns="91425" bIns="45700" anchor="b" anchorCtr="0">
            <a:spAutoFit/>
          </a:bodyPr>
          <a:lstStyle>
            <a:lvl1pPr lvl="0" algn="l">
              <a:lnSpc>
                <a:spcPct val="100000"/>
              </a:lnSpc>
              <a:spcBef>
                <a:spcPts val="0"/>
              </a:spcBef>
              <a:spcAft>
                <a:spcPts val="0"/>
              </a:spcAft>
              <a:buClr>
                <a:schemeClr val="accent1"/>
              </a:buClr>
              <a:buSzPts val="26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ubtitle and Takeaway">
  <p:cSld name="Subtitle and Takeaway">
    <p:spTree>
      <p:nvGrpSpPr>
        <p:cNvPr id="1" name="Shape 87"/>
        <p:cNvGrpSpPr/>
        <p:nvPr/>
      </p:nvGrpSpPr>
      <p:grpSpPr>
        <a:xfrm>
          <a:off x="0" y="0"/>
          <a:ext cx="0" cy="0"/>
          <a:chOff x="0" y="0"/>
          <a:chExt cx="0" cy="0"/>
        </a:xfrm>
      </p:grpSpPr>
      <p:sp>
        <p:nvSpPr>
          <p:cNvPr id="88" name="Google Shape;88;p21"/>
          <p:cNvSpPr/>
          <p:nvPr/>
        </p:nvSpPr>
        <p:spPr>
          <a:xfrm>
            <a:off x="0" y="1007705"/>
            <a:ext cx="9144000" cy="2856573"/>
          </a:xfrm>
          <a:prstGeom prst="rect">
            <a:avLst/>
          </a:prstGeom>
          <a:solidFill>
            <a:srgbClr val="E1E1E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521"/>
              <a:buFont typeface="Arial"/>
              <a:buNone/>
            </a:pPr>
            <a:endParaRPr sz="521" b="0" i="0" u="none" strike="noStrike" cap="none">
              <a:solidFill>
                <a:srgbClr val="FFFFFF"/>
              </a:solidFill>
              <a:latin typeface="Arial"/>
              <a:ea typeface="Arial"/>
              <a:cs typeface="Arial"/>
              <a:sym typeface="Arial"/>
            </a:endParaRPr>
          </a:p>
        </p:txBody>
      </p:sp>
      <p:sp>
        <p:nvSpPr>
          <p:cNvPr id="89" name="Google Shape;89;p21"/>
          <p:cNvSpPr txBox="1">
            <a:spLocks noGrp="1"/>
          </p:cNvSpPr>
          <p:nvPr>
            <p:ph type="body" idx="1"/>
          </p:nvPr>
        </p:nvSpPr>
        <p:spPr>
          <a:xfrm>
            <a:off x="0" y="3908120"/>
            <a:ext cx="9144000" cy="651181"/>
          </a:xfrm>
          <a:prstGeom prst="rect">
            <a:avLst/>
          </a:prstGeom>
          <a:solidFill>
            <a:schemeClr val="accent1"/>
          </a:solidFill>
          <a:ln>
            <a:noFill/>
          </a:ln>
        </p:spPr>
        <p:txBody>
          <a:bodyPr spcFirstLastPara="1" wrap="square" lIns="274300" tIns="91425" rIns="274300" bIns="91425" anchor="ctr" anchorCtr="0">
            <a:noAutofit/>
          </a:bodyPr>
          <a:lstStyle>
            <a:lvl1pPr marL="457200" lvl="0" indent="-228600" algn="ctr">
              <a:lnSpc>
                <a:spcPct val="100000"/>
              </a:lnSpc>
              <a:spcBef>
                <a:spcPts val="600"/>
              </a:spcBef>
              <a:spcAft>
                <a:spcPts val="0"/>
              </a:spcAft>
              <a:buSzPts val="1800"/>
              <a:buNone/>
              <a:defRPr sz="2000">
                <a:solidFill>
                  <a:schemeClr val="lt1"/>
                </a:solidFill>
              </a:defRPr>
            </a:lvl1pPr>
            <a:lvl2pPr marL="914400" lvl="1" indent="-331469" algn="l">
              <a:lnSpc>
                <a:spcPct val="100000"/>
              </a:lnSpc>
              <a:spcBef>
                <a:spcPts val="400"/>
              </a:spcBef>
              <a:spcAft>
                <a:spcPts val="0"/>
              </a:spcAft>
              <a:buSzPts val="1620"/>
              <a:buChar char="–"/>
              <a:defRPr/>
            </a:lvl2pPr>
            <a:lvl3pPr marL="1371600" lvl="2" indent="-331469" algn="l">
              <a:lnSpc>
                <a:spcPct val="100000"/>
              </a:lnSpc>
              <a:spcBef>
                <a:spcPts val="400"/>
              </a:spcBef>
              <a:spcAft>
                <a:spcPts val="0"/>
              </a:spcAft>
              <a:buSzPts val="1620"/>
              <a:buChar char="•"/>
              <a:defRPr/>
            </a:lvl3pPr>
            <a:lvl4pPr marL="1828800" lvl="3" indent="-331469" algn="l">
              <a:lnSpc>
                <a:spcPct val="100000"/>
              </a:lnSpc>
              <a:spcBef>
                <a:spcPts val="300"/>
              </a:spcBef>
              <a:spcAft>
                <a:spcPts val="0"/>
              </a:spcAft>
              <a:buSzPts val="1620"/>
              <a:buChar char="–"/>
              <a:defRPr/>
            </a:lvl4pPr>
            <a:lvl5pPr marL="2286000" lvl="4" indent="-331470" algn="l">
              <a:lnSpc>
                <a:spcPct val="100000"/>
              </a:lnSpc>
              <a:spcBef>
                <a:spcPts val="300"/>
              </a:spcBef>
              <a:spcAft>
                <a:spcPts val="0"/>
              </a:spcAft>
              <a:buSzPts val="1620"/>
              <a:buChar char="•"/>
              <a:defRPr/>
            </a:lvl5pPr>
            <a:lvl6pPr marL="2743200" lvl="5" indent="-228600" algn="l">
              <a:lnSpc>
                <a:spcPct val="90000"/>
              </a:lnSpc>
              <a:spcBef>
                <a:spcPts val="156"/>
              </a:spcBef>
              <a:spcAft>
                <a:spcPts val="0"/>
              </a:spcAft>
              <a:buClr>
                <a:schemeClr val="dk1"/>
              </a:buClr>
              <a:buSzPts val="1800"/>
              <a:buNone/>
              <a:defRPr/>
            </a:lvl6pPr>
            <a:lvl7pPr marL="3200400" lvl="6" indent="-342900" algn="l">
              <a:lnSpc>
                <a:spcPct val="90000"/>
              </a:lnSpc>
              <a:spcBef>
                <a:spcPts val="156"/>
              </a:spcBef>
              <a:spcAft>
                <a:spcPts val="0"/>
              </a:spcAft>
              <a:buClr>
                <a:schemeClr val="dk1"/>
              </a:buClr>
              <a:buSzPts val="1800"/>
              <a:buChar char="•"/>
              <a:defRPr/>
            </a:lvl7pPr>
            <a:lvl8pPr marL="3657600" lvl="7" indent="-342900" algn="l">
              <a:lnSpc>
                <a:spcPct val="90000"/>
              </a:lnSpc>
              <a:spcBef>
                <a:spcPts val="156"/>
              </a:spcBef>
              <a:spcAft>
                <a:spcPts val="0"/>
              </a:spcAft>
              <a:buClr>
                <a:schemeClr val="dk1"/>
              </a:buClr>
              <a:buSzPts val="1800"/>
              <a:buChar char="•"/>
              <a:defRPr/>
            </a:lvl8pPr>
            <a:lvl9pPr marL="4114800" lvl="8" indent="-342900" algn="l">
              <a:lnSpc>
                <a:spcPct val="90000"/>
              </a:lnSpc>
              <a:spcBef>
                <a:spcPts val="156"/>
              </a:spcBef>
              <a:spcAft>
                <a:spcPts val="0"/>
              </a:spcAft>
              <a:buClr>
                <a:schemeClr val="dk1"/>
              </a:buClr>
              <a:buSzPts val="1800"/>
              <a:buChar char="•"/>
              <a:defRPr/>
            </a:lvl9pPr>
          </a:lstStyle>
          <a:p>
            <a:endParaRPr/>
          </a:p>
        </p:txBody>
      </p:sp>
      <p:sp>
        <p:nvSpPr>
          <p:cNvPr id="90" name="Google Shape;90;p21"/>
          <p:cNvSpPr txBox="1">
            <a:spLocks noGrp="1"/>
          </p:cNvSpPr>
          <p:nvPr>
            <p:ph type="body" idx="2"/>
          </p:nvPr>
        </p:nvSpPr>
        <p:spPr>
          <a:xfrm>
            <a:off x="363539" y="1554481"/>
            <a:ext cx="8416925" cy="2203328"/>
          </a:xfrm>
          <a:prstGeom prst="rect">
            <a:avLst/>
          </a:prstGeom>
          <a:noFill/>
          <a:ln>
            <a:noFill/>
          </a:ln>
        </p:spPr>
        <p:txBody>
          <a:bodyPr spcFirstLastPara="1" wrap="square" lIns="91425" tIns="45700" rIns="91425" bIns="45700" anchor="t" anchorCtr="0">
            <a:noAutofit/>
          </a:bodyPr>
          <a:lstStyle>
            <a:lvl1pPr marL="457200" lvl="0" indent="-331470" algn="l">
              <a:lnSpc>
                <a:spcPct val="100000"/>
              </a:lnSpc>
              <a:spcBef>
                <a:spcPts val="600"/>
              </a:spcBef>
              <a:spcAft>
                <a:spcPts val="0"/>
              </a:spcAft>
              <a:buSzPts val="1620"/>
              <a:buChar char="•"/>
              <a:defRPr/>
            </a:lvl1pPr>
            <a:lvl2pPr marL="914400" lvl="1" indent="-331469" algn="l">
              <a:lnSpc>
                <a:spcPct val="100000"/>
              </a:lnSpc>
              <a:spcBef>
                <a:spcPts val="400"/>
              </a:spcBef>
              <a:spcAft>
                <a:spcPts val="0"/>
              </a:spcAft>
              <a:buSzPts val="1620"/>
              <a:buChar char="–"/>
              <a:defRPr/>
            </a:lvl2pPr>
            <a:lvl3pPr marL="1371600" lvl="2" indent="-331469" algn="l">
              <a:lnSpc>
                <a:spcPct val="100000"/>
              </a:lnSpc>
              <a:spcBef>
                <a:spcPts val="400"/>
              </a:spcBef>
              <a:spcAft>
                <a:spcPts val="0"/>
              </a:spcAft>
              <a:buSzPts val="1620"/>
              <a:buChar char="•"/>
              <a:defRPr/>
            </a:lvl3pPr>
            <a:lvl4pPr marL="1828800" lvl="3" indent="-331469" algn="l">
              <a:lnSpc>
                <a:spcPct val="100000"/>
              </a:lnSpc>
              <a:spcBef>
                <a:spcPts val="300"/>
              </a:spcBef>
              <a:spcAft>
                <a:spcPts val="0"/>
              </a:spcAft>
              <a:buSzPts val="1620"/>
              <a:buChar char="–"/>
              <a:defRPr/>
            </a:lvl4pPr>
            <a:lvl5pPr marL="2286000" lvl="4" indent="-331470" algn="l">
              <a:lnSpc>
                <a:spcPct val="100000"/>
              </a:lnSpc>
              <a:spcBef>
                <a:spcPts val="300"/>
              </a:spcBef>
              <a:spcAft>
                <a:spcPts val="0"/>
              </a:spcAft>
              <a:buSzPts val="1620"/>
              <a:buChar char="•"/>
              <a:defRPr/>
            </a:lvl5pPr>
            <a:lvl6pPr marL="2743200" lvl="5" indent="-228600" algn="l">
              <a:lnSpc>
                <a:spcPct val="90000"/>
              </a:lnSpc>
              <a:spcBef>
                <a:spcPts val="156"/>
              </a:spcBef>
              <a:spcAft>
                <a:spcPts val="0"/>
              </a:spcAft>
              <a:buClr>
                <a:schemeClr val="dk1"/>
              </a:buClr>
              <a:buSzPts val="1800"/>
              <a:buNone/>
              <a:defRPr/>
            </a:lvl6pPr>
            <a:lvl7pPr marL="3200400" lvl="6" indent="-342900" algn="l">
              <a:lnSpc>
                <a:spcPct val="90000"/>
              </a:lnSpc>
              <a:spcBef>
                <a:spcPts val="156"/>
              </a:spcBef>
              <a:spcAft>
                <a:spcPts val="0"/>
              </a:spcAft>
              <a:buClr>
                <a:schemeClr val="dk1"/>
              </a:buClr>
              <a:buSzPts val="1800"/>
              <a:buChar char="•"/>
              <a:defRPr/>
            </a:lvl7pPr>
            <a:lvl8pPr marL="3657600" lvl="7" indent="-342900" algn="l">
              <a:lnSpc>
                <a:spcPct val="90000"/>
              </a:lnSpc>
              <a:spcBef>
                <a:spcPts val="156"/>
              </a:spcBef>
              <a:spcAft>
                <a:spcPts val="0"/>
              </a:spcAft>
              <a:buClr>
                <a:schemeClr val="dk1"/>
              </a:buClr>
              <a:buSzPts val="1800"/>
              <a:buChar char="•"/>
              <a:defRPr/>
            </a:lvl8pPr>
            <a:lvl9pPr marL="4114800" lvl="8" indent="-342900" algn="l">
              <a:lnSpc>
                <a:spcPct val="90000"/>
              </a:lnSpc>
              <a:spcBef>
                <a:spcPts val="156"/>
              </a:spcBef>
              <a:spcAft>
                <a:spcPts val="0"/>
              </a:spcAft>
              <a:buClr>
                <a:schemeClr val="dk1"/>
              </a:buClr>
              <a:buSzPts val="1800"/>
              <a:buChar char="•"/>
              <a:defRPr/>
            </a:lvl9pPr>
          </a:lstStyle>
          <a:p>
            <a:endParaRPr/>
          </a:p>
        </p:txBody>
      </p:sp>
      <p:sp>
        <p:nvSpPr>
          <p:cNvPr id="91" name="Google Shape;91;p21"/>
          <p:cNvSpPr txBox="1">
            <a:spLocks noGrp="1"/>
          </p:cNvSpPr>
          <p:nvPr>
            <p:ph type="title"/>
          </p:nvPr>
        </p:nvSpPr>
        <p:spPr>
          <a:xfrm>
            <a:off x="363538" y="440165"/>
            <a:ext cx="8416925" cy="492443"/>
          </a:xfrm>
          <a:prstGeom prst="rect">
            <a:avLst/>
          </a:prstGeom>
          <a:noFill/>
          <a:ln>
            <a:noFill/>
          </a:ln>
        </p:spPr>
        <p:txBody>
          <a:bodyPr spcFirstLastPara="1" wrap="square" lIns="91425" tIns="45700" rIns="91425" bIns="45700" anchor="b" anchorCtr="0">
            <a:spAutoFit/>
          </a:bodyPr>
          <a:lstStyle>
            <a:lvl1pPr lvl="0" algn="l">
              <a:lnSpc>
                <a:spcPct val="100000"/>
              </a:lnSpc>
              <a:spcBef>
                <a:spcPts val="0"/>
              </a:spcBef>
              <a:spcAft>
                <a:spcPts val="0"/>
              </a:spcAft>
              <a:buClr>
                <a:schemeClr val="accent1"/>
              </a:buClr>
              <a:buSzPts val="2600"/>
              <a:buFont typeface="Calibri"/>
              <a:buNone/>
              <a:defRPr>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2" name="Google Shape;92;p21"/>
          <p:cNvSpPr txBox="1">
            <a:spLocks noGrp="1"/>
          </p:cNvSpPr>
          <p:nvPr>
            <p:ph type="body" idx="3"/>
          </p:nvPr>
        </p:nvSpPr>
        <p:spPr>
          <a:xfrm>
            <a:off x="363539" y="1146176"/>
            <a:ext cx="8234362" cy="352425"/>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600"/>
              </a:spcBef>
              <a:spcAft>
                <a:spcPts val="0"/>
              </a:spcAft>
              <a:buSzPts val="2160"/>
              <a:buNone/>
              <a:defRPr sz="2400">
                <a:solidFill>
                  <a:schemeClr val="accent1"/>
                </a:solidFill>
                <a:latin typeface="Calibri"/>
                <a:ea typeface="Calibri"/>
                <a:cs typeface="Calibri"/>
                <a:sym typeface="Calibri"/>
              </a:defRPr>
            </a:lvl1pPr>
            <a:lvl2pPr marL="914400" lvl="1" indent="-228600" algn="l">
              <a:lnSpc>
                <a:spcPct val="100000"/>
              </a:lnSpc>
              <a:spcBef>
                <a:spcPts val="400"/>
              </a:spcBef>
              <a:spcAft>
                <a:spcPts val="0"/>
              </a:spcAft>
              <a:buSzPts val="2160"/>
              <a:buNone/>
              <a:defRPr sz="2400">
                <a:solidFill>
                  <a:schemeClr val="accent1"/>
                </a:solidFill>
                <a:latin typeface="Calibri"/>
                <a:ea typeface="Calibri"/>
                <a:cs typeface="Calibri"/>
                <a:sym typeface="Calibri"/>
              </a:defRPr>
            </a:lvl2pPr>
            <a:lvl3pPr marL="1371600" lvl="2" indent="-228600" algn="l">
              <a:lnSpc>
                <a:spcPct val="100000"/>
              </a:lnSpc>
              <a:spcBef>
                <a:spcPts val="400"/>
              </a:spcBef>
              <a:spcAft>
                <a:spcPts val="0"/>
              </a:spcAft>
              <a:buSzPts val="2160"/>
              <a:buNone/>
              <a:defRPr sz="2400">
                <a:solidFill>
                  <a:schemeClr val="accent1"/>
                </a:solidFill>
                <a:latin typeface="Calibri"/>
                <a:ea typeface="Calibri"/>
                <a:cs typeface="Calibri"/>
                <a:sym typeface="Calibri"/>
              </a:defRPr>
            </a:lvl3pPr>
            <a:lvl4pPr marL="1828800" lvl="3" indent="-228600" algn="l">
              <a:lnSpc>
                <a:spcPct val="100000"/>
              </a:lnSpc>
              <a:spcBef>
                <a:spcPts val="300"/>
              </a:spcBef>
              <a:spcAft>
                <a:spcPts val="0"/>
              </a:spcAft>
              <a:buSzPts val="2160"/>
              <a:buNone/>
              <a:defRPr sz="2400">
                <a:solidFill>
                  <a:schemeClr val="accent1"/>
                </a:solidFill>
                <a:latin typeface="Calibri"/>
                <a:ea typeface="Calibri"/>
                <a:cs typeface="Calibri"/>
                <a:sym typeface="Calibri"/>
              </a:defRPr>
            </a:lvl4pPr>
            <a:lvl5pPr marL="2286000" lvl="4" indent="-228600" algn="l">
              <a:lnSpc>
                <a:spcPct val="100000"/>
              </a:lnSpc>
              <a:spcBef>
                <a:spcPts val="300"/>
              </a:spcBef>
              <a:spcAft>
                <a:spcPts val="0"/>
              </a:spcAft>
              <a:buSzPts val="2160"/>
              <a:buNone/>
              <a:defRPr sz="2400">
                <a:solidFill>
                  <a:schemeClr val="accent1"/>
                </a:solidFill>
                <a:latin typeface="Calibri"/>
                <a:ea typeface="Calibri"/>
                <a:cs typeface="Calibri"/>
                <a:sym typeface="Calibri"/>
              </a:defRPr>
            </a:lvl5pPr>
            <a:lvl6pPr marL="2743200" lvl="5" indent="-228600" algn="l">
              <a:lnSpc>
                <a:spcPct val="90000"/>
              </a:lnSpc>
              <a:spcBef>
                <a:spcPts val="156"/>
              </a:spcBef>
              <a:spcAft>
                <a:spcPts val="0"/>
              </a:spcAft>
              <a:buClr>
                <a:schemeClr val="dk1"/>
              </a:buClr>
              <a:buSzPts val="1800"/>
              <a:buNone/>
              <a:defRPr/>
            </a:lvl6pPr>
            <a:lvl7pPr marL="3200400" lvl="6" indent="-342900" algn="l">
              <a:lnSpc>
                <a:spcPct val="90000"/>
              </a:lnSpc>
              <a:spcBef>
                <a:spcPts val="156"/>
              </a:spcBef>
              <a:spcAft>
                <a:spcPts val="0"/>
              </a:spcAft>
              <a:buClr>
                <a:schemeClr val="dk1"/>
              </a:buClr>
              <a:buSzPts val="1800"/>
              <a:buChar char="•"/>
              <a:defRPr/>
            </a:lvl7pPr>
            <a:lvl8pPr marL="3657600" lvl="7" indent="-342900" algn="l">
              <a:lnSpc>
                <a:spcPct val="90000"/>
              </a:lnSpc>
              <a:spcBef>
                <a:spcPts val="156"/>
              </a:spcBef>
              <a:spcAft>
                <a:spcPts val="0"/>
              </a:spcAft>
              <a:buClr>
                <a:schemeClr val="dk1"/>
              </a:buClr>
              <a:buSzPts val="1800"/>
              <a:buChar char="•"/>
              <a:defRPr/>
            </a:lvl8pPr>
            <a:lvl9pPr marL="4114800" lvl="8" indent="-342900" algn="l">
              <a:lnSpc>
                <a:spcPct val="90000"/>
              </a:lnSpc>
              <a:spcBef>
                <a:spcPts val="156"/>
              </a:spcBef>
              <a:spcAft>
                <a:spcPts val="0"/>
              </a:spcAft>
              <a:buClr>
                <a:schemeClr val="dk1"/>
              </a:buClr>
              <a:buSzPts val="1800"/>
              <a:buChar char="•"/>
              <a:defRPr/>
            </a:lvl9pPr>
          </a:lstStyle>
          <a:p>
            <a:endParaRPr/>
          </a:p>
        </p:txBody>
      </p:sp>
    </p:spTree>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ontent and Takeaway (left)">
  <p:cSld name="Content and Takeaway (left)">
    <p:spTree>
      <p:nvGrpSpPr>
        <p:cNvPr id="1" name="Shape 93"/>
        <p:cNvGrpSpPr/>
        <p:nvPr/>
      </p:nvGrpSpPr>
      <p:grpSpPr>
        <a:xfrm>
          <a:off x="0" y="0"/>
          <a:ext cx="0" cy="0"/>
          <a:chOff x="0" y="0"/>
          <a:chExt cx="0" cy="0"/>
        </a:xfrm>
      </p:grpSpPr>
      <p:sp>
        <p:nvSpPr>
          <p:cNvPr id="94" name="Google Shape;94;p22"/>
          <p:cNvSpPr/>
          <p:nvPr/>
        </p:nvSpPr>
        <p:spPr>
          <a:xfrm>
            <a:off x="2589069" y="1007707"/>
            <a:ext cx="6554932" cy="3551594"/>
          </a:xfrm>
          <a:prstGeom prst="rect">
            <a:avLst/>
          </a:prstGeom>
          <a:solidFill>
            <a:srgbClr val="E1E1E3"/>
          </a:solidFill>
          <a:ln>
            <a:noFill/>
          </a:ln>
        </p:spPr>
        <p:txBody>
          <a:bodyPr spcFirstLastPara="1" wrap="square" lIns="0" tIns="0" rIns="0" bIns="45700" anchor="ctr" anchorCtr="0">
            <a:noAutofit/>
          </a:bodyPr>
          <a:lstStyle/>
          <a:p>
            <a:pPr marL="0" marR="0" lvl="0" indent="0" algn="ctr" rtl="0">
              <a:lnSpc>
                <a:spcPct val="100000"/>
              </a:lnSpc>
              <a:spcBef>
                <a:spcPts val="0"/>
              </a:spcBef>
              <a:spcAft>
                <a:spcPts val="0"/>
              </a:spcAft>
              <a:buClr>
                <a:schemeClr val="lt1"/>
              </a:buClr>
              <a:buSzPts val="521"/>
              <a:buFont typeface="Arial"/>
              <a:buNone/>
            </a:pPr>
            <a:endParaRPr sz="521" b="0" i="0" u="none" strike="noStrike" cap="none">
              <a:solidFill>
                <a:srgbClr val="FFFFFF"/>
              </a:solidFill>
              <a:latin typeface="Arial"/>
              <a:ea typeface="Arial"/>
              <a:cs typeface="Arial"/>
              <a:sym typeface="Arial"/>
            </a:endParaRPr>
          </a:p>
        </p:txBody>
      </p:sp>
      <p:sp>
        <p:nvSpPr>
          <p:cNvPr id="95" name="Google Shape;95;p22"/>
          <p:cNvSpPr txBox="1">
            <a:spLocks noGrp="1"/>
          </p:cNvSpPr>
          <p:nvPr>
            <p:ph type="body" idx="1"/>
          </p:nvPr>
        </p:nvSpPr>
        <p:spPr>
          <a:xfrm>
            <a:off x="1" y="1007707"/>
            <a:ext cx="2556164" cy="3551594"/>
          </a:xfrm>
          <a:prstGeom prst="rect">
            <a:avLst/>
          </a:prstGeom>
          <a:solidFill>
            <a:schemeClr val="accent1"/>
          </a:solidFill>
          <a:ln>
            <a:noFill/>
          </a:ln>
        </p:spPr>
        <p:txBody>
          <a:bodyPr spcFirstLastPara="1" wrap="square" lIns="274300" tIns="137150" rIns="91425" bIns="182875" anchor="ctr" anchorCtr="0">
            <a:noAutofit/>
          </a:bodyPr>
          <a:lstStyle>
            <a:lvl1pPr marL="457200" lvl="0" indent="-228600" algn="l">
              <a:lnSpc>
                <a:spcPct val="100000"/>
              </a:lnSpc>
              <a:spcBef>
                <a:spcPts val="600"/>
              </a:spcBef>
              <a:spcAft>
                <a:spcPts val="0"/>
              </a:spcAft>
              <a:buClr>
                <a:schemeClr val="lt1"/>
              </a:buClr>
              <a:buSzPts val="1800"/>
              <a:buNone/>
              <a:defRPr sz="2000">
                <a:solidFill>
                  <a:schemeClr val="lt1"/>
                </a:solidFill>
              </a:defRPr>
            </a:lvl1pPr>
            <a:lvl2pPr marL="914400" lvl="1" indent="-228600" algn="ctr">
              <a:lnSpc>
                <a:spcPct val="100000"/>
              </a:lnSpc>
              <a:spcBef>
                <a:spcPts val="400"/>
              </a:spcBef>
              <a:spcAft>
                <a:spcPts val="0"/>
              </a:spcAft>
              <a:buClr>
                <a:schemeClr val="lt1"/>
              </a:buClr>
              <a:buSzPts val="1800"/>
              <a:buNone/>
              <a:defRPr>
                <a:solidFill>
                  <a:schemeClr val="lt1"/>
                </a:solidFill>
              </a:defRPr>
            </a:lvl2pPr>
            <a:lvl3pPr marL="1371600" lvl="2" indent="-228600" algn="ctr">
              <a:lnSpc>
                <a:spcPct val="100000"/>
              </a:lnSpc>
              <a:spcBef>
                <a:spcPts val="400"/>
              </a:spcBef>
              <a:spcAft>
                <a:spcPts val="0"/>
              </a:spcAft>
              <a:buClr>
                <a:schemeClr val="lt1"/>
              </a:buClr>
              <a:buSzPts val="1620"/>
              <a:buNone/>
              <a:defRPr>
                <a:solidFill>
                  <a:schemeClr val="lt1"/>
                </a:solidFill>
              </a:defRPr>
            </a:lvl3pPr>
            <a:lvl4pPr marL="1828800" lvl="3" indent="-320039" algn="l">
              <a:lnSpc>
                <a:spcPct val="100000"/>
              </a:lnSpc>
              <a:spcBef>
                <a:spcPts val="300"/>
              </a:spcBef>
              <a:spcAft>
                <a:spcPts val="0"/>
              </a:spcAft>
              <a:buClr>
                <a:schemeClr val="dk1"/>
              </a:buClr>
              <a:buSzPts val="1440"/>
              <a:buChar char="–"/>
              <a:defRPr>
                <a:solidFill>
                  <a:schemeClr val="dk1"/>
                </a:solidFill>
              </a:defRPr>
            </a:lvl4pPr>
            <a:lvl5pPr marL="2286000" lvl="4" indent="-308610" algn="l">
              <a:lnSpc>
                <a:spcPct val="100000"/>
              </a:lnSpc>
              <a:spcBef>
                <a:spcPts val="300"/>
              </a:spcBef>
              <a:spcAft>
                <a:spcPts val="0"/>
              </a:spcAft>
              <a:buClr>
                <a:schemeClr val="dk1"/>
              </a:buClr>
              <a:buSzPts val="1260"/>
              <a:buChar char="•"/>
              <a:defRPr>
                <a:solidFill>
                  <a:schemeClr val="dk1"/>
                </a:solidFill>
              </a:defRPr>
            </a:lvl5pPr>
            <a:lvl6pPr marL="2743200" lvl="5" indent="-228600" algn="l">
              <a:lnSpc>
                <a:spcPct val="90000"/>
              </a:lnSpc>
              <a:spcBef>
                <a:spcPts val="156"/>
              </a:spcBef>
              <a:spcAft>
                <a:spcPts val="0"/>
              </a:spcAft>
              <a:buClr>
                <a:schemeClr val="dk1"/>
              </a:buClr>
              <a:buSzPts val="1800"/>
              <a:buNone/>
              <a:defRPr/>
            </a:lvl6pPr>
            <a:lvl7pPr marL="3200400" lvl="6" indent="-342900" algn="l">
              <a:lnSpc>
                <a:spcPct val="90000"/>
              </a:lnSpc>
              <a:spcBef>
                <a:spcPts val="156"/>
              </a:spcBef>
              <a:spcAft>
                <a:spcPts val="0"/>
              </a:spcAft>
              <a:buClr>
                <a:schemeClr val="dk1"/>
              </a:buClr>
              <a:buSzPts val="1800"/>
              <a:buChar char="•"/>
              <a:defRPr/>
            </a:lvl7pPr>
            <a:lvl8pPr marL="3657600" lvl="7" indent="-342900" algn="l">
              <a:lnSpc>
                <a:spcPct val="90000"/>
              </a:lnSpc>
              <a:spcBef>
                <a:spcPts val="156"/>
              </a:spcBef>
              <a:spcAft>
                <a:spcPts val="0"/>
              </a:spcAft>
              <a:buClr>
                <a:schemeClr val="dk1"/>
              </a:buClr>
              <a:buSzPts val="1800"/>
              <a:buChar char="•"/>
              <a:defRPr/>
            </a:lvl8pPr>
            <a:lvl9pPr marL="4114800" lvl="8" indent="-342900" algn="l">
              <a:lnSpc>
                <a:spcPct val="90000"/>
              </a:lnSpc>
              <a:spcBef>
                <a:spcPts val="156"/>
              </a:spcBef>
              <a:spcAft>
                <a:spcPts val="0"/>
              </a:spcAft>
              <a:buClr>
                <a:schemeClr val="dk1"/>
              </a:buClr>
              <a:buSzPts val="1800"/>
              <a:buChar char="•"/>
              <a:defRPr/>
            </a:lvl9pPr>
          </a:lstStyle>
          <a:p>
            <a:endParaRPr/>
          </a:p>
        </p:txBody>
      </p:sp>
      <p:sp>
        <p:nvSpPr>
          <p:cNvPr id="96" name="Google Shape;96;p22"/>
          <p:cNvSpPr txBox="1">
            <a:spLocks noGrp="1"/>
          </p:cNvSpPr>
          <p:nvPr>
            <p:ph type="body" idx="2"/>
          </p:nvPr>
        </p:nvSpPr>
        <p:spPr>
          <a:xfrm>
            <a:off x="2699359" y="1554480"/>
            <a:ext cx="6081104" cy="2923576"/>
          </a:xfrm>
          <a:prstGeom prst="rect">
            <a:avLst/>
          </a:prstGeom>
          <a:noFill/>
          <a:ln>
            <a:noFill/>
          </a:ln>
        </p:spPr>
        <p:txBody>
          <a:bodyPr spcFirstLastPara="1" wrap="square" lIns="91425" tIns="45700" rIns="91425" bIns="45700" anchor="t" anchorCtr="0">
            <a:noAutofit/>
          </a:bodyPr>
          <a:lstStyle>
            <a:lvl1pPr marL="457200" lvl="0" indent="-331470" algn="l">
              <a:lnSpc>
                <a:spcPct val="100000"/>
              </a:lnSpc>
              <a:spcBef>
                <a:spcPts val="600"/>
              </a:spcBef>
              <a:spcAft>
                <a:spcPts val="0"/>
              </a:spcAft>
              <a:buSzPts val="1620"/>
              <a:buChar char="•"/>
              <a:defRPr/>
            </a:lvl1pPr>
            <a:lvl2pPr marL="914400" lvl="1" indent="-331469" algn="l">
              <a:lnSpc>
                <a:spcPct val="100000"/>
              </a:lnSpc>
              <a:spcBef>
                <a:spcPts val="400"/>
              </a:spcBef>
              <a:spcAft>
                <a:spcPts val="0"/>
              </a:spcAft>
              <a:buSzPts val="1620"/>
              <a:buChar char="–"/>
              <a:defRPr/>
            </a:lvl2pPr>
            <a:lvl3pPr marL="1371600" lvl="2" indent="-331469" algn="l">
              <a:lnSpc>
                <a:spcPct val="100000"/>
              </a:lnSpc>
              <a:spcBef>
                <a:spcPts val="400"/>
              </a:spcBef>
              <a:spcAft>
                <a:spcPts val="0"/>
              </a:spcAft>
              <a:buSzPts val="1620"/>
              <a:buChar char="•"/>
              <a:defRPr/>
            </a:lvl3pPr>
            <a:lvl4pPr marL="1828800" lvl="3" indent="-331469" algn="l">
              <a:lnSpc>
                <a:spcPct val="100000"/>
              </a:lnSpc>
              <a:spcBef>
                <a:spcPts val="300"/>
              </a:spcBef>
              <a:spcAft>
                <a:spcPts val="0"/>
              </a:spcAft>
              <a:buSzPts val="1620"/>
              <a:buChar char="–"/>
              <a:defRPr/>
            </a:lvl4pPr>
            <a:lvl5pPr marL="2286000" lvl="4" indent="-331470" algn="l">
              <a:lnSpc>
                <a:spcPct val="100000"/>
              </a:lnSpc>
              <a:spcBef>
                <a:spcPts val="300"/>
              </a:spcBef>
              <a:spcAft>
                <a:spcPts val="0"/>
              </a:spcAft>
              <a:buSzPts val="1620"/>
              <a:buChar char="•"/>
              <a:defRPr/>
            </a:lvl5pPr>
            <a:lvl6pPr marL="2743200" lvl="5" indent="-228600" algn="l">
              <a:lnSpc>
                <a:spcPct val="90000"/>
              </a:lnSpc>
              <a:spcBef>
                <a:spcPts val="156"/>
              </a:spcBef>
              <a:spcAft>
                <a:spcPts val="0"/>
              </a:spcAft>
              <a:buClr>
                <a:schemeClr val="dk1"/>
              </a:buClr>
              <a:buSzPts val="1800"/>
              <a:buNone/>
              <a:defRPr/>
            </a:lvl6pPr>
            <a:lvl7pPr marL="3200400" lvl="6" indent="-342900" algn="l">
              <a:lnSpc>
                <a:spcPct val="90000"/>
              </a:lnSpc>
              <a:spcBef>
                <a:spcPts val="156"/>
              </a:spcBef>
              <a:spcAft>
                <a:spcPts val="0"/>
              </a:spcAft>
              <a:buClr>
                <a:schemeClr val="dk1"/>
              </a:buClr>
              <a:buSzPts val="1800"/>
              <a:buChar char="•"/>
              <a:defRPr/>
            </a:lvl7pPr>
            <a:lvl8pPr marL="3657600" lvl="7" indent="-342900" algn="l">
              <a:lnSpc>
                <a:spcPct val="90000"/>
              </a:lnSpc>
              <a:spcBef>
                <a:spcPts val="156"/>
              </a:spcBef>
              <a:spcAft>
                <a:spcPts val="0"/>
              </a:spcAft>
              <a:buClr>
                <a:schemeClr val="dk1"/>
              </a:buClr>
              <a:buSzPts val="1800"/>
              <a:buChar char="•"/>
              <a:defRPr/>
            </a:lvl8pPr>
            <a:lvl9pPr marL="4114800" lvl="8" indent="-342900" algn="l">
              <a:lnSpc>
                <a:spcPct val="90000"/>
              </a:lnSpc>
              <a:spcBef>
                <a:spcPts val="156"/>
              </a:spcBef>
              <a:spcAft>
                <a:spcPts val="0"/>
              </a:spcAft>
              <a:buClr>
                <a:schemeClr val="dk1"/>
              </a:buClr>
              <a:buSzPts val="1800"/>
              <a:buChar char="•"/>
              <a:defRPr/>
            </a:lvl9pPr>
          </a:lstStyle>
          <a:p>
            <a:endParaRPr/>
          </a:p>
        </p:txBody>
      </p:sp>
      <p:sp>
        <p:nvSpPr>
          <p:cNvPr id="97" name="Google Shape;97;p22"/>
          <p:cNvSpPr txBox="1">
            <a:spLocks noGrp="1"/>
          </p:cNvSpPr>
          <p:nvPr>
            <p:ph type="title"/>
          </p:nvPr>
        </p:nvSpPr>
        <p:spPr>
          <a:xfrm>
            <a:off x="363538" y="440165"/>
            <a:ext cx="8416925" cy="492443"/>
          </a:xfrm>
          <a:prstGeom prst="rect">
            <a:avLst/>
          </a:prstGeom>
          <a:noFill/>
          <a:ln>
            <a:noFill/>
          </a:ln>
        </p:spPr>
        <p:txBody>
          <a:bodyPr spcFirstLastPara="1" wrap="square" lIns="91425" tIns="45700" rIns="91425" bIns="45700" anchor="b" anchorCtr="0">
            <a:spAutoFit/>
          </a:bodyPr>
          <a:lstStyle>
            <a:lvl1pPr lvl="0" algn="l">
              <a:lnSpc>
                <a:spcPct val="100000"/>
              </a:lnSpc>
              <a:spcBef>
                <a:spcPts val="0"/>
              </a:spcBef>
              <a:spcAft>
                <a:spcPts val="0"/>
              </a:spcAft>
              <a:buClr>
                <a:schemeClr val="accent1"/>
              </a:buClr>
              <a:buSzPts val="26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8" name="Google Shape;98;p22"/>
          <p:cNvSpPr txBox="1">
            <a:spLocks noGrp="1"/>
          </p:cNvSpPr>
          <p:nvPr>
            <p:ph type="body" idx="3"/>
          </p:nvPr>
        </p:nvSpPr>
        <p:spPr>
          <a:xfrm>
            <a:off x="2699360" y="1146176"/>
            <a:ext cx="6001729" cy="352425"/>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600"/>
              </a:spcBef>
              <a:spcAft>
                <a:spcPts val="0"/>
              </a:spcAft>
              <a:buSzPts val="2160"/>
              <a:buNone/>
              <a:defRPr sz="2400">
                <a:solidFill>
                  <a:schemeClr val="accent1"/>
                </a:solidFill>
                <a:latin typeface="Calibri"/>
                <a:ea typeface="Calibri"/>
                <a:cs typeface="Calibri"/>
                <a:sym typeface="Calibri"/>
              </a:defRPr>
            </a:lvl1pPr>
            <a:lvl2pPr marL="914400" lvl="1" indent="-228600" algn="l">
              <a:lnSpc>
                <a:spcPct val="100000"/>
              </a:lnSpc>
              <a:spcBef>
                <a:spcPts val="400"/>
              </a:spcBef>
              <a:spcAft>
                <a:spcPts val="0"/>
              </a:spcAft>
              <a:buSzPts val="2160"/>
              <a:buNone/>
              <a:defRPr sz="2400">
                <a:solidFill>
                  <a:schemeClr val="accent1"/>
                </a:solidFill>
                <a:latin typeface="Calibri"/>
                <a:ea typeface="Calibri"/>
                <a:cs typeface="Calibri"/>
                <a:sym typeface="Calibri"/>
              </a:defRPr>
            </a:lvl2pPr>
            <a:lvl3pPr marL="1371600" lvl="2" indent="-228600" algn="l">
              <a:lnSpc>
                <a:spcPct val="100000"/>
              </a:lnSpc>
              <a:spcBef>
                <a:spcPts val="400"/>
              </a:spcBef>
              <a:spcAft>
                <a:spcPts val="0"/>
              </a:spcAft>
              <a:buSzPts val="2160"/>
              <a:buNone/>
              <a:defRPr sz="2400">
                <a:solidFill>
                  <a:schemeClr val="accent1"/>
                </a:solidFill>
                <a:latin typeface="Calibri"/>
                <a:ea typeface="Calibri"/>
                <a:cs typeface="Calibri"/>
                <a:sym typeface="Calibri"/>
              </a:defRPr>
            </a:lvl3pPr>
            <a:lvl4pPr marL="1828800" lvl="3" indent="-228600" algn="l">
              <a:lnSpc>
                <a:spcPct val="100000"/>
              </a:lnSpc>
              <a:spcBef>
                <a:spcPts val="300"/>
              </a:spcBef>
              <a:spcAft>
                <a:spcPts val="0"/>
              </a:spcAft>
              <a:buSzPts val="2160"/>
              <a:buNone/>
              <a:defRPr sz="2400">
                <a:solidFill>
                  <a:schemeClr val="accent1"/>
                </a:solidFill>
                <a:latin typeface="Calibri"/>
                <a:ea typeface="Calibri"/>
                <a:cs typeface="Calibri"/>
                <a:sym typeface="Calibri"/>
              </a:defRPr>
            </a:lvl4pPr>
            <a:lvl5pPr marL="2286000" lvl="4" indent="-228600" algn="l">
              <a:lnSpc>
                <a:spcPct val="100000"/>
              </a:lnSpc>
              <a:spcBef>
                <a:spcPts val="300"/>
              </a:spcBef>
              <a:spcAft>
                <a:spcPts val="0"/>
              </a:spcAft>
              <a:buSzPts val="2160"/>
              <a:buNone/>
              <a:defRPr sz="2400">
                <a:solidFill>
                  <a:schemeClr val="accent1"/>
                </a:solidFill>
                <a:latin typeface="Calibri"/>
                <a:ea typeface="Calibri"/>
                <a:cs typeface="Calibri"/>
                <a:sym typeface="Calibri"/>
              </a:defRPr>
            </a:lvl5pPr>
            <a:lvl6pPr marL="2743200" lvl="5" indent="-228600" algn="l">
              <a:lnSpc>
                <a:spcPct val="90000"/>
              </a:lnSpc>
              <a:spcBef>
                <a:spcPts val="156"/>
              </a:spcBef>
              <a:spcAft>
                <a:spcPts val="0"/>
              </a:spcAft>
              <a:buClr>
                <a:schemeClr val="dk1"/>
              </a:buClr>
              <a:buSzPts val="1800"/>
              <a:buNone/>
              <a:defRPr/>
            </a:lvl6pPr>
            <a:lvl7pPr marL="3200400" lvl="6" indent="-342900" algn="l">
              <a:lnSpc>
                <a:spcPct val="90000"/>
              </a:lnSpc>
              <a:spcBef>
                <a:spcPts val="156"/>
              </a:spcBef>
              <a:spcAft>
                <a:spcPts val="0"/>
              </a:spcAft>
              <a:buClr>
                <a:schemeClr val="dk1"/>
              </a:buClr>
              <a:buSzPts val="1800"/>
              <a:buChar char="•"/>
              <a:defRPr/>
            </a:lvl7pPr>
            <a:lvl8pPr marL="3657600" lvl="7" indent="-342900" algn="l">
              <a:lnSpc>
                <a:spcPct val="90000"/>
              </a:lnSpc>
              <a:spcBef>
                <a:spcPts val="156"/>
              </a:spcBef>
              <a:spcAft>
                <a:spcPts val="0"/>
              </a:spcAft>
              <a:buClr>
                <a:schemeClr val="dk1"/>
              </a:buClr>
              <a:buSzPts val="1800"/>
              <a:buChar char="•"/>
              <a:defRPr/>
            </a:lvl8pPr>
            <a:lvl9pPr marL="4114800" lvl="8" indent="-342900" algn="l">
              <a:lnSpc>
                <a:spcPct val="90000"/>
              </a:lnSpc>
              <a:spcBef>
                <a:spcPts val="156"/>
              </a:spcBef>
              <a:spcAft>
                <a:spcPts val="0"/>
              </a:spcAft>
              <a:buClr>
                <a:schemeClr val="dk1"/>
              </a:buClr>
              <a:buSzPts val="1800"/>
              <a:buChar char="•"/>
              <a:defRPr/>
            </a:lvl9pPr>
          </a:lstStyle>
          <a:p>
            <a:endParaRPr/>
          </a:p>
        </p:txBody>
      </p:sp>
    </p:spTree>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Photo Collage">
  <p:cSld name="Photo Collage">
    <p:spTree>
      <p:nvGrpSpPr>
        <p:cNvPr id="1" name="Shape 99"/>
        <p:cNvGrpSpPr/>
        <p:nvPr/>
      </p:nvGrpSpPr>
      <p:grpSpPr>
        <a:xfrm>
          <a:off x="0" y="0"/>
          <a:ext cx="0" cy="0"/>
          <a:chOff x="0" y="0"/>
          <a:chExt cx="0" cy="0"/>
        </a:xfrm>
      </p:grpSpPr>
      <p:sp>
        <p:nvSpPr>
          <p:cNvPr id="100" name="Google Shape;100;p23"/>
          <p:cNvSpPr>
            <a:spLocks noGrp="1"/>
          </p:cNvSpPr>
          <p:nvPr>
            <p:ph type="pic" idx="2"/>
          </p:nvPr>
        </p:nvSpPr>
        <p:spPr>
          <a:xfrm>
            <a:off x="4613565" y="1007707"/>
            <a:ext cx="2244436" cy="3552663"/>
          </a:xfrm>
          <a:prstGeom prst="rect">
            <a:avLst/>
          </a:prstGeom>
          <a:noFill/>
          <a:ln>
            <a:noFill/>
          </a:ln>
        </p:spPr>
      </p:sp>
      <p:sp>
        <p:nvSpPr>
          <p:cNvPr id="101" name="Google Shape;101;p23"/>
          <p:cNvSpPr>
            <a:spLocks noGrp="1"/>
          </p:cNvSpPr>
          <p:nvPr>
            <p:ph type="pic" idx="3"/>
          </p:nvPr>
        </p:nvSpPr>
        <p:spPr>
          <a:xfrm>
            <a:off x="1" y="2833069"/>
            <a:ext cx="2265218" cy="1727301"/>
          </a:xfrm>
          <a:prstGeom prst="rect">
            <a:avLst/>
          </a:prstGeom>
          <a:noFill/>
          <a:ln>
            <a:noFill/>
          </a:ln>
        </p:spPr>
      </p:sp>
      <p:sp>
        <p:nvSpPr>
          <p:cNvPr id="102" name="Google Shape;102;p23"/>
          <p:cNvSpPr>
            <a:spLocks noGrp="1"/>
          </p:cNvSpPr>
          <p:nvPr>
            <p:ph type="pic" idx="4"/>
          </p:nvPr>
        </p:nvSpPr>
        <p:spPr>
          <a:xfrm>
            <a:off x="0" y="1007707"/>
            <a:ext cx="4572000" cy="1784480"/>
          </a:xfrm>
          <a:prstGeom prst="rect">
            <a:avLst/>
          </a:prstGeom>
          <a:noFill/>
          <a:ln>
            <a:noFill/>
          </a:ln>
        </p:spPr>
      </p:sp>
      <p:sp>
        <p:nvSpPr>
          <p:cNvPr id="103" name="Google Shape;103;p23"/>
          <p:cNvSpPr>
            <a:spLocks noGrp="1"/>
          </p:cNvSpPr>
          <p:nvPr>
            <p:ph type="pic" idx="5"/>
          </p:nvPr>
        </p:nvSpPr>
        <p:spPr>
          <a:xfrm>
            <a:off x="6891543" y="2833069"/>
            <a:ext cx="2244436" cy="1726232"/>
          </a:xfrm>
          <a:prstGeom prst="rect">
            <a:avLst/>
          </a:prstGeom>
          <a:noFill/>
          <a:ln>
            <a:noFill/>
          </a:ln>
        </p:spPr>
      </p:sp>
      <p:sp>
        <p:nvSpPr>
          <p:cNvPr id="104" name="Google Shape;104;p23"/>
          <p:cNvSpPr>
            <a:spLocks noGrp="1"/>
          </p:cNvSpPr>
          <p:nvPr>
            <p:ph type="pic" idx="6"/>
          </p:nvPr>
        </p:nvSpPr>
        <p:spPr>
          <a:xfrm>
            <a:off x="6889721" y="1007707"/>
            <a:ext cx="2244436" cy="1784480"/>
          </a:xfrm>
          <a:prstGeom prst="rect">
            <a:avLst/>
          </a:prstGeom>
          <a:noFill/>
          <a:ln>
            <a:noFill/>
          </a:ln>
        </p:spPr>
      </p:sp>
      <p:sp>
        <p:nvSpPr>
          <p:cNvPr id="105" name="Google Shape;105;p23"/>
          <p:cNvSpPr>
            <a:spLocks noGrp="1"/>
          </p:cNvSpPr>
          <p:nvPr>
            <p:ph type="pic" idx="7"/>
          </p:nvPr>
        </p:nvSpPr>
        <p:spPr>
          <a:xfrm>
            <a:off x="2306782" y="2833069"/>
            <a:ext cx="2265218" cy="1726232"/>
          </a:xfrm>
          <a:prstGeom prst="rect">
            <a:avLst/>
          </a:prstGeom>
          <a:noFill/>
          <a:ln>
            <a:noFill/>
          </a:ln>
        </p:spPr>
      </p:sp>
      <p:sp>
        <p:nvSpPr>
          <p:cNvPr id="106" name="Google Shape;106;p23"/>
          <p:cNvSpPr txBox="1">
            <a:spLocks noGrp="1"/>
          </p:cNvSpPr>
          <p:nvPr>
            <p:ph type="title"/>
          </p:nvPr>
        </p:nvSpPr>
        <p:spPr>
          <a:xfrm>
            <a:off x="363538" y="440165"/>
            <a:ext cx="8416925" cy="492443"/>
          </a:xfrm>
          <a:prstGeom prst="rect">
            <a:avLst/>
          </a:prstGeom>
          <a:noFill/>
          <a:ln>
            <a:noFill/>
          </a:ln>
        </p:spPr>
        <p:txBody>
          <a:bodyPr spcFirstLastPara="1" wrap="square" lIns="91425" tIns="45700" rIns="91425" bIns="45700" anchor="b" anchorCtr="0">
            <a:spAutoFit/>
          </a:bodyPr>
          <a:lstStyle>
            <a:lvl1pPr lvl="0" algn="l">
              <a:lnSpc>
                <a:spcPct val="100000"/>
              </a:lnSpc>
              <a:spcBef>
                <a:spcPts val="0"/>
              </a:spcBef>
              <a:spcAft>
                <a:spcPts val="0"/>
              </a:spcAft>
              <a:buClr>
                <a:schemeClr val="accent1"/>
              </a:buClr>
              <a:buSzPts val="26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wo Photo w/Label">
  <p:cSld name="Two Photo w/Label">
    <p:spTree>
      <p:nvGrpSpPr>
        <p:cNvPr id="1" name="Shape 107"/>
        <p:cNvGrpSpPr/>
        <p:nvPr/>
      </p:nvGrpSpPr>
      <p:grpSpPr>
        <a:xfrm>
          <a:off x="0" y="0"/>
          <a:ext cx="0" cy="0"/>
          <a:chOff x="0" y="0"/>
          <a:chExt cx="0" cy="0"/>
        </a:xfrm>
      </p:grpSpPr>
      <p:sp>
        <p:nvSpPr>
          <p:cNvPr id="108" name="Google Shape;108;p24"/>
          <p:cNvSpPr/>
          <p:nvPr/>
        </p:nvSpPr>
        <p:spPr>
          <a:xfrm>
            <a:off x="0" y="1007707"/>
            <a:ext cx="9144000" cy="3551594"/>
          </a:xfrm>
          <a:prstGeom prst="rect">
            <a:avLst/>
          </a:prstGeom>
          <a:solidFill>
            <a:srgbClr val="E1E1E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521"/>
              <a:buFont typeface="Arial"/>
              <a:buNone/>
            </a:pPr>
            <a:endParaRPr sz="521" b="0" i="0" u="none" strike="noStrike" cap="none">
              <a:solidFill>
                <a:srgbClr val="FFFFFF"/>
              </a:solidFill>
              <a:latin typeface="Arial"/>
              <a:ea typeface="Arial"/>
              <a:cs typeface="Arial"/>
              <a:sym typeface="Arial"/>
            </a:endParaRPr>
          </a:p>
        </p:txBody>
      </p:sp>
      <p:sp>
        <p:nvSpPr>
          <p:cNvPr id="109" name="Google Shape;109;p24"/>
          <p:cNvSpPr>
            <a:spLocks noGrp="1"/>
          </p:cNvSpPr>
          <p:nvPr>
            <p:ph type="pic" idx="2"/>
          </p:nvPr>
        </p:nvSpPr>
        <p:spPr>
          <a:xfrm>
            <a:off x="1739034" y="1173689"/>
            <a:ext cx="2763982" cy="2561253"/>
          </a:xfrm>
          <a:prstGeom prst="rect">
            <a:avLst/>
          </a:prstGeom>
          <a:noFill/>
          <a:ln>
            <a:noFill/>
          </a:ln>
        </p:spPr>
      </p:sp>
      <p:sp>
        <p:nvSpPr>
          <p:cNvPr id="110" name="Google Shape;110;p24"/>
          <p:cNvSpPr>
            <a:spLocks noGrp="1"/>
          </p:cNvSpPr>
          <p:nvPr>
            <p:ph type="pic" idx="3"/>
          </p:nvPr>
        </p:nvSpPr>
        <p:spPr>
          <a:xfrm>
            <a:off x="4655127" y="1173689"/>
            <a:ext cx="2763982" cy="2561253"/>
          </a:xfrm>
          <a:prstGeom prst="rect">
            <a:avLst/>
          </a:prstGeom>
          <a:noFill/>
          <a:ln>
            <a:noFill/>
          </a:ln>
        </p:spPr>
      </p:sp>
      <p:sp>
        <p:nvSpPr>
          <p:cNvPr id="111" name="Google Shape;111;p24"/>
          <p:cNvSpPr txBox="1">
            <a:spLocks noGrp="1"/>
          </p:cNvSpPr>
          <p:nvPr>
            <p:ph type="body" idx="1"/>
          </p:nvPr>
        </p:nvSpPr>
        <p:spPr>
          <a:xfrm>
            <a:off x="1739035" y="3734943"/>
            <a:ext cx="2763693" cy="671804"/>
          </a:xfrm>
          <a:prstGeom prst="rect">
            <a:avLst/>
          </a:prstGeom>
          <a:solidFill>
            <a:schemeClr val="accent1"/>
          </a:solidFill>
          <a:ln>
            <a:noFill/>
          </a:ln>
        </p:spPr>
        <p:txBody>
          <a:bodyPr spcFirstLastPara="1" wrap="square" lIns="91425" tIns="45700" rIns="91425" bIns="45700" anchor="ctr" anchorCtr="0">
            <a:noAutofit/>
          </a:bodyPr>
          <a:lstStyle>
            <a:lvl1pPr marL="457200" lvl="0" indent="-228600" algn="ctr">
              <a:lnSpc>
                <a:spcPct val="100000"/>
              </a:lnSpc>
              <a:spcBef>
                <a:spcPts val="600"/>
              </a:spcBef>
              <a:spcAft>
                <a:spcPts val="0"/>
              </a:spcAft>
              <a:buSzPts val="1800"/>
              <a:buNone/>
              <a:defRPr sz="2000">
                <a:solidFill>
                  <a:schemeClr val="lt1"/>
                </a:solidFill>
              </a:defRPr>
            </a:lvl1pPr>
            <a:lvl2pPr marL="914400" lvl="1" indent="-331469" algn="l">
              <a:lnSpc>
                <a:spcPct val="100000"/>
              </a:lnSpc>
              <a:spcBef>
                <a:spcPts val="400"/>
              </a:spcBef>
              <a:spcAft>
                <a:spcPts val="0"/>
              </a:spcAft>
              <a:buSzPts val="1620"/>
              <a:buChar char="–"/>
              <a:defRPr/>
            </a:lvl2pPr>
            <a:lvl3pPr marL="1371600" lvl="2" indent="-331469" algn="l">
              <a:lnSpc>
                <a:spcPct val="100000"/>
              </a:lnSpc>
              <a:spcBef>
                <a:spcPts val="400"/>
              </a:spcBef>
              <a:spcAft>
                <a:spcPts val="0"/>
              </a:spcAft>
              <a:buSzPts val="1620"/>
              <a:buChar char="•"/>
              <a:defRPr/>
            </a:lvl3pPr>
            <a:lvl4pPr marL="1828800" lvl="3" indent="-331469" algn="l">
              <a:lnSpc>
                <a:spcPct val="100000"/>
              </a:lnSpc>
              <a:spcBef>
                <a:spcPts val="300"/>
              </a:spcBef>
              <a:spcAft>
                <a:spcPts val="0"/>
              </a:spcAft>
              <a:buSzPts val="1620"/>
              <a:buChar char="–"/>
              <a:defRPr/>
            </a:lvl4pPr>
            <a:lvl5pPr marL="2286000" lvl="4" indent="-331470" algn="l">
              <a:lnSpc>
                <a:spcPct val="100000"/>
              </a:lnSpc>
              <a:spcBef>
                <a:spcPts val="300"/>
              </a:spcBef>
              <a:spcAft>
                <a:spcPts val="0"/>
              </a:spcAft>
              <a:buSzPts val="1620"/>
              <a:buChar char="•"/>
              <a:defRPr/>
            </a:lvl5pPr>
            <a:lvl6pPr marL="2743200" lvl="5" indent="-228600" algn="l">
              <a:lnSpc>
                <a:spcPct val="90000"/>
              </a:lnSpc>
              <a:spcBef>
                <a:spcPts val="156"/>
              </a:spcBef>
              <a:spcAft>
                <a:spcPts val="0"/>
              </a:spcAft>
              <a:buClr>
                <a:schemeClr val="dk1"/>
              </a:buClr>
              <a:buSzPts val="1800"/>
              <a:buNone/>
              <a:defRPr/>
            </a:lvl6pPr>
            <a:lvl7pPr marL="3200400" lvl="6" indent="-342900" algn="l">
              <a:lnSpc>
                <a:spcPct val="90000"/>
              </a:lnSpc>
              <a:spcBef>
                <a:spcPts val="156"/>
              </a:spcBef>
              <a:spcAft>
                <a:spcPts val="0"/>
              </a:spcAft>
              <a:buClr>
                <a:schemeClr val="dk1"/>
              </a:buClr>
              <a:buSzPts val="1800"/>
              <a:buChar char="•"/>
              <a:defRPr/>
            </a:lvl7pPr>
            <a:lvl8pPr marL="3657600" lvl="7" indent="-342900" algn="l">
              <a:lnSpc>
                <a:spcPct val="90000"/>
              </a:lnSpc>
              <a:spcBef>
                <a:spcPts val="156"/>
              </a:spcBef>
              <a:spcAft>
                <a:spcPts val="0"/>
              </a:spcAft>
              <a:buClr>
                <a:schemeClr val="dk1"/>
              </a:buClr>
              <a:buSzPts val="1800"/>
              <a:buChar char="•"/>
              <a:defRPr/>
            </a:lvl8pPr>
            <a:lvl9pPr marL="4114800" lvl="8" indent="-342900" algn="l">
              <a:lnSpc>
                <a:spcPct val="90000"/>
              </a:lnSpc>
              <a:spcBef>
                <a:spcPts val="156"/>
              </a:spcBef>
              <a:spcAft>
                <a:spcPts val="0"/>
              </a:spcAft>
              <a:buClr>
                <a:schemeClr val="dk1"/>
              </a:buClr>
              <a:buSzPts val="1800"/>
              <a:buChar char="•"/>
              <a:defRPr/>
            </a:lvl9pPr>
          </a:lstStyle>
          <a:p>
            <a:endParaRPr/>
          </a:p>
        </p:txBody>
      </p:sp>
      <p:sp>
        <p:nvSpPr>
          <p:cNvPr id="112" name="Google Shape;112;p24"/>
          <p:cNvSpPr txBox="1">
            <a:spLocks noGrp="1"/>
          </p:cNvSpPr>
          <p:nvPr>
            <p:ph type="body" idx="4"/>
          </p:nvPr>
        </p:nvSpPr>
        <p:spPr>
          <a:xfrm>
            <a:off x="4655417" y="3734943"/>
            <a:ext cx="2763693" cy="671804"/>
          </a:xfrm>
          <a:prstGeom prst="rect">
            <a:avLst/>
          </a:prstGeom>
          <a:solidFill>
            <a:schemeClr val="accent1"/>
          </a:solidFill>
          <a:ln>
            <a:noFill/>
          </a:ln>
        </p:spPr>
        <p:txBody>
          <a:bodyPr spcFirstLastPara="1" wrap="square" lIns="91425" tIns="45700" rIns="91425" bIns="45700" anchor="ctr" anchorCtr="0">
            <a:noAutofit/>
          </a:bodyPr>
          <a:lstStyle>
            <a:lvl1pPr marL="457200" lvl="0" indent="-228600" algn="ctr">
              <a:lnSpc>
                <a:spcPct val="100000"/>
              </a:lnSpc>
              <a:spcBef>
                <a:spcPts val="600"/>
              </a:spcBef>
              <a:spcAft>
                <a:spcPts val="0"/>
              </a:spcAft>
              <a:buSzPts val="1800"/>
              <a:buNone/>
              <a:defRPr sz="2000">
                <a:solidFill>
                  <a:schemeClr val="lt1"/>
                </a:solidFill>
              </a:defRPr>
            </a:lvl1pPr>
            <a:lvl2pPr marL="914400" lvl="1" indent="-331469" algn="l">
              <a:lnSpc>
                <a:spcPct val="100000"/>
              </a:lnSpc>
              <a:spcBef>
                <a:spcPts val="400"/>
              </a:spcBef>
              <a:spcAft>
                <a:spcPts val="0"/>
              </a:spcAft>
              <a:buSzPts val="1620"/>
              <a:buChar char="–"/>
              <a:defRPr/>
            </a:lvl2pPr>
            <a:lvl3pPr marL="1371600" lvl="2" indent="-331469" algn="l">
              <a:lnSpc>
                <a:spcPct val="100000"/>
              </a:lnSpc>
              <a:spcBef>
                <a:spcPts val="400"/>
              </a:spcBef>
              <a:spcAft>
                <a:spcPts val="0"/>
              </a:spcAft>
              <a:buSzPts val="1620"/>
              <a:buChar char="•"/>
              <a:defRPr/>
            </a:lvl3pPr>
            <a:lvl4pPr marL="1828800" lvl="3" indent="-331469" algn="l">
              <a:lnSpc>
                <a:spcPct val="100000"/>
              </a:lnSpc>
              <a:spcBef>
                <a:spcPts val="300"/>
              </a:spcBef>
              <a:spcAft>
                <a:spcPts val="0"/>
              </a:spcAft>
              <a:buSzPts val="1620"/>
              <a:buChar char="–"/>
              <a:defRPr/>
            </a:lvl4pPr>
            <a:lvl5pPr marL="2286000" lvl="4" indent="-331470" algn="l">
              <a:lnSpc>
                <a:spcPct val="100000"/>
              </a:lnSpc>
              <a:spcBef>
                <a:spcPts val="300"/>
              </a:spcBef>
              <a:spcAft>
                <a:spcPts val="0"/>
              </a:spcAft>
              <a:buSzPts val="1620"/>
              <a:buChar char="•"/>
              <a:defRPr/>
            </a:lvl5pPr>
            <a:lvl6pPr marL="2743200" lvl="5" indent="-228600" algn="l">
              <a:lnSpc>
                <a:spcPct val="90000"/>
              </a:lnSpc>
              <a:spcBef>
                <a:spcPts val="156"/>
              </a:spcBef>
              <a:spcAft>
                <a:spcPts val="0"/>
              </a:spcAft>
              <a:buClr>
                <a:schemeClr val="dk1"/>
              </a:buClr>
              <a:buSzPts val="1800"/>
              <a:buNone/>
              <a:defRPr/>
            </a:lvl6pPr>
            <a:lvl7pPr marL="3200400" lvl="6" indent="-342900" algn="l">
              <a:lnSpc>
                <a:spcPct val="90000"/>
              </a:lnSpc>
              <a:spcBef>
                <a:spcPts val="156"/>
              </a:spcBef>
              <a:spcAft>
                <a:spcPts val="0"/>
              </a:spcAft>
              <a:buClr>
                <a:schemeClr val="dk1"/>
              </a:buClr>
              <a:buSzPts val="1800"/>
              <a:buChar char="•"/>
              <a:defRPr/>
            </a:lvl7pPr>
            <a:lvl8pPr marL="3657600" lvl="7" indent="-342900" algn="l">
              <a:lnSpc>
                <a:spcPct val="90000"/>
              </a:lnSpc>
              <a:spcBef>
                <a:spcPts val="156"/>
              </a:spcBef>
              <a:spcAft>
                <a:spcPts val="0"/>
              </a:spcAft>
              <a:buClr>
                <a:schemeClr val="dk1"/>
              </a:buClr>
              <a:buSzPts val="1800"/>
              <a:buChar char="•"/>
              <a:defRPr/>
            </a:lvl8pPr>
            <a:lvl9pPr marL="4114800" lvl="8" indent="-342900" algn="l">
              <a:lnSpc>
                <a:spcPct val="90000"/>
              </a:lnSpc>
              <a:spcBef>
                <a:spcPts val="156"/>
              </a:spcBef>
              <a:spcAft>
                <a:spcPts val="0"/>
              </a:spcAft>
              <a:buClr>
                <a:schemeClr val="dk1"/>
              </a:buClr>
              <a:buSzPts val="1800"/>
              <a:buChar char="•"/>
              <a:defRPr/>
            </a:lvl9pPr>
          </a:lstStyle>
          <a:p>
            <a:endParaRPr/>
          </a:p>
        </p:txBody>
      </p:sp>
      <p:sp>
        <p:nvSpPr>
          <p:cNvPr id="113" name="Google Shape;113;p24"/>
          <p:cNvSpPr txBox="1">
            <a:spLocks noGrp="1"/>
          </p:cNvSpPr>
          <p:nvPr>
            <p:ph type="title"/>
          </p:nvPr>
        </p:nvSpPr>
        <p:spPr>
          <a:xfrm>
            <a:off x="363538" y="440165"/>
            <a:ext cx="8416925" cy="492443"/>
          </a:xfrm>
          <a:prstGeom prst="rect">
            <a:avLst/>
          </a:prstGeom>
          <a:noFill/>
          <a:ln>
            <a:noFill/>
          </a:ln>
        </p:spPr>
        <p:txBody>
          <a:bodyPr spcFirstLastPara="1" wrap="square" lIns="91425" tIns="45700" rIns="91425" bIns="45700" anchor="b" anchorCtr="0">
            <a:sp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wo Photos and Takeaway">
  <p:cSld name="Two Photos and Takeaway">
    <p:spTree>
      <p:nvGrpSpPr>
        <p:cNvPr id="1" name="Shape 114"/>
        <p:cNvGrpSpPr/>
        <p:nvPr/>
      </p:nvGrpSpPr>
      <p:grpSpPr>
        <a:xfrm>
          <a:off x="0" y="0"/>
          <a:ext cx="0" cy="0"/>
          <a:chOff x="0" y="0"/>
          <a:chExt cx="0" cy="0"/>
        </a:xfrm>
      </p:grpSpPr>
      <p:sp>
        <p:nvSpPr>
          <p:cNvPr id="115" name="Google Shape;115;p25"/>
          <p:cNvSpPr>
            <a:spLocks noGrp="1"/>
          </p:cNvSpPr>
          <p:nvPr>
            <p:ph type="pic" idx="2"/>
          </p:nvPr>
        </p:nvSpPr>
        <p:spPr>
          <a:xfrm>
            <a:off x="1" y="1007707"/>
            <a:ext cx="3034145" cy="3551594"/>
          </a:xfrm>
          <a:prstGeom prst="rect">
            <a:avLst/>
          </a:prstGeom>
          <a:noFill/>
          <a:ln>
            <a:noFill/>
          </a:ln>
        </p:spPr>
      </p:sp>
      <p:sp>
        <p:nvSpPr>
          <p:cNvPr id="116" name="Google Shape;116;p25"/>
          <p:cNvSpPr>
            <a:spLocks noGrp="1"/>
          </p:cNvSpPr>
          <p:nvPr>
            <p:ph type="pic" idx="3"/>
          </p:nvPr>
        </p:nvSpPr>
        <p:spPr>
          <a:xfrm>
            <a:off x="6109856" y="1007707"/>
            <a:ext cx="3034145" cy="3551594"/>
          </a:xfrm>
          <a:prstGeom prst="rect">
            <a:avLst/>
          </a:prstGeom>
          <a:noFill/>
          <a:ln>
            <a:noFill/>
          </a:ln>
        </p:spPr>
      </p:sp>
      <p:sp>
        <p:nvSpPr>
          <p:cNvPr id="117" name="Google Shape;117;p25"/>
          <p:cNvSpPr txBox="1">
            <a:spLocks noGrp="1"/>
          </p:cNvSpPr>
          <p:nvPr>
            <p:ph type="body" idx="1"/>
          </p:nvPr>
        </p:nvSpPr>
        <p:spPr>
          <a:xfrm>
            <a:off x="3063240" y="1005841"/>
            <a:ext cx="3017520" cy="3553460"/>
          </a:xfrm>
          <a:prstGeom prst="rect">
            <a:avLst/>
          </a:prstGeom>
          <a:solidFill>
            <a:schemeClr val="accent1"/>
          </a:solidFill>
          <a:ln>
            <a:noFill/>
          </a:ln>
        </p:spPr>
        <p:txBody>
          <a:bodyPr spcFirstLastPara="1" wrap="square" lIns="182875" tIns="182875" rIns="182875" bIns="182875" anchor="ctr" anchorCtr="0">
            <a:noAutofit/>
          </a:bodyPr>
          <a:lstStyle>
            <a:lvl1pPr marL="457200" lvl="0" indent="-228600" algn="l">
              <a:lnSpc>
                <a:spcPct val="100000"/>
              </a:lnSpc>
              <a:spcBef>
                <a:spcPts val="545"/>
              </a:spcBef>
              <a:spcAft>
                <a:spcPts val="0"/>
              </a:spcAft>
              <a:buSzPts val="1800"/>
              <a:buNone/>
              <a:defRPr sz="2000">
                <a:solidFill>
                  <a:schemeClr val="lt1"/>
                </a:solidFill>
              </a:defRPr>
            </a:lvl1pPr>
            <a:lvl2pPr marL="914400" lvl="1" indent="-331469" algn="l">
              <a:lnSpc>
                <a:spcPct val="100000"/>
              </a:lnSpc>
              <a:spcBef>
                <a:spcPts val="400"/>
              </a:spcBef>
              <a:spcAft>
                <a:spcPts val="0"/>
              </a:spcAft>
              <a:buSzPts val="1620"/>
              <a:buChar char="–"/>
              <a:defRPr/>
            </a:lvl2pPr>
            <a:lvl3pPr marL="1371600" lvl="2" indent="-331469" algn="l">
              <a:lnSpc>
                <a:spcPct val="100000"/>
              </a:lnSpc>
              <a:spcBef>
                <a:spcPts val="400"/>
              </a:spcBef>
              <a:spcAft>
                <a:spcPts val="0"/>
              </a:spcAft>
              <a:buSzPts val="1620"/>
              <a:buChar char="•"/>
              <a:defRPr/>
            </a:lvl3pPr>
            <a:lvl4pPr marL="1828800" lvl="3" indent="-331469" algn="l">
              <a:lnSpc>
                <a:spcPct val="100000"/>
              </a:lnSpc>
              <a:spcBef>
                <a:spcPts val="300"/>
              </a:spcBef>
              <a:spcAft>
                <a:spcPts val="0"/>
              </a:spcAft>
              <a:buSzPts val="1620"/>
              <a:buChar char="–"/>
              <a:defRPr/>
            </a:lvl4pPr>
            <a:lvl5pPr marL="2286000" lvl="4" indent="-331470" algn="l">
              <a:lnSpc>
                <a:spcPct val="100000"/>
              </a:lnSpc>
              <a:spcBef>
                <a:spcPts val="300"/>
              </a:spcBef>
              <a:spcAft>
                <a:spcPts val="0"/>
              </a:spcAft>
              <a:buSzPts val="1620"/>
              <a:buChar char="•"/>
              <a:defRPr/>
            </a:lvl5pPr>
            <a:lvl6pPr marL="2743200" lvl="5" indent="-228600" algn="l">
              <a:lnSpc>
                <a:spcPct val="90000"/>
              </a:lnSpc>
              <a:spcBef>
                <a:spcPts val="156"/>
              </a:spcBef>
              <a:spcAft>
                <a:spcPts val="0"/>
              </a:spcAft>
              <a:buClr>
                <a:schemeClr val="dk1"/>
              </a:buClr>
              <a:buSzPts val="1800"/>
              <a:buNone/>
              <a:defRPr/>
            </a:lvl6pPr>
            <a:lvl7pPr marL="3200400" lvl="6" indent="-342900" algn="l">
              <a:lnSpc>
                <a:spcPct val="90000"/>
              </a:lnSpc>
              <a:spcBef>
                <a:spcPts val="156"/>
              </a:spcBef>
              <a:spcAft>
                <a:spcPts val="0"/>
              </a:spcAft>
              <a:buClr>
                <a:schemeClr val="dk1"/>
              </a:buClr>
              <a:buSzPts val="1800"/>
              <a:buChar char="•"/>
              <a:defRPr/>
            </a:lvl7pPr>
            <a:lvl8pPr marL="3657600" lvl="7" indent="-342900" algn="l">
              <a:lnSpc>
                <a:spcPct val="90000"/>
              </a:lnSpc>
              <a:spcBef>
                <a:spcPts val="156"/>
              </a:spcBef>
              <a:spcAft>
                <a:spcPts val="0"/>
              </a:spcAft>
              <a:buClr>
                <a:schemeClr val="dk1"/>
              </a:buClr>
              <a:buSzPts val="1800"/>
              <a:buChar char="•"/>
              <a:defRPr/>
            </a:lvl8pPr>
            <a:lvl9pPr marL="4114800" lvl="8" indent="-342900" algn="l">
              <a:lnSpc>
                <a:spcPct val="90000"/>
              </a:lnSpc>
              <a:spcBef>
                <a:spcPts val="156"/>
              </a:spcBef>
              <a:spcAft>
                <a:spcPts val="0"/>
              </a:spcAft>
              <a:buClr>
                <a:schemeClr val="dk1"/>
              </a:buClr>
              <a:buSzPts val="1800"/>
              <a:buChar char="•"/>
              <a:defRPr/>
            </a:lvl9pPr>
          </a:lstStyle>
          <a:p>
            <a:endParaRPr/>
          </a:p>
        </p:txBody>
      </p:sp>
      <p:sp>
        <p:nvSpPr>
          <p:cNvPr id="118" name="Google Shape;118;p25"/>
          <p:cNvSpPr txBox="1">
            <a:spLocks noGrp="1"/>
          </p:cNvSpPr>
          <p:nvPr>
            <p:ph type="title"/>
          </p:nvPr>
        </p:nvSpPr>
        <p:spPr>
          <a:xfrm>
            <a:off x="363538" y="440165"/>
            <a:ext cx="8416925" cy="492443"/>
          </a:xfrm>
          <a:prstGeom prst="rect">
            <a:avLst/>
          </a:prstGeom>
          <a:noFill/>
          <a:ln>
            <a:noFill/>
          </a:ln>
        </p:spPr>
        <p:txBody>
          <a:bodyPr spcFirstLastPara="1" wrap="square" lIns="91425" tIns="45700" rIns="91425" bIns="45700" anchor="b" anchorCtr="0">
            <a:sp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Photo and Content (right)">
  <p:cSld name="Photo and Content (right)">
    <p:spTree>
      <p:nvGrpSpPr>
        <p:cNvPr id="1" name="Shape 119"/>
        <p:cNvGrpSpPr/>
        <p:nvPr/>
      </p:nvGrpSpPr>
      <p:grpSpPr>
        <a:xfrm>
          <a:off x="0" y="0"/>
          <a:ext cx="0" cy="0"/>
          <a:chOff x="0" y="0"/>
          <a:chExt cx="0" cy="0"/>
        </a:xfrm>
      </p:grpSpPr>
      <p:sp>
        <p:nvSpPr>
          <p:cNvPr id="120" name="Google Shape;120;p26"/>
          <p:cNvSpPr/>
          <p:nvPr/>
        </p:nvSpPr>
        <p:spPr>
          <a:xfrm>
            <a:off x="1" y="1007707"/>
            <a:ext cx="6004458" cy="3551594"/>
          </a:xfrm>
          <a:prstGeom prst="rect">
            <a:avLst/>
          </a:prstGeom>
          <a:solidFill>
            <a:srgbClr val="E1E1E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521"/>
              <a:buFont typeface="Arial"/>
              <a:buNone/>
            </a:pPr>
            <a:endParaRPr sz="521" b="0" i="0" u="none" strike="noStrike" cap="none">
              <a:solidFill>
                <a:srgbClr val="FFFFFF"/>
              </a:solidFill>
              <a:latin typeface="Arial"/>
              <a:ea typeface="Arial"/>
              <a:cs typeface="Arial"/>
              <a:sym typeface="Arial"/>
            </a:endParaRPr>
          </a:p>
        </p:txBody>
      </p:sp>
      <p:sp>
        <p:nvSpPr>
          <p:cNvPr id="121" name="Google Shape;121;p26"/>
          <p:cNvSpPr>
            <a:spLocks noGrp="1"/>
          </p:cNvSpPr>
          <p:nvPr>
            <p:ph type="pic" idx="2"/>
          </p:nvPr>
        </p:nvSpPr>
        <p:spPr>
          <a:xfrm>
            <a:off x="6048300" y="1007416"/>
            <a:ext cx="3096491" cy="2863127"/>
          </a:xfrm>
          <a:prstGeom prst="rect">
            <a:avLst/>
          </a:prstGeom>
          <a:noFill/>
          <a:ln>
            <a:noFill/>
          </a:ln>
        </p:spPr>
      </p:sp>
      <p:sp>
        <p:nvSpPr>
          <p:cNvPr id="122" name="Google Shape;122;p26"/>
          <p:cNvSpPr txBox="1">
            <a:spLocks noGrp="1"/>
          </p:cNvSpPr>
          <p:nvPr>
            <p:ph type="body" idx="1"/>
          </p:nvPr>
        </p:nvSpPr>
        <p:spPr>
          <a:xfrm>
            <a:off x="6048299" y="3870543"/>
            <a:ext cx="3096096" cy="688759"/>
          </a:xfrm>
          <a:prstGeom prst="rect">
            <a:avLst/>
          </a:prstGeom>
          <a:solidFill>
            <a:schemeClr val="accent1"/>
          </a:solidFill>
          <a:ln>
            <a:noFill/>
          </a:ln>
        </p:spPr>
        <p:txBody>
          <a:bodyPr spcFirstLastPara="1" wrap="square" lIns="91425" tIns="45700" rIns="91425" bIns="45700" anchor="ctr" anchorCtr="0">
            <a:noAutofit/>
          </a:bodyPr>
          <a:lstStyle>
            <a:lvl1pPr marL="457200" lvl="0" indent="-228600" algn="ctr">
              <a:lnSpc>
                <a:spcPct val="100000"/>
              </a:lnSpc>
              <a:spcBef>
                <a:spcPts val="600"/>
              </a:spcBef>
              <a:spcAft>
                <a:spcPts val="0"/>
              </a:spcAft>
              <a:buSzPts val="1800"/>
              <a:buNone/>
              <a:defRPr sz="2000">
                <a:solidFill>
                  <a:schemeClr val="lt1"/>
                </a:solidFill>
              </a:defRPr>
            </a:lvl1pPr>
            <a:lvl2pPr marL="914400" lvl="1" indent="-331469" algn="l">
              <a:lnSpc>
                <a:spcPct val="100000"/>
              </a:lnSpc>
              <a:spcBef>
                <a:spcPts val="400"/>
              </a:spcBef>
              <a:spcAft>
                <a:spcPts val="0"/>
              </a:spcAft>
              <a:buSzPts val="1620"/>
              <a:buChar char="–"/>
              <a:defRPr/>
            </a:lvl2pPr>
            <a:lvl3pPr marL="1371600" lvl="2" indent="-331469" algn="l">
              <a:lnSpc>
                <a:spcPct val="100000"/>
              </a:lnSpc>
              <a:spcBef>
                <a:spcPts val="400"/>
              </a:spcBef>
              <a:spcAft>
                <a:spcPts val="0"/>
              </a:spcAft>
              <a:buSzPts val="1620"/>
              <a:buChar char="•"/>
              <a:defRPr/>
            </a:lvl3pPr>
            <a:lvl4pPr marL="1828800" lvl="3" indent="-331469" algn="l">
              <a:lnSpc>
                <a:spcPct val="100000"/>
              </a:lnSpc>
              <a:spcBef>
                <a:spcPts val="300"/>
              </a:spcBef>
              <a:spcAft>
                <a:spcPts val="0"/>
              </a:spcAft>
              <a:buSzPts val="1620"/>
              <a:buChar char="–"/>
              <a:defRPr/>
            </a:lvl4pPr>
            <a:lvl5pPr marL="2286000" lvl="4" indent="-331470" algn="l">
              <a:lnSpc>
                <a:spcPct val="100000"/>
              </a:lnSpc>
              <a:spcBef>
                <a:spcPts val="300"/>
              </a:spcBef>
              <a:spcAft>
                <a:spcPts val="0"/>
              </a:spcAft>
              <a:buSzPts val="1620"/>
              <a:buChar char="•"/>
              <a:defRPr/>
            </a:lvl5pPr>
            <a:lvl6pPr marL="2743200" lvl="5" indent="-228600" algn="l">
              <a:lnSpc>
                <a:spcPct val="90000"/>
              </a:lnSpc>
              <a:spcBef>
                <a:spcPts val="156"/>
              </a:spcBef>
              <a:spcAft>
                <a:spcPts val="0"/>
              </a:spcAft>
              <a:buClr>
                <a:schemeClr val="dk1"/>
              </a:buClr>
              <a:buSzPts val="1800"/>
              <a:buNone/>
              <a:defRPr/>
            </a:lvl6pPr>
            <a:lvl7pPr marL="3200400" lvl="6" indent="-342900" algn="l">
              <a:lnSpc>
                <a:spcPct val="90000"/>
              </a:lnSpc>
              <a:spcBef>
                <a:spcPts val="156"/>
              </a:spcBef>
              <a:spcAft>
                <a:spcPts val="0"/>
              </a:spcAft>
              <a:buClr>
                <a:schemeClr val="dk1"/>
              </a:buClr>
              <a:buSzPts val="1800"/>
              <a:buChar char="•"/>
              <a:defRPr/>
            </a:lvl7pPr>
            <a:lvl8pPr marL="3657600" lvl="7" indent="-342900" algn="l">
              <a:lnSpc>
                <a:spcPct val="90000"/>
              </a:lnSpc>
              <a:spcBef>
                <a:spcPts val="156"/>
              </a:spcBef>
              <a:spcAft>
                <a:spcPts val="0"/>
              </a:spcAft>
              <a:buClr>
                <a:schemeClr val="dk1"/>
              </a:buClr>
              <a:buSzPts val="1800"/>
              <a:buChar char="•"/>
              <a:defRPr/>
            </a:lvl8pPr>
            <a:lvl9pPr marL="4114800" lvl="8" indent="-342900" algn="l">
              <a:lnSpc>
                <a:spcPct val="90000"/>
              </a:lnSpc>
              <a:spcBef>
                <a:spcPts val="156"/>
              </a:spcBef>
              <a:spcAft>
                <a:spcPts val="0"/>
              </a:spcAft>
              <a:buClr>
                <a:schemeClr val="dk1"/>
              </a:buClr>
              <a:buSzPts val="1800"/>
              <a:buChar char="•"/>
              <a:defRPr/>
            </a:lvl9pPr>
          </a:lstStyle>
          <a:p>
            <a:endParaRPr/>
          </a:p>
        </p:txBody>
      </p:sp>
      <p:sp>
        <p:nvSpPr>
          <p:cNvPr id="123" name="Google Shape;123;p26"/>
          <p:cNvSpPr txBox="1">
            <a:spLocks noGrp="1"/>
          </p:cNvSpPr>
          <p:nvPr>
            <p:ph type="body" idx="3"/>
          </p:nvPr>
        </p:nvSpPr>
        <p:spPr>
          <a:xfrm>
            <a:off x="363539" y="1280161"/>
            <a:ext cx="5640921" cy="3172843"/>
          </a:xfrm>
          <a:prstGeom prst="rect">
            <a:avLst/>
          </a:prstGeom>
          <a:noFill/>
          <a:ln>
            <a:noFill/>
          </a:ln>
        </p:spPr>
        <p:txBody>
          <a:bodyPr spcFirstLastPara="1" wrap="square" lIns="91425" tIns="45700" rIns="91425" bIns="45700" anchor="t" anchorCtr="0">
            <a:noAutofit/>
          </a:bodyPr>
          <a:lstStyle>
            <a:lvl1pPr marL="457200" lvl="0" indent="-331470" algn="l">
              <a:lnSpc>
                <a:spcPct val="100000"/>
              </a:lnSpc>
              <a:spcBef>
                <a:spcPts val="600"/>
              </a:spcBef>
              <a:spcAft>
                <a:spcPts val="0"/>
              </a:spcAft>
              <a:buSzPts val="1620"/>
              <a:buChar char="•"/>
              <a:defRPr/>
            </a:lvl1pPr>
            <a:lvl2pPr marL="914400" lvl="1" indent="-331469" algn="l">
              <a:lnSpc>
                <a:spcPct val="100000"/>
              </a:lnSpc>
              <a:spcBef>
                <a:spcPts val="400"/>
              </a:spcBef>
              <a:spcAft>
                <a:spcPts val="0"/>
              </a:spcAft>
              <a:buSzPts val="1620"/>
              <a:buChar char="–"/>
              <a:defRPr/>
            </a:lvl2pPr>
            <a:lvl3pPr marL="1371600" lvl="2" indent="-331469" algn="l">
              <a:lnSpc>
                <a:spcPct val="100000"/>
              </a:lnSpc>
              <a:spcBef>
                <a:spcPts val="400"/>
              </a:spcBef>
              <a:spcAft>
                <a:spcPts val="0"/>
              </a:spcAft>
              <a:buSzPts val="1620"/>
              <a:buChar char="•"/>
              <a:defRPr/>
            </a:lvl3pPr>
            <a:lvl4pPr marL="1828800" lvl="3" indent="-331469" algn="l">
              <a:lnSpc>
                <a:spcPct val="100000"/>
              </a:lnSpc>
              <a:spcBef>
                <a:spcPts val="300"/>
              </a:spcBef>
              <a:spcAft>
                <a:spcPts val="0"/>
              </a:spcAft>
              <a:buSzPts val="1620"/>
              <a:buChar char="–"/>
              <a:defRPr/>
            </a:lvl4pPr>
            <a:lvl5pPr marL="2286000" lvl="4" indent="-331470" algn="l">
              <a:lnSpc>
                <a:spcPct val="100000"/>
              </a:lnSpc>
              <a:spcBef>
                <a:spcPts val="300"/>
              </a:spcBef>
              <a:spcAft>
                <a:spcPts val="0"/>
              </a:spcAft>
              <a:buSzPts val="1620"/>
              <a:buChar char="•"/>
              <a:defRPr/>
            </a:lvl5pPr>
            <a:lvl6pPr marL="2743200" lvl="5" indent="-228600" algn="l">
              <a:lnSpc>
                <a:spcPct val="90000"/>
              </a:lnSpc>
              <a:spcBef>
                <a:spcPts val="156"/>
              </a:spcBef>
              <a:spcAft>
                <a:spcPts val="0"/>
              </a:spcAft>
              <a:buClr>
                <a:schemeClr val="dk1"/>
              </a:buClr>
              <a:buSzPts val="1800"/>
              <a:buNone/>
              <a:defRPr/>
            </a:lvl6pPr>
            <a:lvl7pPr marL="3200400" lvl="6" indent="-342900" algn="l">
              <a:lnSpc>
                <a:spcPct val="90000"/>
              </a:lnSpc>
              <a:spcBef>
                <a:spcPts val="156"/>
              </a:spcBef>
              <a:spcAft>
                <a:spcPts val="0"/>
              </a:spcAft>
              <a:buClr>
                <a:schemeClr val="dk1"/>
              </a:buClr>
              <a:buSzPts val="1800"/>
              <a:buChar char="•"/>
              <a:defRPr/>
            </a:lvl7pPr>
            <a:lvl8pPr marL="3657600" lvl="7" indent="-342900" algn="l">
              <a:lnSpc>
                <a:spcPct val="90000"/>
              </a:lnSpc>
              <a:spcBef>
                <a:spcPts val="156"/>
              </a:spcBef>
              <a:spcAft>
                <a:spcPts val="0"/>
              </a:spcAft>
              <a:buClr>
                <a:schemeClr val="dk1"/>
              </a:buClr>
              <a:buSzPts val="1800"/>
              <a:buChar char="•"/>
              <a:defRPr/>
            </a:lvl8pPr>
            <a:lvl9pPr marL="4114800" lvl="8" indent="-342900" algn="l">
              <a:lnSpc>
                <a:spcPct val="90000"/>
              </a:lnSpc>
              <a:spcBef>
                <a:spcPts val="156"/>
              </a:spcBef>
              <a:spcAft>
                <a:spcPts val="0"/>
              </a:spcAft>
              <a:buClr>
                <a:schemeClr val="dk1"/>
              </a:buClr>
              <a:buSzPts val="1800"/>
              <a:buChar char="•"/>
              <a:defRPr/>
            </a:lvl9pPr>
          </a:lstStyle>
          <a:p>
            <a:endParaRPr/>
          </a:p>
        </p:txBody>
      </p:sp>
      <p:sp>
        <p:nvSpPr>
          <p:cNvPr id="124" name="Google Shape;124;p26"/>
          <p:cNvSpPr txBox="1">
            <a:spLocks noGrp="1"/>
          </p:cNvSpPr>
          <p:nvPr>
            <p:ph type="title"/>
          </p:nvPr>
        </p:nvSpPr>
        <p:spPr>
          <a:xfrm>
            <a:off x="363538" y="440165"/>
            <a:ext cx="8416925" cy="492443"/>
          </a:xfrm>
          <a:prstGeom prst="rect">
            <a:avLst/>
          </a:prstGeom>
          <a:noFill/>
          <a:ln>
            <a:noFill/>
          </a:ln>
        </p:spPr>
        <p:txBody>
          <a:bodyPr spcFirstLastPara="1" wrap="square" lIns="91425" tIns="45700" rIns="91425" bIns="45700" anchor="b" anchorCtr="0">
            <a:sp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Photo and Content (left)">
  <p:cSld name="Photo and Content (left)">
    <p:spTree>
      <p:nvGrpSpPr>
        <p:cNvPr id="1" name="Shape 125"/>
        <p:cNvGrpSpPr/>
        <p:nvPr/>
      </p:nvGrpSpPr>
      <p:grpSpPr>
        <a:xfrm>
          <a:off x="0" y="0"/>
          <a:ext cx="0" cy="0"/>
          <a:chOff x="0" y="0"/>
          <a:chExt cx="0" cy="0"/>
        </a:xfrm>
      </p:grpSpPr>
      <p:sp>
        <p:nvSpPr>
          <p:cNvPr id="126" name="Google Shape;126;p27"/>
          <p:cNvSpPr/>
          <p:nvPr/>
        </p:nvSpPr>
        <p:spPr>
          <a:xfrm>
            <a:off x="3140023" y="1007707"/>
            <a:ext cx="6003978" cy="3551594"/>
          </a:xfrm>
          <a:prstGeom prst="rect">
            <a:avLst/>
          </a:prstGeom>
          <a:solidFill>
            <a:srgbClr val="E1E1E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521"/>
              <a:buFont typeface="Arial"/>
              <a:buNone/>
            </a:pPr>
            <a:endParaRPr sz="521" b="0" i="0" u="none" strike="noStrike" cap="none">
              <a:solidFill>
                <a:srgbClr val="FFFFFF"/>
              </a:solidFill>
              <a:latin typeface="Arial"/>
              <a:ea typeface="Arial"/>
              <a:cs typeface="Arial"/>
              <a:sym typeface="Arial"/>
            </a:endParaRPr>
          </a:p>
        </p:txBody>
      </p:sp>
      <p:sp>
        <p:nvSpPr>
          <p:cNvPr id="127" name="Google Shape;127;p27"/>
          <p:cNvSpPr>
            <a:spLocks noGrp="1"/>
          </p:cNvSpPr>
          <p:nvPr>
            <p:ph type="pic" idx="2"/>
          </p:nvPr>
        </p:nvSpPr>
        <p:spPr>
          <a:xfrm>
            <a:off x="-309" y="1007416"/>
            <a:ext cx="3096491" cy="2866085"/>
          </a:xfrm>
          <a:prstGeom prst="rect">
            <a:avLst/>
          </a:prstGeom>
          <a:noFill/>
          <a:ln>
            <a:noFill/>
          </a:ln>
        </p:spPr>
      </p:sp>
      <p:sp>
        <p:nvSpPr>
          <p:cNvPr id="128" name="Google Shape;128;p27"/>
          <p:cNvSpPr txBox="1">
            <a:spLocks noGrp="1"/>
          </p:cNvSpPr>
          <p:nvPr>
            <p:ph type="body" idx="1"/>
          </p:nvPr>
        </p:nvSpPr>
        <p:spPr>
          <a:xfrm>
            <a:off x="-310" y="3873500"/>
            <a:ext cx="3096096" cy="685800"/>
          </a:xfrm>
          <a:prstGeom prst="rect">
            <a:avLst/>
          </a:prstGeom>
          <a:solidFill>
            <a:schemeClr val="accent1"/>
          </a:solidFill>
          <a:ln>
            <a:noFill/>
          </a:ln>
        </p:spPr>
        <p:txBody>
          <a:bodyPr spcFirstLastPara="1" wrap="square" lIns="91425" tIns="45700" rIns="91425" bIns="45700" anchor="ctr" anchorCtr="0">
            <a:noAutofit/>
          </a:bodyPr>
          <a:lstStyle>
            <a:lvl1pPr marL="457200" lvl="0" indent="-228600" algn="ctr">
              <a:lnSpc>
                <a:spcPct val="100000"/>
              </a:lnSpc>
              <a:spcBef>
                <a:spcPts val="600"/>
              </a:spcBef>
              <a:spcAft>
                <a:spcPts val="0"/>
              </a:spcAft>
              <a:buSzPts val="1800"/>
              <a:buNone/>
              <a:defRPr sz="2000">
                <a:solidFill>
                  <a:schemeClr val="lt1"/>
                </a:solidFill>
              </a:defRPr>
            </a:lvl1pPr>
            <a:lvl2pPr marL="914400" lvl="1" indent="-331469" algn="l">
              <a:lnSpc>
                <a:spcPct val="100000"/>
              </a:lnSpc>
              <a:spcBef>
                <a:spcPts val="400"/>
              </a:spcBef>
              <a:spcAft>
                <a:spcPts val="0"/>
              </a:spcAft>
              <a:buSzPts val="1620"/>
              <a:buChar char="–"/>
              <a:defRPr/>
            </a:lvl2pPr>
            <a:lvl3pPr marL="1371600" lvl="2" indent="-331469" algn="l">
              <a:lnSpc>
                <a:spcPct val="100000"/>
              </a:lnSpc>
              <a:spcBef>
                <a:spcPts val="400"/>
              </a:spcBef>
              <a:spcAft>
                <a:spcPts val="0"/>
              </a:spcAft>
              <a:buSzPts val="1620"/>
              <a:buChar char="•"/>
              <a:defRPr/>
            </a:lvl3pPr>
            <a:lvl4pPr marL="1828800" lvl="3" indent="-331469" algn="l">
              <a:lnSpc>
                <a:spcPct val="100000"/>
              </a:lnSpc>
              <a:spcBef>
                <a:spcPts val="300"/>
              </a:spcBef>
              <a:spcAft>
                <a:spcPts val="0"/>
              </a:spcAft>
              <a:buSzPts val="1620"/>
              <a:buChar char="–"/>
              <a:defRPr/>
            </a:lvl4pPr>
            <a:lvl5pPr marL="2286000" lvl="4" indent="-331470" algn="l">
              <a:lnSpc>
                <a:spcPct val="100000"/>
              </a:lnSpc>
              <a:spcBef>
                <a:spcPts val="300"/>
              </a:spcBef>
              <a:spcAft>
                <a:spcPts val="0"/>
              </a:spcAft>
              <a:buSzPts val="1620"/>
              <a:buChar char="•"/>
              <a:defRPr/>
            </a:lvl5pPr>
            <a:lvl6pPr marL="2743200" lvl="5" indent="-228600" algn="l">
              <a:lnSpc>
                <a:spcPct val="90000"/>
              </a:lnSpc>
              <a:spcBef>
                <a:spcPts val="156"/>
              </a:spcBef>
              <a:spcAft>
                <a:spcPts val="0"/>
              </a:spcAft>
              <a:buClr>
                <a:schemeClr val="dk1"/>
              </a:buClr>
              <a:buSzPts val="1800"/>
              <a:buNone/>
              <a:defRPr/>
            </a:lvl6pPr>
            <a:lvl7pPr marL="3200400" lvl="6" indent="-342900" algn="l">
              <a:lnSpc>
                <a:spcPct val="90000"/>
              </a:lnSpc>
              <a:spcBef>
                <a:spcPts val="156"/>
              </a:spcBef>
              <a:spcAft>
                <a:spcPts val="0"/>
              </a:spcAft>
              <a:buClr>
                <a:schemeClr val="dk1"/>
              </a:buClr>
              <a:buSzPts val="1800"/>
              <a:buChar char="•"/>
              <a:defRPr/>
            </a:lvl7pPr>
            <a:lvl8pPr marL="3657600" lvl="7" indent="-342900" algn="l">
              <a:lnSpc>
                <a:spcPct val="90000"/>
              </a:lnSpc>
              <a:spcBef>
                <a:spcPts val="156"/>
              </a:spcBef>
              <a:spcAft>
                <a:spcPts val="0"/>
              </a:spcAft>
              <a:buClr>
                <a:schemeClr val="dk1"/>
              </a:buClr>
              <a:buSzPts val="1800"/>
              <a:buChar char="•"/>
              <a:defRPr/>
            </a:lvl8pPr>
            <a:lvl9pPr marL="4114800" lvl="8" indent="-342900" algn="l">
              <a:lnSpc>
                <a:spcPct val="90000"/>
              </a:lnSpc>
              <a:spcBef>
                <a:spcPts val="156"/>
              </a:spcBef>
              <a:spcAft>
                <a:spcPts val="0"/>
              </a:spcAft>
              <a:buClr>
                <a:schemeClr val="dk1"/>
              </a:buClr>
              <a:buSzPts val="1800"/>
              <a:buChar char="•"/>
              <a:defRPr/>
            </a:lvl9pPr>
          </a:lstStyle>
          <a:p>
            <a:endParaRPr/>
          </a:p>
        </p:txBody>
      </p:sp>
      <p:sp>
        <p:nvSpPr>
          <p:cNvPr id="129" name="Google Shape;129;p27"/>
          <p:cNvSpPr txBox="1">
            <a:spLocks noGrp="1"/>
          </p:cNvSpPr>
          <p:nvPr>
            <p:ph type="body" idx="3"/>
          </p:nvPr>
        </p:nvSpPr>
        <p:spPr>
          <a:xfrm>
            <a:off x="3225452" y="1280161"/>
            <a:ext cx="5555011" cy="3222947"/>
          </a:xfrm>
          <a:prstGeom prst="rect">
            <a:avLst/>
          </a:prstGeom>
          <a:noFill/>
          <a:ln>
            <a:noFill/>
          </a:ln>
        </p:spPr>
        <p:txBody>
          <a:bodyPr spcFirstLastPara="1" wrap="square" lIns="91425" tIns="45700" rIns="91425" bIns="45700" anchor="t" anchorCtr="0">
            <a:noAutofit/>
          </a:bodyPr>
          <a:lstStyle>
            <a:lvl1pPr marL="457200" lvl="0" indent="-331470" algn="l">
              <a:lnSpc>
                <a:spcPct val="100000"/>
              </a:lnSpc>
              <a:spcBef>
                <a:spcPts val="600"/>
              </a:spcBef>
              <a:spcAft>
                <a:spcPts val="0"/>
              </a:spcAft>
              <a:buSzPts val="1620"/>
              <a:buChar char="•"/>
              <a:defRPr/>
            </a:lvl1pPr>
            <a:lvl2pPr marL="914400" lvl="1" indent="-331469" algn="l">
              <a:lnSpc>
                <a:spcPct val="100000"/>
              </a:lnSpc>
              <a:spcBef>
                <a:spcPts val="400"/>
              </a:spcBef>
              <a:spcAft>
                <a:spcPts val="0"/>
              </a:spcAft>
              <a:buSzPts val="1620"/>
              <a:buChar char="–"/>
              <a:defRPr/>
            </a:lvl2pPr>
            <a:lvl3pPr marL="1371600" lvl="2" indent="-331469" algn="l">
              <a:lnSpc>
                <a:spcPct val="100000"/>
              </a:lnSpc>
              <a:spcBef>
                <a:spcPts val="400"/>
              </a:spcBef>
              <a:spcAft>
                <a:spcPts val="0"/>
              </a:spcAft>
              <a:buSzPts val="1620"/>
              <a:buChar char="•"/>
              <a:defRPr/>
            </a:lvl3pPr>
            <a:lvl4pPr marL="1828800" lvl="3" indent="-331469" algn="l">
              <a:lnSpc>
                <a:spcPct val="100000"/>
              </a:lnSpc>
              <a:spcBef>
                <a:spcPts val="300"/>
              </a:spcBef>
              <a:spcAft>
                <a:spcPts val="0"/>
              </a:spcAft>
              <a:buSzPts val="1620"/>
              <a:buChar char="–"/>
              <a:defRPr/>
            </a:lvl4pPr>
            <a:lvl5pPr marL="2286000" lvl="4" indent="-331470" algn="l">
              <a:lnSpc>
                <a:spcPct val="100000"/>
              </a:lnSpc>
              <a:spcBef>
                <a:spcPts val="300"/>
              </a:spcBef>
              <a:spcAft>
                <a:spcPts val="0"/>
              </a:spcAft>
              <a:buSzPts val="1620"/>
              <a:buChar char="•"/>
              <a:defRPr/>
            </a:lvl5pPr>
            <a:lvl6pPr marL="2743200" lvl="5" indent="-228600" algn="l">
              <a:lnSpc>
                <a:spcPct val="90000"/>
              </a:lnSpc>
              <a:spcBef>
                <a:spcPts val="156"/>
              </a:spcBef>
              <a:spcAft>
                <a:spcPts val="0"/>
              </a:spcAft>
              <a:buClr>
                <a:schemeClr val="dk1"/>
              </a:buClr>
              <a:buSzPts val="1800"/>
              <a:buNone/>
              <a:defRPr/>
            </a:lvl6pPr>
            <a:lvl7pPr marL="3200400" lvl="6" indent="-342900" algn="l">
              <a:lnSpc>
                <a:spcPct val="90000"/>
              </a:lnSpc>
              <a:spcBef>
                <a:spcPts val="156"/>
              </a:spcBef>
              <a:spcAft>
                <a:spcPts val="0"/>
              </a:spcAft>
              <a:buClr>
                <a:schemeClr val="dk1"/>
              </a:buClr>
              <a:buSzPts val="1800"/>
              <a:buChar char="•"/>
              <a:defRPr/>
            </a:lvl7pPr>
            <a:lvl8pPr marL="3657600" lvl="7" indent="-342900" algn="l">
              <a:lnSpc>
                <a:spcPct val="90000"/>
              </a:lnSpc>
              <a:spcBef>
                <a:spcPts val="156"/>
              </a:spcBef>
              <a:spcAft>
                <a:spcPts val="0"/>
              </a:spcAft>
              <a:buClr>
                <a:schemeClr val="dk1"/>
              </a:buClr>
              <a:buSzPts val="1800"/>
              <a:buChar char="•"/>
              <a:defRPr/>
            </a:lvl8pPr>
            <a:lvl9pPr marL="4114800" lvl="8" indent="-342900" algn="l">
              <a:lnSpc>
                <a:spcPct val="90000"/>
              </a:lnSpc>
              <a:spcBef>
                <a:spcPts val="156"/>
              </a:spcBef>
              <a:spcAft>
                <a:spcPts val="0"/>
              </a:spcAft>
              <a:buClr>
                <a:schemeClr val="dk1"/>
              </a:buClr>
              <a:buSzPts val="1800"/>
              <a:buChar char="•"/>
              <a:defRPr/>
            </a:lvl9pPr>
          </a:lstStyle>
          <a:p>
            <a:endParaRPr/>
          </a:p>
        </p:txBody>
      </p:sp>
      <p:sp>
        <p:nvSpPr>
          <p:cNvPr id="130" name="Google Shape;130;p27"/>
          <p:cNvSpPr txBox="1">
            <a:spLocks noGrp="1"/>
          </p:cNvSpPr>
          <p:nvPr>
            <p:ph type="title"/>
          </p:nvPr>
        </p:nvSpPr>
        <p:spPr>
          <a:xfrm>
            <a:off x="363538" y="440165"/>
            <a:ext cx="8416925" cy="492443"/>
          </a:xfrm>
          <a:prstGeom prst="rect">
            <a:avLst/>
          </a:prstGeom>
          <a:noFill/>
          <a:ln>
            <a:noFill/>
          </a:ln>
        </p:spPr>
        <p:txBody>
          <a:bodyPr spcFirstLastPara="1" wrap="square" lIns="91425" tIns="45700" rIns="91425" bIns="45700" anchor="b" anchorCtr="0">
            <a:sp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Only - White">
  <p:cSld name="Title Only - White">
    <p:spTree>
      <p:nvGrpSpPr>
        <p:cNvPr id="1" name="Shape 131"/>
        <p:cNvGrpSpPr/>
        <p:nvPr/>
      </p:nvGrpSpPr>
      <p:grpSpPr>
        <a:xfrm>
          <a:off x="0" y="0"/>
          <a:ext cx="0" cy="0"/>
          <a:chOff x="0" y="0"/>
          <a:chExt cx="0" cy="0"/>
        </a:xfrm>
      </p:grpSpPr>
      <p:sp>
        <p:nvSpPr>
          <p:cNvPr id="132" name="Google Shape;132;p28"/>
          <p:cNvSpPr txBox="1">
            <a:spLocks noGrp="1"/>
          </p:cNvSpPr>
          <p:nvPr>
            <p:ph type="title"/>
          </p:nvPr>
        </p:nvSpPr>
        <p:spPr>
          <a:xfrm>
            <a:off x="363538" y="440165"/>
            <a:ext cx="8416925" cy="492443"/>
          </a:xfrm>
          <a:prstGeom prst="rect">
            <a:avLst/>
          </a:prstGeom>
          <a:noFill/>
          <a:ln>
            <a:noFill/>
          </a:ln>
        </p:spPr>
        <p:txBody>
          <a:bodyPr spcFirstLastPara="1" wrap="square" lIns="91425" tIns="45700" rIns="91425" bIns="45700" anchor="b" anchorCtr="0">
            <a:sp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33"/>
        <p:cNvGrpSpPr/>
        <p:nvPr/>
      </p:nvGrpSpPr>
      <p:grpSpPr>
        <a:xfrm>
          <a:off x="0" y="0"/>
          <a:ext cx="0" cy="0"/>
          <a:chOff x="0" y="0"/>
          <a:chExt cx="0" cy="0"/>
        </a:xfrm>
      </p:grpSpPr>
      <p:sp>
        <p:nvSpPr>
          <p:cNvPr id="134" name="Google Shape;134;p29"/>
          <p:cNvSpPr txBox="1">
            <a:spLocks noGrp="1"/>
          </p:cNvSpPr>
          <p:nvPr>
            <p:ph type="title"/>
          </p:nvPr>
        </p:nvSpPr>
        <p:spPr>
          <a:xfrm>
            <a:off x="363538" y="440165"/>
            <a:ext cx="8416925" cy="492443"/>
          </a:xfrm>
          <a:prstGeom prst="rect">
            <a:avLst/>
          </a:prstGeom>
          <a:noFill/>
          <a:ln>
            <a:noFill/>
          </a:ln>
        </p:spPr>
        <p:txBody>
          <a:bodyPr spcFirstLastPara="1" wrap="square" lIns="91425" tIns="45700" rIns="91425" bIns="45700" anchor="b" anchorCtr="0">
            <a:sp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5" name="Google Shape;135;p29"/>
          <p:cNvSpPr txBox="1">
            <a:spLocks noGrp="1"/>
          </p:cNvSpPr>
          <p:nvPr>
            <p:ph type="body" idx="1"/>
          </p:nvPr>
        </p:nvSpPr>
        <p:spPr>
          <a:xfrm>
            <a:off x="363538" y="1280161"/>
            <a:ext cx="8416782" cy="3114475"/>
          </a:xfrm>
          <a:prstGeom prst="rect">
            <a:avLst/>
          </a:prstGeom>
          <a:noFill/>
          <a:ln>
            <a:noFill/>
          </a:ln>
        </p:spPr>
        <p:txBody>
          <a:bodyPr spcFirstLastPara="1" wrap="square" lIns="91425" tIns="45700" rIns="91425" bIns="45700" anchor="t" anchorCtr="0">
            <a:noAutofit/>
          </a:bodyPr>
          <a:lstStyle>
            <a:lvl1pPr marL="457200" lvl="0" indent="-331470" algn="l">
              <a:lnSpc>
                <a:spcPct val="100000"/>
              </a:lnSpc>
              <a:spcBef>
                <a:spcPts val="600"/>
              </a:spcBef>
              <a:spcAft>
                <a:spcPts val="0"/>
              </a:spcAft>
              <a:buSzPts val="1620"/>
              <a:buChar char="•"/>
              <a:defRPr/>
            </a:lvl1pPr>
            <a:lvl2pPr marL="914400" lvl="1" indent="-331469" algn="l">
              <a:lnSpc>
                <a:spcPct val="100000"/>
              </a:lnSpc>
              <a:spcBef>
                <a:spcPts val="400"/>
              </a:spcBef>
              <a:spcAft>
                <a:spcPts val="0"/>
              </a:spcAft>
              <a:buSzPts val="1620"/>
              <a:buChar char="–"/>
              <a:defRPr/>
            </a:lvl2pPr>
            <a:lvl3pPr marL="1371600" lvl="2" indent="-331469" algn="l">
              <a:lnSpc>
                <a:spcPct val="100000"/>
              </a:lnSpc>
              <a:spcBef>
                <a:spcPts val="400"/>
              </a:spcBef>
              <a:spcAft>
                <a:spcPts val="0"/>
              </a:spcAft>
              <a:buSzPts val="1620"/>
              <a:buChar char="•"/>
              <a:defRPr/>
            </a:lvl3pPr>
            <a:lvl4pPr marL="1828800" lvl="3" indent="-331469" algn="l">
              <a:lnSpc>
                <a:spcPct val="100000"/>
              </a:lnSpc>
              <a:spcBef>
                <a:spcPts val="300"/>
              </a:spcBef>
              <a:spcAft>
                <a:spcPts val="0"/>
              </a:spcAft>
              <a:buSzPts val="1620"/>
              <a:buChar char="–"/>
              <a:defRPr/>
            </a:lvl4pPr>
            <a:lvl5pPr marL="2286000" lvl="4" indent="-331470" algn="l">
              <a:lnSpc>
                <a:spcPct val="100000"/>
              </a:lnSpc>
              <a:spcBef>
                <a:spcPts val="300"/>
              </a:spcBef>
              <a:spcAft>
                <a:spcPts val="0"/>
              </a:spcAft>
              <a:buSzPts val="1620"/>
              <a:buChar char="•"/>
              <a:defRPr/>
            </a:lvl5pPr>
            <a:lvl6pPr marL="2743200" lvl="5" indent="-228600" algn="l">
              <a:lnSpc>
                <a:spcPct val="90000"/>
              </a:lnSpc>
              <a:spcBef>
                <a:spcPts val="156"/>
              </a:spcBef>
              <a:spcAft>
                <a:spcPts val="0"/>
              </a:spcAft>
              <a:buClr>
                <a:schemeClr val="dk1"/>
              </a:buClr>
              <a:buSzPts val="1800"/>
              <a:buNone/>
              <a:defRPr/>
            </a:lvl6pPr>
            <a:lvl7pPr marL="3200400" lvl="6" indent="-342900" algn="l">
              <a:lnSpc>
                <a:spcPct val="90000"/>
              </a:lnSpc>
              <a:spcBef>
                <a:spcPts val="156"/>
              </a:spcBef>
              <a:spcAft>
                <a:spcPts val="0"/>
              </a:spcAft>
              <a:buClr>
                <a:schemeClr val="dk1"/>
              </a:buClr>
              <a:buSzPts val="1800"/>
              <a:buChar char="•"/>
              <a:defRPr/>
            </a:lvl7pPr>
            <a:lvl8pPr marL="3657600" lvl="7" indent="-342900" algn="l">
              <a:lnSpc>
                <a:spcPct val="90000"/>
              </a:lnSpc>
              <a:spcBef>
                <a:spcPts val="156"/>
              </a:spcBef>
              <a:spcAft>
                <a:spcPts val="0"/>
              </a:spcAft>
              <a:buClr>
                <a:schemeClr val="dk1"/>
              </a:buClr>
              <a:buSzPts val="1800"/>
              <a:buChar char="•"/>
              <a:defRPr/>
            </a:lvl8pPr>
            <a:lvl9pPr marL="4114800" lvl="8" indent="-342900" algn="l">
              <a:lnSpc>
                <a:spcPct val="90000"/>
              </a:lnSpc>
              <a:spcBef>
                <a:spcPts val="156"/>
              </a:spcBef>
              <a:spcAft>
                <a:spcPts val="0"/>
              </a:spcAft>
              <a:buClr>
                <a:schemeClr val="dk1"/>
              </a:buClr>
              <a:buSzPts val="1800"/>
              <a:buChar char="•"/>
              <a:defRPr/>
            </a:lvl9pPr>
          </a:lstStyle>
          <a:p>
            <a:endParaRPr/>
          </a:p>
        </p:txBody>
      </p:sp>
      <p:sp>
        <p:nvSpPr>
          <p:cNvPr id="136" name="Google Shape;136;p29"/>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37" name="Google Shape;137;p29"/>
          <p:cNvSpPr txBox="1">
            <a:spLocks noGrp="1"/>
          </p:cNvSpPr>
          <p:nvPr>
            <p:ph type="ftr" idx="11"/>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38" name="Google Shape;138;p29"/>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350"/>
              <a:buFont typeface="Arial"/>
              <a:buNone/>
              <a:defRPr sz="135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350"/>
              <a:buFont typeface="Arial"/>
              <a:buNone/>
              <a:defRPr sz="135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350"/>
              <a:buFont typeface="Arial"/>
              <a:buNone/>
              <a:defRPr sz="135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350"/>
              <a:buFont typeface="Arial"/>
              <a:buNone/>
              <a:defRPr sz="135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350"/>
              <a:buFont typeface="Arial"/>
              <a:buNone/>
              <a:defRPr sz="135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350"/>
              <a:buFont typeface="Arial"/>
              <a:buNone/>
              <a:defRPr sz="135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350"/>
              <a:buFont typeface="Arial"/>
              <a:buNone/>
              <a:defRPr sz="135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350"/>
              <a:buFont typeface="Arial"/>
              <a:buNone/>
              <a:defRPr sz="135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350"/>
              <a:buFont typeface="Arial"/>
              <a:buNone/>
              <a:defRPr sz="135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1_Two Content" type="twoObj">
  <p:cSld name="TWO_OBJECTS">
    <p:spTree>
      <p:nvGrpSpPr>
        <p:cNvPr id="1" name="Shape 139"/>
        <p:cNvGrpSpPr/>
        <p:nvPr/>
      </p:nvGrpSpPr>
      <p:grpSpPr>
        <a:xfrm>
          <a:off x="0" y="0"/>
          <a:ext cx="0" cy="0"/>
          <a:chOff x="0" y="0"/>
          <a:chExt cx="0" cy="0"/>
        </a:xfrm>
      </p:grpSpPr>
      <p:sp>
        <p:nvSpPr>
          <p:cNvPr id="140" name="Google Shape;140;p30"/>
          <p:cNvSpPr txBox="1">
            <a:spLocks noGrp="1"/>
          </p:cNvSpPr>
          <p:nvPr>
            <p:ph type="title"/>
          </p:nvPr>
        </p:nvSpPr>
        <p:spPr>
          <a:xfrm>
            <a:off x="363538" y="440165"/>
            <a:ext cx="8416925" cy="492443"/>
          </a:xfrm>
          <a:prstGeom prst="rect">
            <a:avLst/>
          </a:prstGeom>
          <a:noFill/>
          <a:ln>
            <a:noFill/>
          </a:ln>
        </p:spPr>
        <p:txBody>
          <a:bodyPr spcFirstLastPara="1" wrap="square" lIns="91425" tIns="45700" rIns="91425" bIns="45700" anchor="b" anchorCtr="0">
            <a:sp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1" name="Google Shape;141;p30"/>
          <p:cNvSpPr txBox="1">
            <a:spLocks noGrp="1"/>
          </p:cNvSpPr>
          <p:nvPr>
            <p:ph type="body" idx="1"/>
          </p:nvPr>
        </p:nvSpPr>
        <p:spPr>
          <a:xfrm>
            <a:off x="628650" y="1369219"/>
            <a:ext cx="3886200" cy="3263504"/>
          </a:xfrm>
          <a:prstGeom prst="rect">
            <a:avLst/>
          </a:prstGeom>
          <a:noFill/>
          <a:ln>
            <a:noFill/>
          </a:ln>
        </p:spPr>
        <p:txBody>
          <a:bodyPr spcFirstLastPara="1" wrap="square" lIns="91425" tIns="45700" rIns="91425" bIns="45700" anchor="t" anchorCtr="0">
            <a:noAutofit/>
          </a:bodyPr>
          <a:lstStyle>
            <a:lvl1pPr marL="457200" lvl="0" indent="-331470" algn="l">
              <a:lnSpc>
                <a:spcPct val="100000"/>
              </a:lnSpc>
              <a:spcBef>
                <a:spcPts val="600"/>
              </a:spcBef>
              <a:spcAft>
                <a:spcPts val="0"/>
              </a:spcAft>
              <a:buSzPts val="1620"/>
              <a:buChar char="•"/>
              <a:defRPr/>
            </a:lvl1pPr>
            <a:lvl2pPr marL="914400" lvl="1" indent="-331469" algn="l">
              <a:lnSpc>
                <a:spcPct val="100000"/>
              </a:lnSpc>
              <a:spcBef>
                <a:spcPts val="400"/>
              </a:spcBef>
              <a:spcAft>
                <a:spcPts val="0"/>
              </a:spcAft>
              <a:buSzPts val="1620"/>
              <a:buChar char="–"/>
              <a:defRPr/>
            </a:lvl2pPr>
            <a:lvl3pPr marL="1371600" lvl="2" indent="-331469" algn="l">
              <a:lnSpc>
                <a:spcPct val="100000"/>
              </a:lnSpc>
              <a:spcBef>
                <a:spcPts val="400"/>
              </a:spcBef>
              <a:spcAft>
                <a:spcPts val="0"/>
              </a:spcAft>
              <a:buSzPts val="1620"/>
              <a:buChar char="•"/>
              <a:defRPr/>
            </a:lvl3pPr>
            <a:lvl4pPr marL="1828800" lvl="3" indent="-331469" algn="l">
              <a:lnSpc>
                <a:spcPct val="100000"/>
              </a:lnSpc>
              <a:spcBef>
                <a:spcPts val="300"/>
              </a:spcBef>
              <a:spcAft>
                <a:spcPts val="0"/>
              </a:spcAft>
              <a:buSzPts val="1620"/>
              <a:buChar char="–"/>
              <a:defRPr/>
            </a:lvl4pPr>
            <a:lvl5pPr marL="2286000" lvl="4" indent="-331470" algn="l">
              <a:lnSpc>
                <a:spcPct val="100000"/>
              </a:lnSpc>
              <a:spcBef>
                <a:spcPts val="300"/>
              </a:spcBef>
              <a:spcAft>
                <a:spcPts val="0"/>
              </a:spcAft>
              <a:buSzPts val="1620"/>
              <a:buChar char="•"/>
              <a:defRPr/>
            </a:lvl5pPr>
            <a:lvl6pPr marL="2743200" lvl="5" indent="-228600" algn="l">
              <a:lnSpc>
                <a:spcPct val="90000"/>
              </a:lnSpc>
              <a:spcBef>
                <a:spcPts val="156"/>
              </a:spcBef>
              <a:spcAft>
                <a:spcPts val="0"/>
              </a:spcAft>
              <a:buClr>
                <a:schemeClr val="dk1"/>
              </a:buClr>
              <a:buSzPts val="1800"/>
              <a:buNone/>
              <a:defRPr/>
            </a:lvl6pPr>
            <a:lvl7pPr marL="3200400" lvl="6" indent="-342900" algn="l">
              <a:lnSpc>
                <a:spcPct val="90000"/>
              </a:lnSpc>
              <a:spcBef>
                <a:spcPts val="156"/>
              </a:spcBef>
              <a:spcAft>
                <a:spcPts val="0"/>
              </a:spcAft>
              <a:buClr>
                <a:schemeClr val="dk1"/>
              </a:buClr>
              <a:buSzPts val="1800"/>
              <a:buChar char="•"/>
              <a:defRPr/>
            </a:lvl7pPr>
            <a:lvl8pPr marL="3657600" lvl="7" indent="-342900" algn="l">
              <a:lnSpc>
                <a:spcPct val="90000"/>
              </a:lnSpc>
              <a:spcBef>
                <a:spcPts val="156"/>
              </a:spcBef>
              <a:spcAft>
                <a:spcPts val="0"/>
              </a:spcAft>
              <a:buClr>
                <a:schemeClr val="dk1"/>
              </a:buClr>
              <a:buSzPts val="1800"/>
              <a:buChar char="•"/>
              <a:defRPr/>
            </a:lvl8pPr>
            <a:lvl9pPr marL="4114800" lvl="8" indent="-342900" algn="l">
              <a:lnSpc>
                <a:spcPct val="90000"/>
              </a:lnSpc>
              <a:spcBef>
                <a:spcPts val="156"/>
              </a:spcBef>
              <a:spcAft>
                <a:spcPts val="0"/>
              </a:spcAft>
              <a:buClr>
                <a:schemeClr val="dk1"/>
              </a:buClr>
              <a:buSzPts val="1800"/>
              <a:buChar char="•"/>
              <a:defRPr/>
            </a:lvl9pPr>
          </a:lstStyle>
          <a:p>
            <a:endParaRPr/>
          </a:p>
        </p:txBody>
      </p:sp>
      <p:sp>
        <p:nvSpPr>
          <p:cNvPr id="142" name="Google Shape;142;p30"/>
          <p:cNvSpPr txBox="1">
            <a:spLocks noGrp="1"/>
          </p:cNvSpPr>
          <p:nvPr>
            <p:ph type="body" idx="2"/>
          </p:nvPr>
        </p:nvSpPr>
        <p:spPr>
          <a:xfrm>
            <a:off x="4629150" y="1369219"/>
            <a:ext cx="3886200" cy="3263504"/>
          </a:xfrm>
          <a:prstGeom prst="rect">
            <a:avLst/>
          </a:prstGeom>
          <a:noFill/>
          <a:ln>
            <a:noFill/>
          </a:ln>
        </p:spPr>
        <p:txBody>
          <a:bodyPr spcFirstLastPara="1" wrap="square" lIns="91425" tIns="45700" rIns="91425" bIns="45700" anchor="t" anchorCtr="0">
            <a:noAutofit/>
          </a:bodyPr>
          <a:lstStyle>
            <a:lvl1pPr marL="457200" lvl="0" indent="-331470" algn="l">
              <a:lnSpc>
                <a:spcPct val="100000"/>
              </a:lnSpc>
              <a:spcBef>
                <a:spcPts val="600"/>
              </a:spcBef>
              <a:spcAft>
                <a:spcPts val="0"/>
              </a:spcAft>
              <a:buSzPts val="1620"/>
              <a:buChar char="•"/>
              <a:defRPr/>
            </a:lvl1pPr>
            <a:lvl2pPr marL="914400" lvl="1" indent="-331469" algn="l">
              <a:lnSpc>
                <a:spcPct val="100000"/>
              </a:lnSpc>
              <a:spcBef>
                <a:spcPts val="400"/>
              </a:spcBef>
              <a:spcAft>
                <a:spcPts val="0"/>
              </a:spcAft>
              <a:buSzPts val="1620"/>
              <a:buChar char="–"/>
              <a:defRPr/>
            </a:lvl2pPr>
            <a:lvl3pPr marL="1371600" lvl="2" indent="-331469" algn="l">
              <a:lnSpc>
                <a:spcPct val="100000"/>
              </a:lnSpc>
              <a:spcBef>
                <a:spcPts val="400"/>
              </a:spcBef>
              <a:spcAft>
                <a:spcPts val="0"/>
              </a:spcAft>
              <a:buSzPts val="1620"/>
              <a:buChar char="•"/>
              <a:defRPr/>
            </a:lvl3pPr>
            <a:lvl4pPr marL="1828800" lvl="3" indent="-331469" algn="l">
              <a:lnSpc>
                <a:spcPct val="100000"/>
              </a:lnSpc>
              <a:spcBef>
                <a:spcPts val="300"/>
              </a:spcBef>
              <a:spcAft>
                <a:spcPts val="0"/>
              </a:spcAft>
              <a:buSzPts val="1620"/>
              <a:buChar char="–"/>
              <a:defRPr/>
            </a:lvl4pPr>
            <a:lvl5pPr marL="2286000" lvl="4" indent="-331470" algn="l">
              <a:lnSpc>
                <a:spcPct val="100000"/>
              </a:lnSpc>
              <a:spcBef>
                <a:spcPts val="300"/>
              </a:spcBef>
              <a:spcAft>
                <a:spcPts val="0"/>
              </a:spcAft>
              <a:buSzPts val="1620"/>
              <a:buChar char="•"/>
              <a:defRPr/>
            </a:lvl5pPr>
            <a:lvl6pPr marL="2743200" lvl="5" indent="-228600" algn="l">
              <a:lnSpc>
                <a:spcPct val="90000"/>
              </a:lnSpc>
              <a:spcBef>
                <a:spcPts val="156"/>
              </a:spcBef>
              <a:spcAft>
                <a:spcPts val="0"/>
              </a:spcAft>
              <a:buClr>
                <a:schemeClr val="dk1"/>
              </a:buClr>
              <a:buSzPts val="1800"/>
              <a:buNone/>
              <a:defRPr/>
            </a:lvl6pPr>
            <a:lvl7pPr marL="3200400" lvl="6" indent="-342900" algn="l">
              <a:lnSpc>
                <a:spcPct val="90000"/>
              </a:lnSpc>
              <a:spcBef>
                <a:spcPts val="156"/>
              </a:spcBef>
              <a:spcAft>
                <a:spcPts val="0"/>
              </a:spcAft>
              <a:buClr>
                <a:schemeClr val="dk1"/>
              </a:buClr>
              <a:buSzPts val="1800"/>
              <a:buChar char="•"/>
              <a:defRPr/>
            </a:lvl7pPr>
            <a:lvl8pPr marL="3657600" lvl="7" indent="-342900" algn="l">
              <a:lnSpc>
                <a:spcPct val="90000"/>
              </a:lnSpc>
              <a:spcBef>
                <a:spcPts val="156"/>
              </a:spcBef>
              <a:spcAft>
                <a:spcPts val="0"/>
              </a:spcAft>
              <a:buClr>
                <a:schemeClr val="dk1"/>
              </a:buClr>
              <a:buSzPts val="1800"/>
              <a:buChar char="•"/>
              <a:defRPr/>
            </a:lvl8pPr>
            <a:lvl9pPr marL="4114800" lvl="8" indent="-342900" algn="l">
              <a:lnSpc>
                <a:spcPct val="90000"/>
              </a:lnSpc>
              <a:spcBef>
                <a:spcPts val="156"/>
              </a:spcBef>
              <a:spcAft>
                <a:spcPts val="0"/>
              </a:spcAft>
              <a:buClr>
                <a:schemeClr val="dk1"/>
              </a:buClr>
              <a:buSzPts val="1800"/>
              <a:buChar char="•"/>
              <a:defRPr/>
            </a:lvl9pPr>
          </a:lstStyle>
          <a:p>
            <a:endParaRPr/>
          </a:p>
        </p:txBody>
      </p:sp>
      <p:sp>
        <p:nvSpPr>
          <p:cNvPr id="143" name="Google Shape;143;p30"/>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44" name="Google Shape;144;p30"/>
          <p:cNvSpPr txBox="1">
            <a:spLocks noGrp="1"/>
          </p:cNvSpPr>
          <p:nvPr>
            <p:ph type="ftr" idx="11"/>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45" name="Google Shape;145;p30"/>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350"/>
              <a:buFont typeface="Arial"/>
              <a:buNone/>
              <a:defRPr sz="135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350"/>
              <a:buFont typeface="Arial"/>
              <a:buNone/>
              <a:defRPr sz="135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350"/>
              <a:buFont typeface="Arial"/>
              <a:buNone/>
              <a:defRPr sz="135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350"/>
              <a:buFont typeface="Arial"/>
              <a:buNone/>
              <a:defRPr sz="135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350"/>
              <a:buFont typeface="Arial"/>
              <a:buNone/>
              <a:defRPr sz="135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350"/>
              <a:buFont typeface="Arial"/>
              <a:buNone/>
              <a:defRPr sz="135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350"/>
              <a:buFont typeface="Arial"/>
              <a:buNone/>
              <a:defRPr sz="135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350"/>
              <a:buFont typeface="Arial"/>
              <a:buNone/>
              <a:defRPr sz="135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350"/>
              <a:buFont typeface="Arial"/>
              <a:buNone/>
              <a:defRPr sz="135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ontent">
  <p:cSld name="Content">
    <p:spTree>
      <p:nvGrpSpPr>
        <p:cNvPr id="1" name="Shape 19"/>
        <p:cNvGrpSpPr/>
        <p:nvPr/>
      </p:nvGrpSpPr>
      <p:grpSpPr>
        <a:xfrm>
          <a:off x="0" y="0"/>
          <a:ext cx="0" cy="0"/>
          <a:chOff x="0" y="0"/>
          <a:chExt cx="0" cy="0"/>
        </a:xfrm>
      </p:grpSpPr>
      <p:sp>
        <p:nvSpPr>
          <p:cNvPr id="20" name="Google Shape;20;p4"/>
          <p:cNvSpPr/>
          <p:nvPr/>
        </p:nvSpPr>
        <p:spPr>
          <a:xfrm>
            <a:off x="0" y="1007707"/>
            <a:ext cx="9144000" cy="3551594"/>
          </a:xfrm>
          <a:prstGeom prst="rect">
            <a:avLst/>
          </a:prstGeom>
          <a:solidFill>
            <a:srgbClr val="E1E1E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521"/>
              <a:buFont typeface="Arial"/>
              <a:buNone/>
            </a:pPr>
            <a:endParaRPr sz="521" b="0" i="0" u="none" strike="noStrike" cap="none">
              <a:solidFill>
                <a:srgbClr val="FFFFFF"/>
              </a:solidFill>
              <a:latin typeface="Arial"/>
              <a:ea typeface="Arial"/>
              <a:cs typeface="Arial"/>
              <a:sym typeface="Arial"/>
            </a:endParaRPr>
          </a:p>
        </p:txBody>
      </p:sp>
      <p:sp>
        <p:nvSpPr>
          <p:cNvPr id="21" name="Google Shape;21;p4"/>
          <p:cNvSpPr txBox="1">
            <a:spLocks noGrp="1"/>
          </p:cNvSpPr>
          <p:nvPr>
            <p:ph type="body" idx="1"/>
          </p:nvPr>
        </p:nvSpPr>
        <p:spPr>
          <a:xfrm>
            <a:off x="363538" y="1280161"/>
            <a:ext cx="8416782" cy="3114475"/>
          </a:xfrm>
          <a:prstGeom prst="rect">
            <a:avLst/>
          </a:prstGeom>
          <a:noFill/>
          <a:ln>
            <a:noFill/>
          </a:ln>
        </p:spPr>
        <p:txBody>
          <a:bodyPr spcFirstLastPara="1" wrap="square" lIns="91425" tIns="45700" rIns="91425" bIns="45700" anchor="t" anchorCtr="0">
            <a:noAutofit/>
          </a:bodyPr>
          <a:lstStyle>
            <a:lvl1pPr marL="457200" lvl="0" indent="-331470" algn="l">
              <a:lnSpc>
                <a:spcPct val="100000"/>
              </a:lnSpc>
              <a:spcBef>
                <a:spcPts val="600"/>
              </a:spcBef>
              <a:spcAft>
                <a:spcPts val="0"/>
              </a:spcAft>
              <a:buSzPts val="1620"/>
              <a:buChar char="•"/>
              <a:defRPr/>
            </a:lvl1pPr>
            <a:lvl2pPr marL="914400" lvl="1" indent="-331469" algn="l">
              <a:lnSpc>
                <a:spcPct val="100000"/>
              </a:lnSpc>
              <a:spcBef>
                <a:spcPts val="400"/>
              </a:spcBef>
              <a:spcAft>
                <a:spcPts val="0"/>
              </a:spcAft>
              <a:buSzPts val="1620"/>
              <a:buChar char="–"/>
              <a:defRPr/>
            </a:lvl2pPr>
            <a:lvl3pPr marL="1371600" lvl="2" indent="-331469" algn="l">
              <a:lnSpc>
                <a:spcPct val="100000"/>
              </a:lnSpc>
              <a:spcBef>
                <a:spcPts val="400"/>
              </a:spcBef>
              <a:spcAft>
                <a:spcPts val="0"/>
              </a:spcAft>
              <a:buSzPts val="1620"/>
              <a:buChar char="•"/>
              <a:defRPr/>
            </a:lvl3pPr>
            <a:lvl4pPr marL="1828800" lvl="3" indent="-331469" algn="l">
              <a:lnSpc>
                <a:spcPct val="100000"/>
              </a:lnSpc>
              <a:spcBef>
                <a:spcPts val="300"/>
              </a:spcBef>
              <a:spcAft>
                <a:spcPts val="0"/>
              </a:spcAft>
              <a:buSzPts val="1620"/>
              <a:buChar char="–"/>
              <a:defRPr/>
            </a:lvl4pPr>
            <a:lvl5pPr marL="2286000" lvl="4" indent="-331470" algn="l">
              <a:lnSpc>
                <a:spcPct val="100000"/>
              </a:lnSpc>
              <a:spcBef>
                <a:spcPts val="300"/>
              </a:spcBef>
              <a:spcAft>
                <a:spcPts val="0"/>
              </a:spcAft>
              <a:buSzPts val="1620"/>
              <a:buChar char="•"/>
              <a:defRPr/>
            </a:lvl5pPr>
            <a:lvl6pPr marL="2743200" lvl="5" indent="-228600" algn="l">
              <a:lnSpc>
                <a:spcPct val="90000"/>
              </a:lnSpc>
              <a:spcBef>
                <a:spcPts val="156"/>
              </a:spcBef>
              <a:spcAft>
                <a:spcPts val="0"/>
              </a:spcAft>
              <a:buClr>
                <a:schemeClr val="dk1"/>
              </a:buClr>
              <a:buSzPts val="1800"/>
              <a:buNone/>
              <a:defRPr/>
            </a:lvl6pPr>
            <a:lvl7pPr marL="3200400" lvl="6" indent="-342900" algn="l">
              <a:lnSpc>
                <a:spcPct val="90000"/>
              </a:lnSpc>
              <a:spcBef>
                <a:spcPts val="156"/>
              </a:spcBef>
              <a:spcAft>
                <a:spcPts val="0"/>
              </a:spcAft>
              <a:buClr>
                <a:schemeClr val="dk1"/>
              </a:buClr>
              <a:buSzPts val="1800"/>
              <a:buChar char="•"/>
              <a:defRPr/>
            </a:lvl7pPr>
            <a:lvl8pPr marL="3657600" lvl="7" indent="-342900" algn="l">
              <a:lnSpc>
                <a:spcPct val="90000"/>
              </a:lnSpc>
              <a:spcBef>
                <a:spcPts val="156"/>
              </a:spcBef>
              <a:spcAft>
                <a:spcPts val="0"/>
              </a:spcAft>
              <a:buClr>
                <a:schemeClr val="dk1"/>
              </a:buClr>
              <a:buSzPts val="1800"/>
              <a:buChar char="•"/>
              <a:defRPr/>
            </a:lvl8pPr>
            <a:lvl9pPr marL="4114800" lvl="8" indent="-342900" algn="l">
              <a:lnSpc>
                <a:spcPct val="90000"/>
              </a:lnSpc>
              <a:spcBef>
                <a:spcPts val="156"/>
              </a:spcBef>
              <a:spcAft>
                <a:spcPts val="0"/>
              </a:spcAft>
              <a:buClr>
                <a:schemeClr val="dk1"/>
              </a:buClr>
              <a:buSzPts val="1800"/>
              <a:buChar char="•"/>
              <a:defRPr/>
            </a:lvl9pPr>
          </a:lstStyle>
          <a:p>
            <a:endParaRPr/>
          </a:p>
        </p:txBody>
      </p:sp>
      <p:sp>
        <p:nvSpPr>
          <p:cNvPr id="22" name="Google Shape;22;p4"/>
          <p:cNvSpPr txBox="1">
            <a:spLocks noGrp="1"/>
          </p:cNvSpPr>
          <p:nvPr>
            <p:ph type="title"/>
          </p:nvPr>
        </p:nvSpPr>
        <p:spPr>
          <a:xfrm>
            <a:off x="363538" y="440247"/>
            <a:ext cx="8416782" cy="492443"/>
          </a:xfrm>
          <a:prstGeom prst="rect">
            <a:avLst/>
          </a:prstGeom>
          <a:noFill/>
          <a:ln>
            <a:noFill/>
          </a:ln>
        </p:spPr>
        <p:txBody>
          <a:bodyPr spcFirstLastPara="1" wrap="square" lIns="91425" tIns="45700" rIns="91425" bIns="45700" anchor="b" anchorCtr="0">
            <a:spAutoFit/>
          </a:bodyPr>
          <a:lstStyle>
            <a:lvl1pPr lvl="0" algn="l">
              <a:lnSpc>
                <a:spcPct val="100000"/>
              </a:lnSpc>
              <a:spcBef>
                <a:spcPts val="0"/>
              </a:spcBef>
              <a:spcAft>
                <a:spcPts val="0"/>
              </a:spcAft>
              <a:buClr>
                <a:schemeClr val="accent1"/>
              </a:buClr>
              <a:buSzPts val="26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matchingName="Title Slide">
  <p:cSld name="1_Title Slide">
    <p:spTree>
      <p:nvGrpSpPr>
        <p:cNvPr id="1" name="Shape 146"/>
        <p:cNvGrpSpPr/>
        <p:nvPr/>
      </p:nvGrpSpPr>
      <p:grpSpPr>
        <a:xfrm>
          <a:off x="0" y="0"/>
          <a:ext cx="0" cy="0"/>
          <a:chOff x="0" y="0"/>
          <a:chExt cx="0" cy="0"/>
        </a:xfrm>
      </p:grpSpPr>
      <p:pic>
        <p:nvPicPr>
          <p:cNvPr id="147" name="Google Shape;147;p31"/>
          <p:cNvPicPr preferRelativeResize="0"/>
          <p:nvPr/>
        </p:nvPicPr>
        <p:blipFill rotWithShape="1">
          <a:blip r:embed="rId2">
            <a:alphaModFix/>
          </a:blip>
          <a:srcRect/>
          <a:stretch/>
        </p:blipFill>
        <p:spPr>
          <a:xfrm>
            <a:off x="0" y="0"/>
            <a:ext cx="9143998" cy="4005073"/>
          </a:xfrm>
          <a:prstGeom prst="rect">
            <a:avLst/>
          </a:prstGeom>
          <a:noFill/>
          <a:ln>
            <a:noFill/>
          </a:ln>
        </p:spPr>
      </p:pic>
      <p:sp>
        <p:nvSpPr>
          <p:cNvPr id="148" name="Google Shape;148;p31"/>
          <p:cNvSpPr txBox="1">
            <a:spLocks noGrp="1"/>
          </p:cNvSpPr>
          <p:nvPr>
            <p:ph type="body" idx="1"/>
          </p:nvPr>
        </p:nvSpPr>
        <p:spPr>
          <a:xfrm>
            <a:off x="571501" y="4460430"/>
            <a:ext cx="7449300" cy="294900"/>
          </a:xfrm>
          <a:prstGeom prst="rect">
            <a:avLst/>
          </a:prstGeom>
          <a:noFill/>
          <a:ln>
            <a:noFill/>
          </a:ln>
        </p:spPr>
        <p:txBody>
          <a:bodyPr spcFirstLastPara="1" wrap="square" lIns="91425" tIns="0" rIns="91425" bIns="45700" anchor="t" anchorCtr="0">
            <a:noAutofit/>
          </a:bodyPr>
          <a:lstStyle>
            <a:lvl1pPr marL="457200" lvl="0" indent="-228600" algn="l">
              <a:lnSpc>
                <a:spcPct val="100000"/>
              </a:lnSpc>
              <a:spcBef>
                <a:spcPts val="0"/>
              </a:spcBef>
              <a:spcAft>
                <a:spcPts val="0"/>
              </a:spcAft>
              <a:buSzPts val="1800"/>
              <a:buNone/>
              <a:defRPr sz="2000" b="0" cap="none">
                <a:solidFill>
                  <a:schemeClr val="accent1"/>
                </a:solidFill>
                <a:latin typeface="Calibri"/>
                <a:ea typeface="Calibri"/>
                <a:cs typeface="Calibri"/>
                <a:sym typeface="Calibri"/>
              </a:defRPr>
            </a:lvl1pPr>
            <a:lvl2pPr marL="914400" lvl="1" indent="-331469" algn="l">
              <a:lnSpc>
                <a:spcPct val="100000"/>
              </a:lnSpc>
              <a:spcBef>
                <a:spcPts val="400"/>
              </a:spcBef>
              <a:spcAft>
                <a:spcPts val="0"/>
              </a:spcAft>
              <a:buSzPts val="1620"/>
              <a:buChar char="○"/>
              <a:defRPr/>
            </a:lvl2pPr>
            <a:lvl3pPr marL="1371600" lvl="2" indent="-331469" algn="l">
              <a:lnSpc>
                <a:spcPct val="100000"/>
              </a:lnSpc>
              <a:spcBef>
                <a:spcPts val="400"/>
              </a:spcBef>
              <a:spcAft>
                <a:spcPts val="0"/>
              </a:spcAft>
              <a:buSzPts val="1620"/>
              <a:buChar char="■"/>
              <a:defRPr/>
            </a:lvl3pPr>
            <a:lvl4pPr marL="1828800" lvl="3" indent="-331469" algn="l">
              <a:lnSpc>
                <a:spcPct val="100000"/>
              </a:lnSpc>
              <a:spcBef>
                <a:spcPts val="300"/>
              </a:spcBef>
              <a:spcAft>
                <a:spcPts val="0"/>
              </a:spcAft>
              <a:buSzPts val="1620"/>
              <a:buChar char="●"/>
              <a:defRPr/>
            </a:lvl4pPr>
            <a:lvl5pPr marL="2286000" lvl="4" indent="-331470" algn="l">
              <a:lnSpc>
                <a:spcPct val="100000"/>
              </a:lnSpc>
              <a:spcBef>
                <a:spcPts val="1600"/>
              </a:spcBef>
              <a:spcAft>
                <a:spcPts val="0"/>
              </a:spcAft>
              <a:buSzPts val="1620"/>
              <a:buChar char="○"/>
              <a:defRPr/>
            </a:lvl5pPr>
            <a:lvl6pPr marL="2743200" lvl="5" indent="-342900" algn="l">
              <a:lnSpc>
                <a:spcPct val="90000"/>
              </a:lnSpc>
              <a:spcBef>
                <a:spcPts val="1600"/>
              </a:spcBef>
              <a:spcAft>
                <a:spcPts val="0"/>
              </a:spcAft>
              <a:buClr>
                <a:schemeClr val="dk1"/>
              </a:buClr>
              <a:buSzPts val="1800"/>
              <a:buChar char="■"/>
              <a:defRPr/>
            </a:lvl6pPr>
            <a:lvl7pPr marL="3200400" lvl="6" indent="-342900" algn="l">
              <a:lnSpc>
                <a:spcPct val="90000"/>
              </a:lnSpc>
              <a:spcBef>
                <a:spcPts val="1600"/>
              </a:spcBef>
              <a:spcAft>
                <a:spcPts val="0"/>
              </a:spcAft>
              <a:buClr>
                <a:schemeClr val="dk1"/>
              </a:buClr>
              <a:buSzPts val="1800"/>
              <a:buChar char="●"/>
              <a:defRPr/>
            </a:lvl7pPr>
            <a:lvl8pPr marL="3657600" lvl="7" indent="-342900" algn="l">
              <a:lnSpc>
                <a:spcPct val="90000"/>
              </a:lnSpc>
              <a:spcBef>
                <a:spcPts val="1600"/>
              </a:spcBef>
              <a:spcAft>
                <a:spcPts val="0"/>
              </a:spcAft>
              <a:buClr>
                <a:schemeClr val="dk1"/>
              </a:buClr>
              <a:buSzPts val="1800"/>
              <a:buChar char="○"/>
              <a:defRPr/>
            </a:lvl8pPr>
            <a:lvl9pPr marL="4114800" lvl="8" indent="-342900" algn="l">
              <a:lnSpc>
                <a:spcPct val="90000"/>
              </a:lnSpc>
              <a:spcBef>
                <a:spcPts val="1600"/>
              </a:spcBef>
              <a:spcAft>
                <a:spcPts val="1600"/>
              </a:spcAft>
              <a:buClr>
                <a:schemeClr val="dk1"/>
              </a:buClr>
              <a:buSzPts val="1800"/>
              <a:buChar char="■"/>
              <a:defRPr/>
            </a:lvl9pPr>
          </a:lstStyle>
          <a:p>
            <a:endParaRPr/>
          </a:p>
        </p:txBody>
      </p:sp>
      <p:sp>
        <p:nvSpPr>
          <p:cNvPr id="149" name="Google Shape;149;p31"/>
          <p:cNvSpPr txBox="1">
            <a:spLocks noGrp="1"/>
          </p:cNvSpPr>
          <p:nvPr>
            <p:ph type="body" idx="2"/>
          </p:nvPr>
        </p:nvSpPr>
        <p:spPr>
          <a:xfrm>
            <a:off x="571501" y="4102228"/>
            <a:ext cx="7449300" cy="346200"/>
          </a:xfrm>
          <a:prstGeom prst="rect">
            <a:avLst/>
          </a:prstGeom>
          <a:noFill/>
          <a:ln>
            <a:noFill/>
          </a:ln>
        </p:spPr>
        <p:txBody>
          <a:bodyPr spcFirstLastPara="1" wrap="square" lIns="91425" tIns="45700" rIns="0" bIns="45700" anchor="ctr" anchorCtr="0">
            <a:noAutofit/>
          </a:bodyPr>
          <a:lstStyle>
            <a:lvl1pPr marL="457200" lvl="0" indent="-228600" algn="l">
              <a:lnSpc>
                <a:spcPct val="100000"/>
              </a:lnSpc>
              <a:spcBef>
                <a:spcPts val="600"/>
              </a:spcBef>
              <a:spcAft>
                <a:spcPts val="0"/>
              </a:spcAft>
              <a:buSzPts val="2160"/>
              <a:buNone/>
              <a:defRPr sz="2400" b="1" cap="none">
                <a:solidFill>
                  <a:schemeClr val="accent1"/>
                </a:solidFill>
                <a:latin typeface="Calibri"/>
                <a:ea typeface="Calibri"/>
                <a:cs typeface="Calibri"/>
                <a:sym typeface="Calibri"/>
              </a:defRPr>
            </a:lvl1pPr>
            <a:lvl2pPr marL="914400" lvl="1" indent="-331469" algn="l">
              <a:lnSpc>
                <a:spcPct val="100000"/>
              </a:lnSpc>
              <a:spcBef>
                <a:spcPts val="400"/>
              </a:spcBef>
              <a:spcAft>
                <a:spcPts val="0"/>
              </a:spcAft>
              <a:buSzPts val="1620"/>
              <a:buChar char="○"/>
              <a:defRPr/>
            </a:lvl2pPr>
            <a:lvl3pPr marL="1371600" lvl="2" indent="-331469" algn="l">
              <a:lnSpc>
                <a:spcPct val="100000"/>
              </a:lnSpc>
              <a:spcBef>
                <a:spcPts val="400"/>
              </a:spcBef>
              <a:spcAft>
                <a:spcPts val="0"/>
              </a:spcAft>
              <a:buSzPts val="1620"/>
              <a:buChar char="■"/>
              <a:defRPr/>
            </a:lvl3pPr>
            <a:lvl4pPr marL="1828800" lvl="3" indent="-331469" algn="l">
              <a:lnSpc>
                <a:spcPct val="100000"/>
              </a:lnSpc>
              <a:spcBef>
                <a:spcPts val="300"/>
              </a:spcBef>
              <a:spcAft>
                <a:spcPts val="0"/>
              </a:spcAft>
              <a:buSzPts val="1620"/>
              <a:buChar char="●"/>
              <a:defRPr/>
            </a:lvl4pPr>
            <a:lvl5pPr marL="2286000" lvl="4" indent="-331470" algn="l">
              <a:lnSpc>
                <a:spcPct val="100000"/>
              </a:lnSpc>
              <a:spcBef>
                <a:spcPts val="1600"/>
              </a:spcBef>
              <a:spcAft>
                <a:spcPts val="0"/>
              </a:spcAft>
              <a:buSzPts val="1620"/>
              <a:buChar char="○"/>
              <a:defRPr/>
            </a:lvl5pPr>
            <a:lvl6pPr marL="2743200" lvl="5" indent="-342900" algn="l">
              <a:lnSpc>
                <a:spcPct val="90000"/>
              </a:lnSpc>
              <a:spcBef>
                <a:spcPts val="1600"/>
              </a:spcBef>
              <a:spcAft>
                <a:spcPts val="0"/>
              </a:spcAft>
              <a:buClr>
                <a:schemeClr val="dk1"/>
              </a:buClr>
              <a:buSzPts val="1800"/>
              <a:buChar char="■"/>
              <a:defRPr/>
            </a:lvl6pPr>
            <a:lvl7pPr marL="3200400" lvl="6" indent="-342900" algn="l">
              <a:lnSpc>
                <a:spcPct val="90000"/>
              </a:lnSpc>
              <a:spcBef>
                <a:spcPts val="1600"/>
              </a:spcBef>
              <a:spcAft>
                <a:spcPts val="0"/>
              </a:spcAft>
              <a:buClr>
                <a:schemeClr val="dk1"/>
              </a:buClr>
              <a:buSzPts val="1800"/>
              <a:buChar char="●"/>
              <a:defRPr/>
            </a:lvl7pPr>
            <a:lvl8pPr marL="3657600" lvl="7" indent="-342900" algn="l">
              <a:lnSpc>
                <a:spcPct val="90000"/>
              </a:lnSpc>
              <a:spcBef>
                <a:spcPts val="1600"/>
              </a:spcBef>
              <a:spcAft>
                <a:spcPts val="0"/>
              </a:spcAft>
              <a:buClr>
                <a:schemeClr val="dk1"/>
              </a:buClr>
              <a:buSzPts val="1800"/>
              <a:buChar char="○"/>
              <a:defRPr/>
            </a:lvl8pPr>
            <a:lvl9pPr marL="4114800" lvl="8" indent="-342900" algn="l">
              <a:lnSpc>
                <a:spcPct val="90000"/>
              </a:lnSpc>
              <a:spcBef>
                <a:spcPts val="1600"/>
              </a:spcBef>
              <a:spcAft>
                <a:spcPts val="1600"/>
              </a:spcAft>
              <a:buClr>
                <a:schemeClr val="dk1"/>
              </a:buClr>
              <a:buSzPts val="1800"/>
              <a:buChar char="■"/>
              <a:defRPr/>
            </a:lvl9pPr>
          </a:lstStyle>
          <a:p>
            <a:endParaRPr/>
          </a:p>
        </p:txBody>
      </p:sp>
      <p:sp>
        <p:nvSpPr>
          <p:cNvPr id="150" name="Google Shape;150;p31"/>
          <p:cNvSpPr txBox="1">
            <a:spLocks noGrp="1"/>
          </p:cNvSpPr>
          <p:nvPr>
            <p:ph type="title"/>
          </p:nvPr>
        </p:nvSpPr>
        <p:spPr>
          <a:xfrm>
            <a:off x="571502" y="1490827"/>
            <a:ext cx="7441500" cy="5145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lt1"/>
              </a:buClr>
              <a:buSzPts val="3600"/>
              <a:buFont typeface="Calibri"/>
              <a:buNone/>
              <a:defRPr sz="3600" b="1">
                <a:solidFill>
                  <a:schemeClr val="lt1"/>
                </a:solidFill>
                <a:latin typeface="Calibri"/>
                <a:ea typeface="Calibri"/>
                <a:cs typeface="Calibri"/>
                <a:sym typeface="Calibri"/>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pic>
        <p:nvPicPr>
          <p:cNvPr id="151" name="Google Shape;151;p31"/>
          <p:cNvPicPr preferRelativeResize="0"/>
          <p:nvPr/>
        </p:nvPicPr>
        <p:blipFill rotWithShape="1">
          <a:blip r:embed="rId3">
            <a:alphaModFix/>
          </a:blip>
          <a:srcRect/>
          <a:stretch/>
        </p:blipFill>
        <p:spPr>
          <a:xfrm>
            <a:off x="6300353" y="4456935"/>
            <a:ext cx="2557061" cy="468389"/>
          </a:xfrm>
          <a:prstGeom prst="rect">
            <a:avLst/>
          </a:prstGeom>
          <a:noFill/>
          <a:ln>
            <a:noFill/>
          </a:ln>
        </p:spPr>
      </p:pic>
    </p:spTree>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matchingName="Section Slide_3">
  <p:cSld name="1_Section Slide_3">
    <p:spTree>
      <p:nvGrpSpPr>
        <p:cNvPr id="1" name="Shape 152"/>
        <p:cNvGrpSpPr/>
        <p:nvPr/>
      </p:nvGrpSpPr>
      <p:grpSpPr>
        <a:xfrm>
          <a:off x="0" y="0"/>
          <a:ext cx="0" cy="0"/>
          <a:chOff x="0" y="0"/>
          <a:chExt cx="0" cy="0"/>
        </a:xfrm>
      </p:grpSpPr>
      <p:sp>
        <p:nvSpPr>
          <p:cNvPr id="153" name="Google Shape;153;p32"/>
          <p:cNvSpPr/>
          <p:nvPr/>
        </p:nvSpPr>
        <p:spPr>
          <a:xfrm>
            <a:off x="0" y="4358640"/>
            <a:ext cx="9144000" cy="784800"/>
          </a:xfrm>
          <a:prstGeom prst="rect">
            <a:avLst/>
          </a:prstGeom>
          <a:solidFill>
            <a:srgbClr val="D5DBE5"/>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500"/>
              <a:buFont typeface="Arial"/>
              <a:buNone/>
            </a:pPr>
            <a:endParaRPr sz="500" b="0" i="0" u="none" strike="noStrike" cap="none">
              <a:solidFill>
                <a:srgbClr val="FFFFFF"/>
              </a:solidFill>
              <a:latin typeface="Calibri"/>
              <a:ea typeface="Calibri"/>
              <a:cs typeface="Calibri"/>
              <a:sym typeface="Calibri"/>
            </a:endParaRPr>
          </a:p>
        </p:txBody>
      </p:sp>
      <p:sp>
        <p:nvSpPr>
          <p:cNvPr id="154" name="Google Shape;154;p32"/>
          <p:cNvSpPr txBox="1">
            <a:spLocks noGrp="1"/>
          </p:cNvSpPr>
          <p:nvPr>
            <p:ph type="title"/>
          </p:nvPr>
        </p:nvSpPr>
        <p:spPr>
          <a:xfrm>
            <a:off x="571503" y="1797303"/>
            <a:ext cx="7441500" cy="514200"/>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chemeClr val="accent1"/>
              </a:buClr>
              <a:buSzPts val="3600"/>
              <a:buFont typeface="Calibri"/>
              <a:buNone/>
              <a:defRPr sz="3600" b="1">
                <a:solidFill>
                  <a:schemeClr val="accent1"/>
                </a:solidFill>
                <a:latin typeface="Calibri"/>
                <a:ea typeface="Calibri"/>
                <a:cs typeface="Calibri"/>
                <a:sym typeface="Calibri"/>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pic>
        <p:nvPicPr>
          <p:cNvPr id="155" name="Google Shape;155;p32"/>
          <p:cNvPicPr preferRelativeResize="0"/>
          <p:nvPr/>
        </p:nvPicPr>
        <p:blipFill rotWithShape="1">
          <a:blip r:embed="rId2">
            <a:alphaModFix/>
          </a:blip>
          <a:srcRect/>
          <a:stretch/>
        </p:blipFill>
        <p:spPr>
          <a:xfrm>
            <a:off x="6918312" y="4615195"/>
            <a:ext cx="1851013" cy="457200"/>
          </a:xfrm>
          <a:prstGeom prst="rect">
            <a:avLst/>
          </a:prstGeom>
          <a:noFill/>
          <a:ln>
            <a:noFill/>
          </a:ln>
        </p:spPr>
      </p:pic>
    </p:spTree>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matchingName="Title Slide">
  <p:cSld name="Title Slide">
    <p:spTree>
      <p:nvGrpSpPr>
        <p:cNvPr id="1" name="Shape 14"/>
        <p:cNvGrpSpPr/>
        <p:nvPr/>
      </p:nvGrpSpPr>
      <p:grpSpPr>
        <a:xfrm>
          <a:off x="0" y="0"/>
          <a:ext cx="0" cy="0"/>
          <a:chOff x="0" y="0"/>
          <a:chExt cx="0" cy="0"/>
        </a:xfrm>
      </p:grpSpPr>
      <p:pic>
        <p:nvPicPr>
          <p:cNvPr id="15" name="Google Shape;15;p30"/>
          <p:cNvPicPr preferRelativeResize="0"/>
          <p:nvPr/>
        </p:nvPicPr>
        <p:blipFill rotWithShape="1">
          <a:blip r:embed="rId2">
            <a:alphaModFix/>
          </a:blip>
          <a:srcRect/>
          <a:stretch/>
        </p:blipFill>
        <p:spPr>
          <a:xfrm>
            <a:off x="0" y="1"/>
            <a:ext cx="9144000" cy="4005072"/>
          </a:xfrm>
          <a:prstGeom prst="rect">
            <a:avLst/>
          </a:prstGeom>
          <a:noFill/>
          <a:ln>
            <a:noFill/>
          </a:ln>
        </p:spPr>
      </p:pic>
      <p:sp>
        <p:nvSpPr>
          <p:cNvPr id="16" name="Google Shape;16;p30"/>
          <p:cNvSpPr txBox="1">
            <a:spLocks noGrp="1"/>
          </p:cNvSpPr>
          <p:nvPr>
            <p:ph type="body" idx="1"/>
          </p:nvPr>
        </p:nvSpPr>
        <p:spPr>
          <a:xfrm>
            <a:off x="571503" y="4460431"/>
            <a:ext cx="7449344" cy="294856"/>
          </a:xfrm>
          <a:prstGeom prst="rect">
            <a:avLst/>
          </a:prstGeom>
          <a:noFill/>
          <a:ln>
            <a:noFill/>
          </a:ln>
        </p:spPr>
        <p:txBody>
          <a:bodyPr spcFirstLastPara="1" wrap="square" lIns="91425" tIns="0" rIns="91425" bIns="45700" anchor="t" anchorCtr="0">
            <a:noAutofit/>
          </a:bodyPr>
          <a:lstStyle>
            <a:lvl1pPr marL="342900" lvl="0" indent="-171450" algn="l">
              <a:lnSpc>
                <a:spcPct val="100000"/>
              </a:lnSpc>
              <a:spcBef>
                <a:spcPts val="0"/>
              </a:spcBef>
              <a:spcAft>
                <a:spcPts val="0"/>
              </a:spcAft>
              <a:buSzPts val="2400"/>
              <a:buNone/>
              <a:defRPr sz="2000" b="0" cap="none">
                <a:solidFill>
                  <a:schemeClr val="accent1"/>
                </a:solidFill>
                <a:latin typeface="Calibri"/>
                <a:ea typeface="Calibri"/>
                <a:cs typeface="Calibri"/>
                <a:sym typeface="Calibri"/>
              </a:defRPr>
            </a:lvl1pPr>
            <a:lvl2pPr marL="685800" lvl="1" indent="-248602" algn="l">
              <a:lnSpc>
                <a:spcPct val="100000"/>
              </a:lnSpc>
              <a:spcBef>
                <a:spcPts val="400"/>
              </a:spcBef>
              <a:spcAft>
                <a:spcPts val="0"/>
              </a:spcAft>
              <a:buSzPts val="1620"/>
              <a:buChar char="–"/>
              <a:defRPr/>
            </a:lvl2pPr>
            <a:lvl3pPr marL="1028700" lvl="2" indent="-248602" algn="l">
              <a:lnSpc>
                <a:spcPct val="100000"/>
              </a:lnSpc>
              <a:spcBef>
                <a:spcPts val="400"/>
              </a:spcBef>
              <a:spcAft>
                <a:spcPts val="0"/>
              </a:spcAft>
              <a:buSzPts val="1620"/>
              <a:buChar char="•"/>
              <a:defRPr/>
            </a:lvl3pPr>
            <a:lvl4pPr marL="1371600" lvl="3" indent="-248602" algn="l">
              <a:lnSpc>
                <a:spcPct val="100000"/>
              </a:lnSpc>
              <a:spcBef>
                <a:spcPts val="300"/>
              </a:spcBef>
              <a:spcAft>
                <a:spcPts val="0"/>
              </a:spcAft>
              <a:buSzPts val="1620"/>
              <a:buChar char="–"/>
              <a:defRPr/>
            </a:lvl4pPr>
            <a:lvl5pPr marL="1714500" lvl="4" indent="-248603" algn="l">
              <a:lnSpc>
                <a:spcPct val="100000"/>
              </a:lnSpc>
              <a:spcBef>
                <a:spcPts val="300"/>
              </a:spcBef>
              <a:spcAft>
                <a:spcPts val="0"/>
              </a:spcAft>
              <a:buSzPts val="1620"/>
              <a:buChar char="•"/>
              <a:defRPr/>
            </a:lvl5pPr>
            <a:lvl6pPr marL="2057400" lvl="5" indent="-171450" algn="l">
              <a:lnSpc>
                <a:spcPct val="90000"/>
              </a:lnSpc>
              <a:spcBef>
                <a:spcPts val="156"/>
              </a:spcBef>
              <a:spcAft>
                <a:spcPts val="0"/>
              </a:spcAft>
              <a:buClr>
                <a:schemeClr val="dk1"/>
              </a:buClr>
              <a:buSzPts val="1800"/>
              <a:buNone/>
              <a:defRPr/>
            </a:lvl6pPr>
            <a:lvl7pPr marL="2400300" lvl="6" indent="-257175" algn="l">
              <a:lnSpc>
                <a:spcPct val="90000"/>
              </a:lnSpc>
              <a:spcBef>
                <a:spcPts val="156"/>
              </a:spcBef>
              <a:spcAft>
                <a:spcPts val="0"/>
              </a:spcAft>
              <a:buClr>
                <a:schemeClr val="dk1"/>
              </a:buClr>
              <a:buSzPts val="1800"/>
              <a:buChar char="•"/>
              <a:defRPr/>
            </a:lvl7pPr>
            <a:lvl8pPr marL="2743200" lvl="7" indent="-257175" algn="l">
              <a:lnSpc>
                <a:spcPct val="90000"/>
              </a:lnSpc>
              <a:spcBef>
                <a:spcPts val="156"/>
              </a:spcBef>
              <a:spcAft>
                <a:spcPts val="0"/>
              </a:spcAft>
              <a:buClr>
                <a:schemeClr val="dk1"/>
              </a:buClr>
              <a:buSzPts val="1800"/>
              <a:buChar char="•"/>
              <a:defRPr/>
            </a:lvl8pPr>
            <a:lvl9pPr marL="3086100" lvl="8" indent="-257175" algn="l">
              <a:lnSpc>
                <a:spcPct val="90000"/>
              </a:lnSpc>
              <a:spcBef>
                <a:spcPts val="156"/>
              </a:spcBef>
              <a:spcAft>
                <a:spcPts val="0"/>
              </a:spcAft>
              <a:buClr>
                <a:schemeClr val="dk1"/>
              </a:buClr>
              <a:buSzPts val="1800"/>
              <a:buChar char="•"/>
              <a:defRPr/>
            </a:lvl9pPr>
          </a:lstStyle>
          <a:p>
            <a:endParaRPr/>
          </a:p>
        </p:txBody>
      </p:sp>
      <p:sp>
        <p:nvSpPr>
          <p:cNvPr id="17" name="Google Shape;17;p30"/>
          <p:cNvSpPr txBox="1">
            <a:spLocks noGrp="1"/>
          </p:cNvSpPr>
          <p:nvPr>
            <p:ph type="body" idx="2"/>
          </p:nvPr>
        </p:nvSpPr>
        <p:spPr>
          <a:xfrm>
            <a:off x="571503" y="4102229"/>
            <a:ext cx="7449344" cy="346274"/>
          </a:xfrm>
          <a:prstGeom prst="rect">
            <a:avLst/>
          </a:prstGeom>
          <a:noFill/>
          <a:ln>
            <a:noFill/>
          </a:ln>
        </p:spPr>
        <p:txBody>
          <a:bodyPr spcFirstLastPara="1" wrap="square" lIns="91425" tIns="45700" rIns="0" bIns="45700" anchor="ctr" anchorCtr="0">
            <a:noAutofit/>
          </a:bodyPr>
          <a:lstStyle>
            <a:lvl1pPr marL="342900" lvl="0" indent="-171450" algn="l">
              <a:lnSpc>
                <a:spcPct val="100000"/>
              </a:lnSpc>
              <a:spcBef>
                <a:spcPts val="600"/>
              </a:spcBef>
              <a:spcAft>
                <a:spcPts val="0"/>
              </a:spcAft>
              <a:buSzPts val="2880"/>
              <a:buNone/>
              <a:defRPr sz="2400" b="1" cap="none">
                <a:solidFill>
                  <a:schemeClr val="accent1"/>
                </a:solidFill>
                <a:latin typeface="Calibri"/>
                <a:ea typeface="Calibri"/>
                <a:cs typeface="Calibri"/>
                <a:sym typeface="Calibri"/>
              </a:defRPr>
            </a:lvl1pPr>
            <a:lvl2pPr marL="685800" lvl="1" indent="-248602" algn="l">
              <a:lnSpc>
                <a:spcPct val="100000"/>
              </a:lnSpc>
              <a:spcBef>
                <a:spcPts val="400"/>
              </a:spcBef>
              <a:spcAft>
                <a:spcPts val="0"/>
              </a:spcAft>
              <a:buSzPts val="1620"/>
              <a:buChar char="–"/>
              <a:defRPr/>
            </a:lvl2pPr>
            <a:lvl3pPr marL="1028700" lvl="2" indent="-248602" algn="l">
              <a:lnSpc>
                <a:spcPct val="100000"/>
              </a:lnSpc>
              <a:spcBef>
                <a:spcPts val="400"/>
              </a:spcBef>
              <a:spcAft>
                <a:spcPts val="0"/>
              </a:spcAft>
              <a:buSzPts val="1620"/>
              <a:buChar char="•"/>
              <a:defRPr/>
            </a:lvl3pPr>
            <a:lvl4pPr marL="1371600" lvl="3" indent="-248602" algn="l">
              <a:lnSpc>
                <a:spcPct val="100000"/>
              </a:lnSpc>
              <a:spcBef>
                <a:spcPts val="300"/>
              </a:spcBef>
              <a:spcAft>
                <a:spcPts val="0"/>
              </a:spcAft>
              <a:buSzPts val="1620"/>
              <a:buChar char="–"/>
              <a:defRPr/>
            </a:lvl4pPr>
            <a:lvl5pPr marL="1714500" lvl="4" indent="-248603" algn="l">
              <a:lnSpc>
                <a:spcPct val="100000"/>
              </a:lnSpc>
              <a:spcBef>
                <a:spcPts val="300"/>
              </a:spcBef>
              <a:spcAft>
                <a:spcPts val="0"/>
              </a:spcAft>
              <a:buSzPts val="1620"/>
              <a:buChar char="•"/>
              <a:defRPr/>
            </a:lvl5pPr>
            <a:lvl6pPr marL="2057400" lvl="5" indent="-171450" algn="l">
              <a:lnSpc>
                <a:spcPct val="90000"/>
              </a:lnSpc>
              <a:spcBef>
                <a:spcPts val="156"/>
              </a:spcBef>
              <a:spcAft>
                <a:spcPts val="0"/>
              </a:spcAft>
              <a:buClr>
                <a:schemeClr val="dk1"/>
              </a:buClr>
              <a:buSzPts val="1800"/>
              <a:buNone/>
              <a:defRPr/>
            </a:lvl6pPr>
            <a:lvl7pPr marL="2400300" lvl="6" indent="-257175" algn="l">
              <a:lnSpc>
                <a:spcPct val="90000"/>
              </a:lnSpc>
              <a:spcBef>
                <a:spcPts val="156"/>
              </a:spcBef>
              <a:spcAft>
                <a:spcPts val="0"/>
              </a:spcAft>
              <a:buClr>
                <a:schemeClr val="dk1"/>
              </a:buClr>
              <a:buSzPts val="1800"/>
              <a:buChar char="•"/>
              <a:defRPr/>
            </a:lvl7pPr>
            <a:lvl8pPr marL="2743200" lvl="7" indent="-257175" algn="l">
              <a:lnSpc>
                <a:spcPct val="90000"/>
              </a:lnSpc>
              <a:spcBef>
                <a:spcPts val="156"/>
              </a:spcBef>
              <a:spcAft>
                <a:spcPts val="0"/>
              </a:spcAft>
              <a:buClr>
                <a:schemeClr val="dk1"/>
              </a:buClr>
              <a:buSzPts val="1800"/>
              <a:buChar char="•"/>
              <a:defRPr/>
            </a:lvl8pPr>
            <a:lvl9pPr marL="3086100" lvl="8" indent="-257175" algn="l">
              <a:lnSpc>
                <a:spcPct val="90000"/>
              </a:lnSpc>
              <a:spcBef>
                <a:spcPts val="156"/>
              </a:spcBef>
              <a:spcAft>
                <a:spcPts val="0"/>
              </a:spcAft>
              <a:buClr>
                <a:schemeClr val="dk1"/>
              </a:buClr>
              <a:buSzPts val="1800"/>
              <a:buChar char="•"/>
              <a:defRPr/>
            </a:lvl9pPr>
          </a:lstStyle>
          <a:p>
            <a:endParaRPr/>
          </a:p>
        </p:txBody>
      </p:sp>
      <p:sp>
        <p:nvSpPr>
          <p:cNvPr id="18" name="Google Shape;18;p30"/>
          <p:cNvSpPr txBox="1">
            <a:spLocks noGrp="1"/>
          </p:cNvSpPr>
          <p:nvPr>
            <p:ph type="title"/>
          </p:nvPr>
        </p:nvSpPr>
        <p:spPr>
          <a:xfrm>
            <a:off x="571505" y="1490827"/>
            <a:ext cx="7441435" cy="51435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lt1"/>
              </a:buClr>
              <a:buSzPts val="4800"/>
              <a:buFont typeface="Calibri"/>
              <a:buNone/>
              <a:defRPr sz="3600" b="1">
                <a:solidFill>
                  <a:schemeClr val="lt1"/>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19" name="Google Shape;19;p30"/>
          <p:cNvPicPr preferRelativeResize="0"/>
          <p:nvPr/>
        </p:nvPicPr>
        <p:blipFill rotWithShape="1">
          <a:blip r:embed="rId3">
            <a:alphaModFix/>
          </a:blip>
          <a:srcRect/>
          <a:stretch/>
        </p:blipFill>
        <p:spPr>
          <a:xfrm>
            <a:off x="6290451" y="4457738"/>
            <a:ext cx="2681900" cy="640080"/>
          </a:xfrm>
          <a:prstGeom prst="rect">
            <a:avLst/>
          </a:prstGeom>
          <a:noFill/>
          <a:ln>
            <a:noFill/>
          </a:ln>
        </p:spPr>
      </p:pic>
    </p:spTree>
    <p:extLst>
      <p:ext uri="{BB962C8B-B14F-4D97-AF65-F5344CB8AC3E}">
        <p14:creationId xmlns:p14="http://schemas.microsoft.com/office/powerpoint/2010/main" val="1232408325"/>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20"/>
        <p:cNvGrpSpPr/>
        <p:nvPr/>
      </p:nvGrpSpPr>
      <p:grpSpPr>
        <a:xfrm>
          <a:off x="0" y="0"/>
          <a:ext cx="0" cy="0"/>
          <a:chOff x="0" y="0"/>
          <a:chExt cx="0" cy="0"/>
        </a:xfrm>
      </p:grpSpPr>
    </p:spTree>
    <p:extLst>
      <p:ext uri="{BB962C8B-B14F-4D97-AF65-F5344CB8AC3E}">
        <p14:creationId xmlns:p14="http://schemas.microsoft.com/office/powerpoint/2010/main" val="3865806417"/>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Content">
  <p:cSld name="Content">
    <p:spTree>
      <p:nvGrpSpPr>
        <p:cNvPr id="1" name="Shape 21"/>
        <p:cNvGrpSpPr/>
        <p:nvPr/>
      </p:nvGrpSpPr>
      <p:grpSpPr>
        <a:xfrm>
          <a:off x="0" y="0"/>
          <a:ext cx="0" cy="0"/>
          <a:chOff x="0" y="0"/>
          <a:chExt cx="0" cy="0"/>
        </a:xfrm>
      </p:grpSpPr>
      <p:sp>
        <p:nvSpPr>
          <p:cNvPr id="22" name="Google Shape;22;p32"/>
          <p:cNvSpPr/>
          <p:nvPr/>
        </p:nvSpPr>
        <p:spPr>
          <a:xfrm>
            <a:off x="0" y="1007707"/>
            <a:ext cx="9144000" cy="3551594"/>
          </a:xfrm>
          <a:prstGeom prst="rect">
            <a:avLst/>
          </a:prstGeom>
          <a:solidFill>
            <a:srgbClr val="E1E1E3"/>
          </a:solidFill>
          <a:ln>
            <a:noFill/>
          </a:ln>
        </p:spPr>
        <p:txBody>
          <a:bodyPr spcFirstLastPara="1" wrap="square" lIns="68569" tIns="34275" rIns="68569" bIns="34275" anchor="ctr" anchorCtr="0">
            <a:noAutofit/>
          </a:bodyPr>
          <a:lstStyle/>
          <a:p>
            <a:pPr marL="0" marR="0" lvl="0" indent="0" algn="ctr" rtl="0">
              <a:spcBef>
                <a:spcPts val="0"/>
              </a:spcBef>
              <a:spcAft>
                <a:spcPts val="0"/>
              </a:spcAft>
              <a:buNone/>
            </a:pPr>
            <a:endParaRPr sz="521" b="0" i="0" u="none" strike="noStrike" cap="none">
              <a:solidFill>
                <a:srgbClr val="FFFFFF"/>
              </a:solidFill>
              <a:latin typeface="Arial"/>
              <a:ea typeface="Arial"/>
              <a:cs typeface="Arial"/>
              <a:sym typeface="Arial"/>
            </a:endParaRPr>
          </a:p>
        </p:txBody>
      </p:sp>
      <p:sp>
        <p:nvSpPr>
          <p:cNvPr id="23" name="Google Shape;23;p32"/>
          <p:cNvSpPr txBox="1">
            <a:spLocks noGrp="1"/>
          </p:cNvSpPr>
          <p:nvPr>
            <p:ph type="body" idx="1"/>
          </p:nvPr>
        </p:nvSpPr>
        <p:spPr>
          <a:xfrm>
            <a:off x="363538" y="1280163"/>
            <a:ext cx="8416782" cy="3114475"/>
          </a:xfrm>
          <a:prstGeom prst="rect">
            <a:avLst/>
          </a:prstGeom>
          <a:noFill/>
          <a:ln>
            <a:noFill/>
          </a:ln>
        </p:spPr>
        <p:txBody>
          <a:bodyPr spcFirstLastPara="1" wrap="square" lIns="91425" tIns="45700" rIns="91425" bIns="45700" anchor="t" anchorCtr="0">
            <a:noAutofit/>
          </a:bodyPr>
          <a:lstStyle>
            <a:lvl1pPr marL="342900" lvl="0" indent="-248603" algn="l">
              <a:lnSpc>
                <a:spcPct val="100000"/>
              </a:lnSpc>
              <a:spcBef>
                <a:spcPts val="600"/>
              </a:spcBef>
              <a:spcAft>
                <a:spcPts val="0"/>
              </a:spcAft>
              <a:buSzPts val="1620"/>
              <a:buChar char="•"/>
              <a:defRPr/>
            </a:lvl1pPr>
            <a:lvl2pPr marL="685800" lvl="1" indent="-248602" algn="l">
              <a:lnSpc>
                <a:spcPct val="100000"/>
              </a:lnSpc>
              <a:spcBef>
                <a:spcPts val="400"/>
              </a:spcBef>
              <a:spcAft>
                <a:spcPts val="0"/>
              </a:spcAft>
              <a:buSzPts val="1620"/>
              <a:buChar char="–"/>
              <a:defRPr/>
            </a:lvl2pPr>
            <a:lvl3pPr marL="1028700" lvl="2" indent="-248602" algn="l">
              <a:lnSpc>
                <a:spcPct val="100000"/>
              </a:lnSpc>
              <a:spcBef>
                <a:spcPts val="400"/>
              </a:spcBef>
              <a:spcAft>
                <a:spcPts val="0"/>
              </a:spcAft>
              <a:buSzPts val="1620"/>
              <a:buChar char="•"/>
              <a:defRPr/>
            </a:lvl3pPr>
            <a:lvl4pPr marL="1371600" lvl="3" indent="-248602" algn="l">
              <a:lnSpc>
                <a:spcPct val="100000"/>
              </a:lnSpc>
              <a:spcBef>
                <a:spcPts val="300"/>
              </a:spcBef>
              <a:spcAft>
                <a:spcPts val="0"/>
              </a:spcAft>
              <a:buSzPts val="1620"/>
              <a:buChar char="–"/>
              <a:defRPr/>
            </a:lvl4pPr>
            <a:lvl5pPr marL="1714500" lvl="4" indent="-248603" algn="l">
              <a:lnSpc>
                <a:spcPct val="100000"/>
              </a:lnSpc>
              <a:spcBef>
                <a:spcPts val="300"/>
              </a:spcBef>
              <a:spcAft>
                <a:spcPts val="0"/>
              </a:spcAft>
              <a:buSzPts val="1620"/>
              <a:buChar char="•"/>
              <a:defRPr/>
            </a:lvl5pPr>
            <a:lvl6pPr marL="2057400" lvl="5" indent="-171450" algn="l">
              <a:lnSpc>
                <a:spcPct val="90000"/>
              </a:lnSpc>
              <a:spcBef>
                <a:spcPts val="156"/>
              </a:spcBef>
              <a:spcAft>
                <a:spcPts val="0"/>
              </a:spcAft>
              <a:buClr>
                <a:schemeClr val="dk1"/>
              </a:buClr>
              <a:buSzPts val="1800"/>
              <a:buNone/>
              <a:defRPr/>
            </a:lvl6pPr>
            <a:lvl7pPr marL="2400300" lvl="6" indent="-257175" algn="l">
              <a:lnSpc>
                <a:spcPct val="90000"/>
              </a:lnSpc>
              <a:spcBef>
                <a:spcPts val="156"/>
              </a:spcBef>
              <a:spcAft>
                <a:spcPts val="0"/>
              </a:spcAft>
              <a:buClr>
                <a:schemeClr val="dk1"/>
              </a:buClr>
              <a:buSzPts val="1800"/>
              <a:buChar char="•"/>
              <a:defRPr/>
            </a:lvl7pPr>
            <a:lvl8pPr marL="2743200" lvl="7" indent="-257175" algn="l">
              <a:lnSpc>
                <a:spcPct val="90000"/>
              </a:lnSpc>
              <a:spcBef>
                <a:spcPts val="156"/>
              </a:spcBef>
              <a:spcAft>
                <a:spcPts val="0"/>
              </a:spcAft>
              <a:buClr>
                <a:schemeClr val="dk1"/>
              </a:buClr>
              <a:buSzPts val="1800"/>
              <a:buChar char="•"/>
              <a:defRPr/>
            </a:lvl8pPr>
            <a:lvl9pPr marL="3086100" lvl="8" indent="-257175" algn="l">
              <a:lnSpc>
                <a:spcPct val="90000"/>
              </a:lnSpc>
              <a:spcBef>
                <a:spcPts val="156"/>
              </a:spcBef>
              <a:spcAft>
                <a:spcPts val="0"/>
              </a:spcAft>
              <a:buClr>
                <a:schemeClr val="dk1"/>
              </a:buClr>
              <a:buSzPts val="1800"/>
              <a:buChar char="•"/>
              <a:defRPr/>
            </a:lvl9pPr>
          </a:lstStyle>
          <a:p>
            <a:endParaRPr/>
          </a:p>
        </p:txBody>
      </p:sp>
      <p:sp>
        <p:nvSpPr>
          <p:cNvPr id="24" name="Google Shape;24;p32"/>
          <p:cNvSpPr txBox="1">
            <a:spLocks noGrp="1"/>
          </p:cNvSpPr>
          <p:nvPr>
            <p:ph type="title"/>
          </p:nvPr>
        </p:nvSpPr>
        <p:spPr>
          <a:xfrm>
            <a:off x="363538" y="307048"/>
            <a:ext cx="8416782" cy="625644"/>
          </a:xfrm>
          <a:prstGeom prst="rect">
            <a:avLst/>
          </a:prstGeom>
          <a:noFill/>
          <a:ln>
            <a:noFill/>
          </a:ln>
        </p:spPr>
        <p:txBody>
          <a:bodyPr spcFirstLastPara="1" wrap="square" lIns="91425" tIns="45700" rIns="91425" bIns="45700" anchor="b" anchorCtr="0">
            <a:spAutoFit/>
          </a:bodyPr>
          <a:lstStyle>
            <a:lvl1pPr lvl="0" algn="l">
              <a:lnSpc>
                <a:spcPct val="100000"/>
              </a:lnSpc>
              <a:spcBef>
                <a:spcPts val="0"/>
              </a:spcBef>
              <a:spcAft>
                <a:spcPts val="0"/>
              </a:spcAft>
              <a:buClr>
                <a:schemeClr val="accent1"/>
              </a:buClr>
              <a:buSzPts val="3467"/>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768614337"/>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Content and Takeaway (right)">
  <p:cSld name="Content and Takeaway (right)">
    <p:spTree>
      <p:nvGrpSpPr>
        <p:cNvPr id="1" name="Shape 25"/>
        <p:cNvGrpSpPr/>
        <p:nvPr/>
      </p:nvGrpSpPr>
      <p:grpSpPr>
        <a:xfrm>
          <a:off x="0" y="0"/>
          <a:ext cx="0" cy="0"/>
          <a:chOff x="0" y="0"/>
          <a:chExt cx="0" cy="0"/>
        </a:xfrm>
      </p:grpSpPr>
      <p:sp>
        <p:nvSpPr>
          <p:cNvPr id="26" name="Google Shape;26;p33"/>
          <p:cNvSpPr/>
          <p:nvPr/>
        </p:nvSpPr>
        <p:spPr>
          <a:xfrm>
            <a:off x="2" y="1007708"/>
            <a:ext cx="6053327" cy="3548928"/>
          </a:xfrm>
          <a:prstGeom prst="rect">
            <a:avLst/>
          </a:prstGeom>
          <a:solidFill>
            <a:srgbClr val="E1E1E3"/>
          </a:solidFill>
          <a:ln>
            <a:noFill/>
          </a:ln>
        </p:spPr>
        <p:txBody>
          <a:bodyPr spcFirstLastPara="1" wrap="square" lIns="68569" tIns="34275" rIns="68569" bIns="34275" anchor="ctr" anchorCtr="0">
            <a:noAutofit/>
          </a:bodyPr>
          <a:lstStyle/>
          <a:p>
            <a:pPr marL="0" marR="0" lvl="0" indent="0" algn="ctr" rtl="0">
              <a:spcBef>
                <a:spcPts val="0"/>
              </a:spcBef>
              <a:spcAft>
                <a:spcPts val="0"/>
              </a:spcAft>
              <a:buNone/>
            </a:pPr>
            <a:endParaRPr sz="521" b="0" i="0" u="none" strike="noStrike" cap="none">
              <a:solidFill>
                <a:srgbClr val="FFFFFF"/>
              </a:solidFill>
              <a:latin typeface="Arial"/>
              <a:ea typeface="Arial"/>
              <a:cs typeface="Arial"/>
              <a:sym typeface="Arial"/>
            </a:endParaRPr>
          </a:p>
        </p:txBody>
      </p:sp>
      <p:sp>
        <p:nvSpPr>
          <p:cNvPr id="27" name="Google Shape;27;p33"/>
          <p:cNvSpPr txBox="1">
            <a:spLocks noGrp="1"/>
          </p:cNvSpPr>
          <p:nvPr>
            <p:ph type="body" idx="1"/>
          </p:nvPr>
        </p:nvSpPr>
        <p:spPr>
          <a:xfrm>
            <a:off x="6053327" y="1005842"/>
            <a:ext cx="3099816" cy="3553460"/>
          </a:xfrm>
          <a:prstGeom prst="rect">
            <a:avLst/>
          </a:prstGeom>
          <a:solidFill>
            <a:schemeClr val="accent1"/>
          </a:solidFill>
          <a:ln>
            <a:noFill/>
          </a:ln>
        </p:spPr>
        <p:txBody>
          <a:bodyPr spcFirstLastPara="1" wrap="square" lIns="182875" tIns="91425" rIns="274300" bIns="91425" anchor="ctr" anchorCtr="0">
            <a:noAutofit/>
          </a:bodyPr>
          <a:lstStyle>
            <a:lvl1pPr marL="342900" lvl="0" indent="-171450" algn="l">
              <a:lnSpc>
                <a:spcPct val="100000"/>
              </a:lnSpc>
              <a:spcBef>
                <a:spcPts val="600"/>
              </a:spcBef>
              <a:spcAft>
                <a:spcPts val="0"/>
              </a:spcAft>
              <a:buSzPts val="2400"/>
              <a:buNone/>
              <a:defRPr sz="2000">
                <a:solidFill>
                  <a:schemeClr val="lt1"/>
                </a:solidFill>
              </a:defRPr>
            </a:lvl1pPr>
            <a:lvl2pPr marL="685800" lvl="1" indent="-248602" algn="l">
              <a:lnSpc>
                <a:spcPct val="100000"/>
              </a:lnSpc>
              <a:spcBef>
                <a:spcPts val="400"/>
              </a:spcBef>
              <a:spcAft>
                <a:spcPts val="0"/>
              </a:spcAft>
              <a:buSzPts val="1620"/>
              <a:buChar char="–"/>
              <a:defRPr/>
            </a:lvl2pPr>
            <a:lvl3pPr marL="1028700" lvl="2" indent="-248602" algn="l">
              <a:lnSpc>
                <a:spcPct val="100000"/>
              </a:lnSpc>
              <a:spcBef>
                <a:spcPts val="400"/>
              </a:spcBef>
              <a:spcAft>
                <a:spcPts val="0"/>
              </a:spcAft>
              <a:buSzPts val="1620"/>
              <a:buChar char="•"/>
              <a:defRPr/>
            </a:lvl3pPr>
            <a:lvl4pPr marL="1371600" lvl="3" indent="-248602" algn="l">
              <a:lnSpc>
                <a:spcPct val="100000"/>
              </a:lnSpc>
              <a:spcBef>
                <a:spcPts val="300"/>
              </a:spcBef>
              <a:spcAft>
                <a:spcPts val="0"/>
              </a:spcAft>
              <a:buSzPts val="1620"/>
              <a:buChar char="–"/>
              <a:defRPr/>
            </a:lvl4pPr>
            <a:lvl5pPr marL="1714500" lvl="4" indent="-248603" algn="l">
              <a:lnSpc>
                <a:spcPct val="100000"/>
              </a:lnSpc>
              <a:spcBef>
                <a:spcPts val="300"/>
              </a:spcBef>
              <a:spcAft>
                <a:spcPts val="0"/>
              </a:spcAft>
              <a:buSzPts val="1620"/>
              <a:buChar char="•"/>
              <a:defRPr/>
            </a:lvl5pPr>
            <a:lvl6pPr marL="2057400" lvl="5" indent="-171450" algn="l">
              <a:lnSpc>
                <a:spcPct val="90000"/>
              </a:lnSpc>
              <a:spcBef>
                <a:spcPts val="156"/>
              </a:spcBef>
              <a:spcAft>
                <a:spcPts val="0"/>
              </a:spcAft>
              <a:buClr>
                <a:schemeClr val="dk1"/>
              </a:buClr>
              <a:buSzPts val="1800"/>
              <a:buNone/>
              <a:defRPr/>
            </a:lvl6pPr>
            <a:lvl7pPr marL="2400300" lvl="6" indent="-257175" algn="l">
              <a:lnSpc>
                <a:spcPct val="90000"/>
              </a:lnSpc>
              <a:spcBef>
                <a:spcPts val="156"/>
              </a:spcBef>
              <a:spcAft>
                <a:spcPts val="0"/>
              </a:spcAft>
              <a:buClr>
                <a:schemeClr val="dk1"/>
              </a:buClr>
              <a:buSzPts val="1800"/>
              <a:buChar char="•"/>
              <a:defRPr/>
            </a:lvl7pPr>
            <a:lvl8pPr marL="2743200" lvl="7" indent="-257175" algn="l">
              <a:lnSpc>
                <a:spcPct val="90000"/>
              </a:lnSpc>
              <a:spcBef>
                <a:spcPts val="156"/>
              </a:spcBef>
              <a:spcAft>
                <a:spcPts val="0"/>
              </a:spcAft>
              <a:buClr>
                <a:schemeClr val="dk1"/>
              </a:buClr>
              <a:buSzPts val="1800"/>
              <a:buChar char="•"/>
              <a:defRPr/>
            </a:lvl8pPr>
            <a:lvl9pPr marL="3086100" lvl="8" indent="-257175" algn="l">
              <a:lnSpc>
                <a:spcPct val="90000"/>
              </a:lnSpc>
              <a:spcBef>
                <a:spcPts val="156"/>
              </a:spcBef>
              <a:spcAft>
                <a:spcPts val="0"/>
              </a:spcAft>
              <a:buClr>
                <a:schemeClr val="dk1"/>
              </a:buClr>
              <a:buSzPts val="1800"/>
              <a:buChar char="•"/>
              <a:defRPr/>
            </a:lvl9pPr>
          </a:lstStyle>
          <a:p>
            <a:endParaRPr/>
          </a:p>
        </p:txBody>
      </p:sp>
      <p:sp>
        <p:nvSpPr>
          <p:cNvPr id="28" name="Google Shape;28;p33"/>
          <p:cNvSpPr txBox="1">
            <a:spLocks noGrp="1"/>
          </p:cNvSpPr>
          <p:nvPr>
            <p:ph type="body" idx="2"/>
          </p:nvPr>
        </p:nvSpPr>
        <p:spPr>
          <a:xfrm>
            <a:off x="363541" y="1280160"/>
            <a:ext cx="5689600" cy="3118104"/>
          </a:xfrm>
          <a:prstGeom prst="rect">
            <a:avLst/>
          </a:prstGeom>
          <a:noFill/>
          <a:ln>
            <a:noFill/>
          </a:ln>
        </p:spPr>
        <p:txBody>
          <a:bodyPr spcFirstLastPara="1" wrap="square" lIns="91425" tIns="45700" rIns="91425" bIns="45700" anchor="t" anchorCtr="0">
            <a:noAutofit/>
          </a:bodyPr>
          <a:lstStyle>
            <a:lvl1pPr marL="342900" lvl="0" indent="-248603" algn="l">
              <a:lnSpc>
                <a:spcPct val="100000"/>
              </a:lnSpc>
              <a:spcBef>
                <a:spcPts val="600"/>
              </a:spcBef>
              <a:spcAft>
                <a:spcPts val="0"/>
              </a:spcAft>
              <a:buSzPts val="1620"/>
              <a:buChar char="•"/>
              <a:defRPr/>
            </a:lvl1pPr>
            <a:lvl2pPr marL="685800" lvl="1" indent="-248602" algn="l">
              <a:lnSpc>
                <a:spcPct val="100000"/>
              </a:lnSpc>
              <a:spcBef>
                <a:spcPts val="400"/>
              </a:spcBef>
              <a:spcAft>
                <a:spcPts val="0"/>
              </a:spcAft>
              <a:buSzPts val="1620"/>
              <a:buChar char="–"/>
              <a:defRPr/>
            </a:lvl2pPr>
            <a:lvl3pPr marL="1028700" lvl="2" indent="-248602" algn="l">
              <a:lnSpc>
                <a:spcPct val="100000"/>
              </a:lnSpc>
              <a:spcBef>
                <a:spcPts val="400"/>
              </a:spcBef>
              <a:spcAft>
                <a:spcPts val="0"/>
              </a:spcAft>
              <a:buSzPts val="1620"/>
              <a:buChar char="•"/>
              <a:defRPr/>
            </a:lvl3pPr>
            <a:lvl4pPr marL="1371600" lvl="3" indent="-248602" algn="l">
              <a:lnSpc>
                <a:spcPct val="100000"/>
              </a:lnSpc>
              <a:spcBef>
                <a:spcPts val="300"/>
              </a:spcBef>
              <a:spcAft>
                <a:spcPts val="0"/>
              </a:spcAft>
              <a:buSzPts val="1620"/>
              <a:buChar char="–"/>
              <a:defRPr/>
            </a:lvl4pPr>
            <a:lvl5pPr marL="1714500" lvl="4" indent="-248603" algn="l">
              <a:lnSpc>
                <a:spcPct val="100000"/>
              </a:lnSpc>
              <a:spcBef>
                <a:spcPts val="300"/>
              </a:spcBef>
              <a:spcAft>
                <a:spcPts val="0"/>
              </a:spcAft>
              <a:buSzPts val="1620"/>
              <a:buChar char="•"/>
              <a:defRPr/>
            </a:lvl5pPr>
            <a:lvl6pPr marL="2057400" lvl="5" indent="-171450" algn="l">
              <a:lnSpc>
                <a:spcPct val="90000"/>
              </a:lnSpc>
              <a:spcBef>
                <a:spcPts val="156"/>
              </a:spcBef>
              <a:spcAft>
                <a:spcPts val="0"/>
              </a:spcAft>
              <a:buClr>
                <a:schemeClr val="dk1"/>
              </a:buClr>
              <a:buSzPts val="1800"/>
              <a:buNone/>
              <a:defRPr/>
            </a:lvl6pPr>
            <a:lvl7pPr marL="2400300" lvl="6" indent="-257175" algn="l">
              <a:lnSpc>
                <a:spcPct val="90000"/>
              </a:lnSpc>
              <a:spcBef>
                <a:spcPts val="156"/>
              </a:spcBef>
              <a:spcAft>
                <a:spcPts val="0"/>
              </a:spcAft>
              <a:buClr>
                <a:schemeClr val="dk1"/>
              </a:buClr>
              <a:buSzPts val="1800"/>
              <a:buChar char="•"/>
              <a:defRPr/>
            </a:lvl7pPr>
            <a:lvl8pPr marL="2743200" lvl="7" indent="-257175" algn="l">
              <a:lnSpc>
                <a:spcPct val="90000"/>
              </a:lnSpc>
              <a:spcBef>
                <a:spcPts val="156"/>
              </a:spcBef>
              <a:spcAft>
                <a:spcPts val="0"/>
              </a:spcAft>
              <a:buClr>
                <a:schemeClr val="dk1"/>
              </a:buClr>
              <a:buSzPts val="1800"/>
              <a:buChar char="•"/>
              <a:defRPr/>
            </a:lvl8pPr>
            <a:lvl9pPr marL="3086100" lvl="8" indent="-257175" algn="l">
              <a:lnSpc>
                <a:spcPct val="90000"/>
              </a:lnSpc>
              <a:spcBef>
                <a:spcPts val="156"/>
              </a:spcBef>
              <a:spcAft>
                <a:spcPts val="0"/>
              </a:spcAft>
              <a:buClr>
                <a:schemeClr val="dk1"/>
              </a:buClr>
              <a:buSzPts val="1800"/>
              <a:buChar char="•"/>
              <a:defRPr/>
            </a:lvl9pPr>
          </a:lstStyle>
          <a:p>
            <a:endParaRPr/>
          </a:p>
        </p:txBody>
      </p:sp>
      <p:sp>
        <p:nvSpPr>
          <p:cNvPr id="29" name="Google Shape;29;p33"/>
          <p:cNvSpPr txBox="1">
            <a:spLocks noGrp="1"/>
          </p:cNvSpPr>
          <p:nvPr>
            <p:ph type="title"/>
          </p:nvPr>
        </p:nvSpPr>
        <p:spPr>
          <a:xfrm>
            <a:off x="363541" y="306966"/>
            <a:ext cx="8416925" cy="625644"/>
          </a:xfrm>
          <a:prstGeom prst="rect">
            <a:avLst/>
          </a:prstGeom>
          <a:noFill/>
          <a:ln>
            <a:noFill/>
          </a:ln>
        </p:spPr>
        <p:txBody>
          <a:bodyPr spcFirstLastPara="1" wrap="square" lIns="91425" tIns="45700" rIns="91425" bIns="45700" anchor="b" anchorCtr="0">
            <a:spAutoFit/>
          </a:bodyPr>
          <a:lstStyle>
            <a:lvl1pPr lvl="0" algn="l">
              <a:lnSpc>
                <a:spcPct val="100000"/>
              </a:lnSpc>
              <a:spcBef>
                <a:spcPts val="0"/>
              </a:spcBef>
              <a:spcAft>
                <a:spcPts val="0"/>
              </a:spcAft>
              <a:buClr>
                <a:schemeClr val="accent1"/>
              </a:buClr>
              <a:buSzPts val="3467"/>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1191132131"/>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30"/>
        <p:cNvGrpSpPr/>
        <p:nvPr/>
      </p:nvGrpSpPr>
      <p:grpSpPr>
        <a:xfrm>
          <a:off x="0" y="0"/>
          <a:ext cx="0" cy="0"/>
          <a:chOff x="0" y="0"/>
          <a:chExt cx="0" cy="0"/>
        </a:xfrm>
      </p:grpSpPr>
      <p:sp>
        <p:nvSpPr>
          <p:cNvPr id="31" name="Google Shape;31;p34"/>
          <p:cNvSpPr txBox="1">
            <a:spLocks noGrp="1"/>
          </p:cNvSpPr>
          <p:nvPr>
            <p:ph type="title"/>
          </p:nvPr>
        </p:nvSpPr>
        <p:spPr>
          <a:xfrm>
            <a:off x="363541" y="306966"/>
            <a:ext cx="8416925" cy="625644"/>
          </a:xfrm>
          <a:prstGeom prst="rect">
            <a:avLst/>
          </a:prstGeom>
          <a:noFill/>
          <a:ln>
            <a:noFill/>
          </a:ln>
        </p:spPr>
        <p:txBody>
          <a:bodyPr spcFirstLastPara="1" wrap="square" lIns="91425" tIns="45700" rIns="91425" bIns="45700" anchor="b" anchorCtr="0">
            <a:sp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 name="Google Shape;32;p34"/>
          <p:cNvSpPr txBox="1">
            <a:spLocks noGrp="1"/>
          </p:cNvSpPr>
          <p:nvPr>
            <p:ph type="body" idx="1"/>
          </p:nvPr>
        </p:nvSpPr>
        <p:spPr>
          <a:xfrm>
            <a:off x="363538" y="1280163"/>
            <a:ext cx="8416782" cy="3114475"/>
          </a:xfrm>
          <a:prstGeom prst="rect">
            <a:avLst/>
          </a:prstGeom>
          <a:noFill/>
          <a:ln>
            <a:noFill/>
          </a:ln>
        </p:spPr>
        <p:txBody>
          <a:bodyPr spcFirstLastPara="1" wrap="square" lIns="91425" tIns="45700" rIns="91425" bIns="45700" anchor="t" anchorCtr="0">
            <a:noAutofit/>
          </a:bodyPr>
          <a:lstStyle>
            <a:lvl1pPr marL="342900" lvl="0" indent="-248603" algn="l">
              <a:lnSpc>
                <a:spcPct val="100000"/>
              </a:lnSpc>
              <a:spcBef>
                <a:spcPts val="600"/>
              </a:spcBef>
              <a:spcAft>
                <a:spcPts val="0"/>
              </a:spcAft>
              <a:buSzPts val="1620"/>
              <a:buChar char="•"/>
              <a:defRPr/>
            </a:lvl1pPr>
            <a:lvl2pPr marL="685800" lvl="1" indent="-248602" algn="l">
              <a:lnSpc>
                <a:spcPct val="100000"/>
              </a:lnSpc>
              <a:spcBef>
                <a:spcPts val="400"/>
              </a:spcBef>
              <a:spcAft>
                <a:spcPts val="0"/>
              </a:spcAft>
              <a:buSzPts val="1620"/>
              <a:buChar char="–"/>
              <a:defRPr/>
            </a:lvl2pPr>
            <a:lvl3pPr marL="1028700" lvl="2" indent="-248602" algn="l">
              <a:lnSpc>
                <a:spcPct val="100000"/>
              </a:lnSpc>
              <a:spcBef>
                <a:spcPts val="400"/>
              </a:spcBef>
              <a:spcAft>
                <a:spcPts val="0"/>
              </a:spcAft>
              <a:buSzPts val="1620"/>
              <a:buChar char="•"/>
              <a:defRPr/>
            </a:lvl3pPr>
            <a:lvl4pPr marL="1371600" lvl="3" indent="-248602" algn="l">
              <a:lnSpc>
                <a:spcPct val="100000"/>
              </a:lnSpc>
              <a:spcBef>
                <a:spcPts val="300"/>
              </a:spcBef>
              <a:spcAft>
                <a:spcPts val="0"/>
              </a:spcAft>
              <a:buSzPts val="1620"/>
              <a:buChar char="–"/>
              <a:defRPr/>
            </a:lvl4pPr>
            <a:lvl5pPr marL="1714500" lvl="4" indent="-248603" algn="l">
              <a:lnSpc>
                <a:spcPct val="100000"/>
              </a:lnSpc>
              <a:spcBef>
                <a:spcPts val="300"/>
              </a:spcBef>
              <a:spcAft>
                <a:spcPts val="0"/>
              </a:spcAft>
              <a:buSzPts val="1620"/>
              <a:buChar char="•"/>
              <a:defRPr/>
            </a:lvl5pPr>
            <a:lvl6pPr marL="2057400" lvl="5" indent="-171450" algn="l">
              <a:lnSpc>
                <a:spcPct val="90000"/>
              </a:lnSpc>
              <a:spcBef>
                <a:spcPts val="156"/>
              </a:spcBef>
              <a:spcAft>
                <a:spcPts val="0"/>
              </a:spcAft>
              <a:buClr>
                <a:schemeClr val="dk1"/>
              </a:buClr>
              <a:buSzPts val="1800"/>
              <a:buNone/>
              <a:defRPr/>
            </a:lvl6pPr>
            <a:lvl7pPr marL="2400300" lvl="6" indent="-257175" algn="l">
              <a:lnSpc>
                <a:spcPct val="90000"/>
              </a:lnSpc>
              <a:spcBef>
                <a:spcPts val="156"/>
              </a:spcBef>
              <a:spcAft>
                <a:spcPts val="0"/>
              </a:spcAft>
              <a:buClr>
                <a:schemeClr val="dk1"/>
              </a:buClr>
              <a:buSzPts val="1800"/>
              <a:buChar char="•"/>
              <a:defRPr/>
            </a:lvl7pPr>
            <a:lvl8pPr marL="2743200" lvl="7" indent="-257175" algn="l">
              <a:lnSpc>
                <a:spcPct val="90000"/>
              </a:lnSpc>
              <a:spcBef>
                <a:spcPts val="156"/>
              </a:spcBef>
              <a:spcAft>
                <a:spcPts val="0"/>
              </a:spcAft>
              <a:buClr>
                <a:schemeClr val="dk1"/>
              </a:buClr>
              <a:buSzPts val="1800"/>
              <a:buChar char="•"/>
              <a:defRPr/>
            </a:lvl8pPr>
            <a:lvl9pPr marL="3086100" lvl="8" indent="-257175" algn="l">
              <a:lnSpc>
                <a:spcPct val="90000"/>
              </a:lnSpc>
              <a:spcBef>
                <a:spcPts val="156"/>
              </a:spcBef>
              <a:spcAft>
                <a:spcPts val="0"/>
              </a:spcAft>
              <a:buClr>
                <a:schemeClr val="dk1"/>
              </a:buClr>
              <a:buSzPts val="1800"/>
              <a:buChar char="•"/>
              <a:defRPr/>
            </a:lvl9pPr>
          </a:lstStyle>
          <a:p>
            <a:endParaRPr/>
          </a:p>
        </p:txBody>
      </p:sp>
      <p:sp>
        <p:nvSpPr>
          <p:cNvPr id="33" name="Google Shape;33;p34"/>
          <p:cNvSpPr txBox="1">
            <a:spLocks noGrp="1"/>
          </p:cNvSpPr>
          <p:nvPr>
            <p:ph type="dt" idx="10"/>
          </p:nvPr>
        </p:nvSpPr>
        <p:spPr>
          <a:xfrm>
            <a:off x="0" y="0"/>
            <a:ext cx="2250000" cy="22500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013"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013"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013"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013"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013"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013"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013"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013"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013" b="0" i="0" u="none" strike="noStrike" cap="none">
                <a:solidFill>
                  <a:schemeClr val="dk1"/>
                </a:solidFill>
                <a:latin typeface="Arial"/>
                <a:ea typeface="Arial"/>
                <a:cs typeface="Arial"/>
                <a:sym typeface="Arial"/>
              </a:defRPr>
            </a:lvl9pPr>
          </a:lstStyle>
          <a:p>
            <a:endParaRPr/>
          </a:p>
        </p:txBody>
      </p:sp>
      <p:sp>
        <p:nvSpPr>
          <p:cNvPr id="34" name="Google Shape;34;p34"/>
          <p:cNvSpPr txBox="1">
            <a:spLocks noGrp="1"/>
          </p:cNvSpPr>
          <p:nvPr>
            <p:ph type="ftr" idx="11"/>
          </p:nvPr>
        </p:nvSpPr>
        <p:spPr>
          <a:xfrm>
            <a:off x="0" y="0"/>
            <a:ext cx="2250000" cy="22500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013"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013"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013"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013"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013"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013"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013"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013"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013" b="0" i="0" u="none" strike="noStrike" cap="none">
                <a:solidFill>
                  <a:schemeClr val="dk1"/>
                </a:solidFill>
                <a:latin typeface="Arial"/>
                <a:ea typeface="Arial"/>
                <a:cs typeface="Arial"/>
                <a:sym typeface="Arial"/>
              </a:defRPr>
            </a:lvl9pPr>
          </a:lstStyle>
          <a:p>
            <a:endParaRPr/>
          </a:p>
        </p:txBody>
      </p:sp>
      <p:sp>
        <p:nvSpPr>
          <p:cNvPr id="35" name="Google Shape;35;p34"/>
          <p:cNvSpPr txBox="1">
            <a:spLocks noGrp="1"/>
          </p:cNvSpPr>
          <p:nvPr>
            <p:ph type="sldNum" idx="12"/>
          </p:nvPr>
        </p:nvSpPr>
        <p:spPr>
          <a:xfrm>
            <a:off x="0" y="0"/>
            <a:ext cx="2250000" cy="225000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013" b="0" i="0" u="none" strike="noStrike" cap="none">
                <a:solidFill>
                  <a:schemeClr val="dk1"/>
                </a:solidFill>
                <a:latin typeface="Arial"/>
                <a:ea typeface="Arial"/>
                <a:cs typeface="Arial"/>
                <a:sym typeface="Arial"/>
              </a:defRPr>
            </a:lvl1pPr>
            <a:lvl2pPr marL="0" marR="0" lvl="1" indent="0" algn="l" rtl="0">
              <a:spcBef>
                <a:spcPts val="0"/>
              </a:spcBef>
              <a:buNone/>
              <a:defRPr sz="1013" b="0" i="0" u="none" strike="noStrike" cap="none">
                <a:solidFill>
                  <a:schemeClr val="dk1"/>
                </a:solidFill>
                <a:latin typeface="Arial"/>
                <a:ea typeface="Arial"/>
                <a:cs typeface="Arial"/>
                <a:sym typeface="Arial"/>
              </a:defRPr>
            </a:lvl2pPr>
            <a:lvl3pPr marL="0" marR="0" lvl="2" indent="0" algn="l" rtl="0">
              <a:spcBef>
                <a:spcPts val="0"/>
              </a:spcBef>
              <a:buNone/>
              <a:defRPr sz="1013" b="0" i="0" u="none" strike="noStrike" cap="none">
                <a:solidFill>
                  <a:schemeClr val="dk1"/>
                </a:solidFill>
                <a:latin typeface="Arial"/>
                <a:ea typeface="Arial"/>
                <a:cs typeface="Arial"/>
                <a:sym typeface="Arial"/>
              </a:defRPr>
            </a:lvl3pPr>
            <a:lvl4pPr marL="0" marR="0" lvl="3" indent="0" algn="l" rtl="0">
              <a:spcBef>
                <a:spcPts val="0"/>
              </a:spcBef>
              <a:buNone/>
              <a:defRPr sz="1013" b="0" i="0" u="none" strike="noStrike" cap="none">
                <a:solidFill>
                  <a:schemeClr val="dk1"/>
                </a:solidFill>
                <a:latin typeface="Arial"/>
                <a:ea typeface="Arial"/>
                <a:cs typeface="Arial"/>
                <a:sym typeface="Arial"/>
              </a:defRPr>
            </a:lvl4pPr>
            <a:lvl5pPr marL="0" marR="0" lvl="4" indent="0" algn="l" rtl="0">
              <a:spcBef>
                <a:spcPts val="0"/>
              </a:spcBef>
              <a:buNone/>
              <a:defRPr sz="1013" b="0" i="0" u="none" strike="noStrike" cap="none">
                <a:solidFill>
                  <a:schemeClr val="dk1"/>
                </a:solidFill>
                <a:latin typeface="Arial"/>
                <a:ea typeface="Arial"/>
                <a:cs typeface="Arial"/>
                <a:sym typeface="Arial"/>
              </a:defRPr>
            </a:lvl5pPr>
            <a:lvl6pPr marL="0" marR="0" lvl="5" indent="0" algn="l" rtl="0">
              <a:spcBef>
                <a:spcPts val="0"/>
              </a:spcBef>
              <a:buNone/>
              <a:defRPr sz="1013" b="0" i="0" u="none" strike="noStrike" cap="none">
                <a:solidFill>
                  <a:schemeClr val="dk1"/>
                </a:solidFill>
                <a:latin typeface="Arial"/>
                <a:ea typeface="Arial"/>
                <a:cs typeface="Arial"/>
                <a:sym typeface="Arial"/>
              </a:defRPr>
            </a:lvl6pPr>
            <a:lvl7pPr marL="0" marR="0" lvl="6" indent="0" algn="l" rtl="0">
              <a:spcBef>
                <a:spcPts val="0"/>
              </a:spcBef>
              <a:buNone/>
              <a:defRPr sz="1013" b="0" i="0" u="none" strike="noStrike" cap="none">
                <a:solidFill>
                  <a:schemeClr val="dk1"/>
                </a:solidFill>
                <a:latin typeface="Arial"/>
                <a:ea typeface="Arial"/>
                <a:cs typeface="Arial"/>
                <a:sym typeface="Arial"/>
              </a:defRPr>
            </a:lvl7pPr>
            <a:lvl8pPr marL="0" marR="0" lvl="7" indent="0" algn="l" rtl="0">
              <a:spcBef>
                <a:spcPts val="0"/>
              </a:spcBef>
              <a:buNone/>
              <a:defRPr sz="1013" b="0" i="0" u="none" strike="noStrike" cap="none">
                <a:solidFill>
                  <a:schemeClr val="dk1"/>
                </a:solidFill>
                <a:latin typeface="Arial"/>
                <a:ea typeface="Arial"/>
                <a:cs typeface="Arial"/>
                <a:sym typeface="Arial"/>
              </a:defRPr>
            </a:lvl8pPr>
            <a:lvl9pPr marL="0" marR="0" lvl="8" indent="0" algn="l" rtl="0">
              <a:spcBef>
                <a:spcPts val="0"/>
              </a:spcBef>
              <a:buNone/>
              <a:defRPr sz="1013" b="0" i="0" u="none" strike="noStrike" cap="none">
                <a:solidFill>
                  <a:schemeClr val="dk1"/>
                </a:solidFill>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58340822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matchingName="1_Title Slide" type="title">
  <p:cSld name="1_Title Slide">
    <p:bg>
      <p:bgPr>
        <a:solidFill>
          <a:schemeClr val="accent1"/>
        </a:solidFill>
        <a:effectLst/>
      </p:bgPr>
    </p:bg>
    <p:spTree>
      <p:nvGrpSpPr>
        <p:cNvPr id="1" name="Shape 36"/>
        <p:cNvGrpSpPr/>
        <p:nvPr/>
      </p:nvGrpSpPr>
      <p:grpSpPr>
        <a:xfrm>
          <a:off x="0" y="0"/>
          <a:ext cx="0" cy="0"/>
          <a:chOff x="0" y="0"/>
          <a:chExt cx="0" cy="0"/>
        </a:xfrm>
      </p:grpSpPr>
      <p:sp>
        <p:nvSpPr>
          <p:cNvPr id="37" name="Google Shape;37;p35"/>
          <p:cNvSpPr txBox="1">
            <a:spLocks noGrp="1"/>
          </p:cNvSpPr>
          <p:nvPr>
            <p:ph type="ctrTitle"/>
          </p:nvPr>
        </p:nvSpPr>
        <p:spPr>
          <a:xfrm>
            <a:off x="808892" y="823791"/>
            <a:ext cx="7738814" cy="3296241"/>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chemeClr val="accent1"/>
              </a:buClr>
              <a:buSzPts val="10000"/>
              <a:buFont typeface="Calibri"/>
              <a:buNone/>
              <a:defRPr sz="7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35"/>
          <p:cNvSpPr txBox="1">
            <a:spLocks noGrp="1"/>
          </p:cNvSpPr>
          <p:nvPr>
            <p:ph type="subTitle" idx="1"/>
          </p:nvPr>
        </p:nvSpPr>
        <p:spPr>
          <a:xfrm>
            <a:off x="1661285" y="4484398"/>
            <a:ext cx="6034030" cy="556709"/>
          </a:xfrm>
          <a:prstGeom prst="rect">
            <a:avLst/>
          </a:prstGeom>
          <a:noFill/>
          <a:ln>
            <a:noFill/>
          </a:ln>
        </p:spPr>
        <p:txBody>
          <a:bodyPr spcFirstLastPara="1" wrap="square" lIns="91425" tIns="45700" rIns="91425" bIns="45700" anchor="t" anchorCtr="0">
            <a:normAutofit/>
          </a:bodyPr>
          <a:lstStyle>
            <a:lvl1pPr lvl="0" algn="ctr">
              <a:lnSpc>
                <a:spcPct val="100000"/>
              </a:lnSpc>
              <a:spcBef>
                <a:spcPts val="600"/>
              </a:spcBef>
              <a:spcAft>
                <a:spcPts val="0"/>
              </a:spcAft>
              <a:buSzPts val="1800"/>
              <a:buNone/>
              <a:defRPr sz="1500" b="1" i="0" cap="none">
                <a:solidFill>
                  <a:schemeClr val="dk2"/>
                </a:solidFill>
              </a:defRPr>
            </a:lvl1pPr>
            <a:lvl2pPr lvl="1" algn="ctr">
              <a:lnSpc>
                <a:spcPct val="100000"/>
              </a:lnSpc>
              <a:spcBef>
                <a:spcPts val="400"/>
              </a:spcBef>
              <a:spcAft>
                <a:spcPts val="0"/>
              </a:spcAft>
              <a:buSzPts val="1800"/>
              <a:buNone/>
              <a:defRPr sz="1500"/>
            </a:lvl2pPr>
            <a:lvl3pPr lvl="2" algn="ctr">
              <a:lnSpc>
                <a:spcPct val="100000"/>
              </a:lnSpc>
              <a:spcBef>
                <a:spcPts val="400"/>
              </a:spcBef>
              <a:spcAft>
                <a:spcPts val="0"/>
              </a:spcAft>
              <a:buSzPts val="1620"/>
              <a:buNone/>
              <a:defRPr sz="1350"/>
            </a:lvl3pPr>
            <a:lvl4pPr lvl="3" algn="ctr">
              <a:lnSpc>
                <a:spcPct val="100000"/>
              </a:lnSpc>
              <a:spcBef>
                <a:spcPts val="300"/>
              </a:spcBef>
              <a:spcAft>
                <a:spcPts val="0"/>
              </a:spcAft>
              <a:buSzPts val="1440"/>
              <a:buNone/>
              <a:defRPr sz="1200"/>
            </a:lvl4pPr>
            <a:lvl5pPr lvl="4" algn="ctr">
              <a:lnSpc>
                <a:spcPct val="100000"/>
              </a:lnSpc>
              <a:spcBef>
                <a:spcPts val="300"/>
              </a:spcBef>
              <a:spcAft>
                <a:spcPts val="0"/>
              </a:spcAft>
              <a:buSzPts val="1440"/>
              <a:buNone/>
              <a:defRPr sz="1200"/>
            </a:lvl5pPr>
            <a:lvl6pPr lvl="5" algn="ctr">
              <a:lnSpc>
                <a:spcPct val="90000"/>
              </a:lnSpc>
              <a:spcBef>
                <a:spcPts val="156"/>
              </a:spcBef>
              <a:spcAft>
                <a:spcPts val="0"/>
              </a:spcAft>
              <a:buClr>
                <a:schemeClr val="dk1"/>
              </a:buClr>
              <a:buSzPts val="1600"/>
              <a:buNone/>
              <a:defRPr sz="1200"/>
            </a:lvl6pPr>
            <a:lvl7pPr lvl="6" algn="ctr">
              <a:lnSpc>
                <a:spcPct val="90000"/>
              </a:lnSpc>
              <a:spcBef>
                <a:spcPts val="156"/>
              </a:spcBef>
              <a:spcAft>
                <a:spcPts val="0"/>
              </a:spcAft>
              <a:buClr>
                <a:schemeClr val="dk1"/>
              </a:buClr>
              <a:buSzPts val="1600"/>
              <a:buNone/>
              <a:defRPr sz="1200"/>
            </a:lvl7pPr>
            <a:lvl8pPr lvl="7" algn="ctr">
              <a:lnSpc>
                <a:spcPct val="90000"/>
              </a:lnSpc>
              <a:spcBef>
                <a:spcPts val="156"/>
              </a:spcBef>
              <a:spcAft>
                <a:spcPts val="0"/>
              </a:spcAft>
              <a:buClr>
                <a:schemeClr val="dk1"/>
              </a:buClr>
              <a:buSzPts val="1600"/>
              <a:buNone/>
              <a:defRPr sz="1200"/>
            </a:lvl8pPr>
            <a:lvl9pPr lvl="8" algn="ctr">
              <a:lnSpc>
                <a:spcPct val="90000"/>
              </a:lnSpc>
              <a:spcBef>
                <a:spcPts val="156"/>
              </a:spcBef>
              <a:spcAft>
                <a:spcPts val="0"/>
              </a:spcAft>
              <a:buClr>
                <a:schemeClr val="dk1"/>
              </a:buClr>
              <a:buSzPts val="1600"/>
              <a:buNone/>
              <a:defRPr sz="1200"/>
            </a:lvl9pPr>
          </a:lstStyle>
          <a:p>
            <a:endParaRPr/>
          </a:p>
        </p:txBody>
      </p:sp>
      <p:sp>
        <p:nvSpPr>
          <p:cNvPr id="39" name="Google Shape;39;p35"/>
          <p:cNvSpPr txBox="1">
            <a:spLocks noGrp="1"/>
          </p:cNvSpPr>
          <p:nvPr>
            <p:ph type="dt" idx="10"/>
          </p:nvPr>
        </p:nvSpPr>
        <p:spPr>
          <a:xfrm>
            <a:off x="808892" y="4781759"/>
            <a:ext cx="1747292" cy="261347"/>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013">
                <a:solidFill>
                  <a:srgbClr val="003161"/>
                </a:solidFill>
                <a:latin typeface="Arial"/>
                <a:ea typeface="Arial"/>
                <a:cs typeface="Arial"/>
                <a:sym typeface="Arial"/>
              </a:defRPr>
            </a:lvl1pPr>
            <a:lvl2pPr marR="0" lvl="1" algn="l" rtl="0">
              <a:spcBef>
                <a:spcPts val="0"/>
              </a:spcBef>
              <a:spcAft>
                <a:spcPts val="0"/>
              </a:spcAft>
              <a:buSzPts val="1400"/>
              <a:buNone/>
              <a:defRPr sz="1013"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013"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013"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013"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013"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013"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013"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013" b="0" i="0" u="none" strike="noStrike" cap="none">
                <a:solidFill>
                  <a:schemeClr val="dk1"/>
                </a:solidFill>
                <a:latin typeface="Arial"/>
                <a:ea typeface="Arial"/>
                <a:cs typeface="Arial"/>
                <a:sym typeface="Arial"/>
              </a:defRPr>
            </a:lvl9pPr>
          </a:lstStyle>
          <a:p>
            <a:endParaRPr/>
          </a:p>
        </p:txBody>
      </p:sp>
      <p:sp>
        <p:nvSpPr>
          <p:cNvPr id="40" name="Google Shape;40;p35"/>
          <p:cNvSpPr txBox="1">
            <a:spLocks noGrp="1"/>
          </p:cNvSpPr>
          <p:nvPr>
            <p:ph type="ftr" idx="11"/>
          </p:nvPr>
        </p:nvSpPr>
        <p:spPr>
          <a:xfrm>
            <a:off x="3135249" y="4781759"/>
            <a:ext cx="3086100" cy="259347"/>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013">
                <a:solidFill>
                  <a:srgbClr val="003161"/>
                </a:solidFill>
                <a:latin typeface="Arial"/>
                <a:ea typeface="Arial"/>
                <a:cs typeface="Arial"/>
                <a:sym typeface="Arial"/>
              </a:defRPr>
            </a:lvl1pPr>
            <a:lvl2pPr marR="0" lvl="1" algn="l" rtl="0">
              <a:spcBef>
                <a:spcPts val="0"/>
              </a:spcBef>
              <a:spcAft>
                <a:spcPts val="0"/>
              </a:spcAft>
              <a:buSzPts val="1400"/>
              <a:buNone/>
              <a:defRPr sz="1013"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013"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013"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013"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013"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013"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013"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013" b="0" i="0" u="none" strike="noStrike" cap="none">
                <a:solidFill>
                  <a:schemeClr val="dk1"/>
                </a:solidFill>
                <a:latin typeface="Arial"/>
                <a:ea typeface="Arial"/>
                <a:cs typeface="Arial"/>
                <a:sym typeface="Arial"/>
              </a:defRPr>
            </a:lvl9pPr>
          </a:lstStyle>
          <a:p>
            <a:endParaRPr/>
          </a:p>
        </p:txBody>
      </p:sp>
      <p:sp>
        <p:nvSpPr>
          <p:cNvPr id="41" name="Google Shape;41;p35"/>
          <p:cNvSpPr txBox="1">
            <a:spLocks noGrp="1"/>
          </p:cNvSpPr>
          <p:nvPr>
            <p:ph type="sldNum" idx="12"/>
          </p:nvPr>
        </p:nvSpPr>
        <p:spPr>
          <a:xfrm>
            <a:off x="6800416" y="4781759"/>
            <a:ext cx="1747292" cy="259347"/>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013">
                <a:solidFill>
                  <a:srgbClr val="003161"/>
                </a:solidFill>
                <a:latin typeface="Arial"/>
                <a:ea typeface="Arial"/>
                <a:cs typeface="Arial"/>
                <a:sym typeface="Arial"/>
              </a:defRPr>
            </a:lvl1pPr>
            <a:lvl2pPr marL="0" marR="0" lvl="1" indent="0" algn="l" rtl="0">
              <a:spcBef>
                <a:spcPts val="0"/>
              </a:spcBef>
              <a:buNone/>
              <a:defRPr sz="1013">
                <a:solidFill>
                  <a:srgbClr val="003161"/>
                </a:solidFill>
                <a:latin typeface="Arial"/>
                <a:ea typeface="Arial"/>
                <a:cs typeface="Arial"/>
                <a:sym typeface="Arial"/>
              </a:defRPr>
            </a:lvl2pPr>
            <a:lvl3pPr marL="0" marR="0" lvl="2" indent="0" algn="l" rtl="0">
              <a:spcBef>
                <a:spcPts val="0"/>
              </a:spcBef>
              <a:buNone/>
              <a:defRPr sz="1013">
                <a:solidFill>
                  <a:srgbClr val="003161"/>
                </a:solidFill>
                <a:latin typeface="Arial"/>
                <a:ea typeface="Arial"/>
                <a:cs typeface="Arial"/>
                <a:sym typeface="Arial"/>
              </a:defRPr>
            </a:lvl3pPr>
            <a:lvl4pPr marL="0" marR="0" lvl="3" indent="0" algn="l" rtl="0">
              <a:spcBef>
                <a:spcPts val="0"/>
              </a:spcBef>
              <a:buNone/>
              <a:defRPr sz="1013">
                <a:solidFill>
                  <a:srgbClr val="003161"/>
                </a:solidFill>
                <a:latin typeface="Arial"/>
                <a:ea typeface="Arial"/>
                <a:cs typeface="Arial"/>
                <a:sym typeface="Arial"/>
              </a:defRPr>
            </a:lvl4pPr>
            <a:lvl5pPr marL="0" marR="0" lvl="4" indent="0" algn="l" rtl="0">
              <a:spcBef>
                <a:spcPts val="0"/>
              </a:spcBef>
              <a:buNone/>
              <a:defRPr sz="1013">
                <a:solidFill>
                  <a:srgbClr val="003161"/>
                </a:solidFill>
                <a:latin typeface="Arial"/>
                <a:ea typeface="Arial"/>
                <a:cs typeface="Arial"/>
                <a:sym typeface="Arial"/>
              </a:defRPr>
            </a:lvl5pPr>
            <a:lvl6pPr marL="0" marR="0" lvl="5" indent="0" algn="l" rtl="0">
              <a:spcBef>
                <a:spcPts val="0"/>
              </a:spcBef>
              <a:buNone/>
              <a:defRPr sz="1013">
                <a:solidFill>
                  <a:srgbClr val="003161"/>
                </a:solidFill>
                <a:latin typeface="Arial"/>
                <a:ea typeface="Arial"/>
                <a:cs typeface="Arial"/>
                <a:sym typeface="Arial"/>
              </a:defRPr>
            </a:lvl6pPr>
            <a:lvl7pPr marL="0" marR="0" lvl="6" indent="0" algn="l" rtl="0">
              <a:spcBef>
                <a:spcPts val="0"/>
              </a:spcBef>
              <a:buNone/>
              <a:defRPr sz="1013">
                <a:solidFill>
                  <a:srgbClr val="003161"/>
                </a:solidFill>
                <a:latin typeface="Arial"/>
                <a:ea typeface="Arial"/>
                <a:cs typeface="Arial"/>
                <a:sym typeface="Arial"/>
              </a:defRPr>
            </a:lvl7pPr>
            <a:lvl8pPr marL="0" marR="0" lvl="7" indent="0" algn="l" rtl="0">
              <a:spcBef>
                <a:spcPts val="0"/>
              </a:spcBef>
              <a:buNone/>
              <a:defRPr sz="1013">
                <a:solidFill>
                  <a:srgbClr val="003161"/>
                </a:solidFill>
                <a:latin typeface="Arial"/>
                <a:ea typeface="Arial"/>
                <a:cs typeface="Arial"/>
                <a:sym typeface="Arial"/>
              </a:defRPr>
            </a:lvl8pPr>
            <a:lvl9pPr marL="0" marR="0" lvl="8" indent="0" algn="l" rtl="0">
              <a:spcBef>
                <a:spcPts val="0"/>
              </a:spcBef>
              <a:buNone/>
              <a:defRPr sz="1013">
                <a:solidFill>
                  <a:srgbClr val="003161"/>
                </a:solidFill>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52344357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hree Panel Image">
  <p:cSld name="Three Panel Image">
    <p:spTree>
      <p:nvGrpSpPr>
        <p:cNvPr id="1" name="Shape 42"/>
        <p:cNvGrpSpPr/>
        <p:nvPr/>
      </p:nvGrpSpPr>
      <p:grpSpPr>
        <a:xfrm>
          <a:off x="0" y="0"/>
          <a:ext cx="0" cy="0"/>
          <a:chOff x="0" y="0"/>
          <a:chExt cx="0" cy="0"/>
        </a:xfrm>
      </p:grpSpPr>
      <p:sp>
        <p:nvSpPr>
          <p:cNvPr id="43" name="Google Shape;43;p38"/>
          <p:cNvSpPr>
            <a:spLocks noGrp="1"/>
          </p:cNvSpPr>
          <p:nvPr>
            <p:ph type="pic" idx="2"/>
          </p:nvPr>
        </p:nvSpPr>
        <p:spPr>
          <a:xfrm>
            <a:off x="3121047" y="1007705"/>
            <a:ext cx="2909455" cy="3551595"/>
          </a:xfrm>
          <a:prstGeom prst="rect">
            <a:avLst/>
          </a:prstGeom>
          <a:noFill/>
          <a:ln>
            <a:noFill/>
          </a:ln>
        </p:spPr>
      </p:sp>
      <p:sp>
        <p:nvSpPr>
          <p:cNvPr id="44" name="Google Shape;44;p38"/>
          <p:cNvSpPr>
            <a:spLocks noGrp="1"/>
          </p:cNvSpPr>
          <p:nvPr>
            <p:ph type="pic" idx="3"/>
          </p:nvPr>
        </p:nvSpPr>
        <p:spPr>
          <a:xfrm>
            <a:off x="6066257" y="1007705"/>
            <a:ext cx="3075709" cy="3551595"/>
          </a:xfrm>
          <a:prstGeom prst="rect">
            <a:avLst/>
          </a:prstGeom>
          <a:noFill/>
          <a:ln>
            <a:noFill/>
          </a:ln>
        </p:spPr>
      </p:sp>
      <p:sp>
        <p:nvSpPr>
          <p:cNvPr id="45" name="Google Shape;45;p38"/>
          <p:cNvSpPr>
            <a:spLocks noGrp="1"/>
          </p:cNvSpPr>
          <p:nvPr>
            <p:ph type="pic" idx="4"/>
          </p:nvPr>
        </p:nvSpPr>
        <p:spPr>
          <a:xfrm>
            <a:off x="3" y="1007705"/>
            <a:ext cx="3075709" cy="3551595"/>
          </a:xfrm>
          <a:prstGeom prst="rect">
            <a:avLst/>
          </a:prstGeom>
          <a:noFill/>
          <a:ln>
            <a:noFill/>
          </a:ln>
        </p:spPr>
      </p:sp>
      <p:sp>
        <p:nvSpPr>
          <p:cNvPr id="46" name="Google Shape;46;p38"/>
          <p:cNvSpPr txBox="1">
            <a:spLocks noGrp="1"/>
          </p:cNvSpPr>
          <p:nvPr>
            <p:ph type="title"/>
          </p:nvPr>
        </p:nvSpPr>
        <p:spPr>
          <a:xfrm>
            <a:off x="363541" y="440418"/>
            <a:ext cx="8416925" cy="492274"/>
          </a:xfrm>
          <a:prstGeom prst="rect">
            <a:avLst/>
          </a:prstGeom>
          <a:noFill/>
          <a:ln>
            <a:noFill/>
          </a:ln>
        </p:spPr>
        <p:txBody>
          <a:bodyPr spcFirstLastPara="1" wrap="square" lIns="91425" tIns="45700" rIns="91425" bIns="45700" anchor="b" anchorCtr="0">
            <a:spAutoFit/>
          </a:bodyPr>
          <a:lstStyle>
            <a:lvl1pPr lvl="0" algn="l">
              <a:lnSpc>
                <a:spcPct val="100000"/>
              </a:lnSpc>
              <a:spcBef>
                <a:spcPts val="0"/>
              </a:spcBef>
              <a:spcAft>
                <a:spcPts val="0"/>
              </a:spcAft>
              <a:buClr>
                <a:schemeClr val="accent1"/>
              </a:buClr>
              <a:buSzPts val="3467"/>
              <a:buFont typeface="Calibri"/>
              <a:buNone/>
              <a:defRPr sz="2599" b="1">
                <a:solidFill>
                  <a:schemeClr val="accent1"/>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916331234"/>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Only - White">
  <p:cSld name="Title Only - White">
    <p:spTree>
      <p:nvGrpSpPr>
        <p:cNvPr id="1" name="Shape 47"/>
        <p:cNvGrpSpPr/>
        <p:nvPr/>
      </p:nvGrpSpPr>
      <p:grpSpPr>
        <a:xfrm>
          <a:off x="0" y="0"/>
          <a:ext cx="0" cy="0"/>
          <a:chOff x="0" y="0"/>
          <a:chExt cx="0" cy="0"/>
        </a:xfrm>
      </p:grpSpPr>
      <p:sp>
        <p:nvSpPr>
          <p:cNvPr id="48" name="Google Shape;48;p39"/>
          <p:cNvSpPr txBox="1">
            <a:spLocks noGrp="1"/>
          </p:cNvSpPr>
          <p:nvPr>
            <p:ph type="title"/>
          </p:nvPr>
        </p:nvSpPr>
        <p:spPr>
          <a:xfrm>
            <a:off x="363541" y="306966"/>
            <a:ext cx="8416925" cy="625644"/>
          </a:xfrm>
          <a:prstGeom prst="rect">
            <a:avLst/>
          </a:prstGeom>
          <a:noFill/>
          <a:ln>
            <a:noFill/>
          </a:ln>
        </p:spPr>
        <p:txBody>
          <a:bodyPr spcFirstLastPara="1" wrap="square" lIns="91425" tIns="45700" rIns="91425" bIns="45700" anchor="b" anchorCtr="0">
            <a:sp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3159823366"/>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23"/>
        <p:cNvGrpSpPr/>
        <p:nvPr/>
      </p:nvGrpSpPr>
      <p:grpSpPr>
        <a:xfrm>
          <a:off x="0" y="0"/>
          <a:ext cx="0" cy="0"/>
          <a:chOff x="0" y="0"/>
          <a:chExt cx="0" cy="0"/>
        </a:xfrm>
      </p:grpSpPr>
    </p:spTree>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Single Photo">
  <p:cSld name="Single Photo">
    <p:spTree>
      <p:nvGrpSpPr>
        <p:cNvPr id="1" name="Shape 49"/>
        <p:cNvGrpSpPr/>
        <p:nvPr/>
      </p:nvGrpSpPr>
      <p:grpSpPr>
        <a:xfrm>
          <a:off x="0" y="0"/>
          <a:ext cx="0" cy="0"/>
          <a:chOff x="0" y="0"/>
          <a:chExt cx="0" cy="0"/>
        </a:xfrm>
      </p:grpSpPr>
      <p:sp>
        <p:nvSpPr>
          <p:cNvPr id="50" name="Google Shape;50;p40"/>
          <p:cNvSpPr>
            <a:spLocks noGrp="1"/>
          </p:cNvSpPr>
          <p:nvPr>
            <p:ph type="pic" idx="2"/>
          </p:nvPr>
        </p:nvSpPr>
        <p:spPr>
          <a:xfrm>
            <a:off x="0" y="1007707"/>
            <a:ext cx="9144000" cy="3551594"/>
          </a:xfrm>
          <a:prstGeom prst="rect">
            <a:avLst/>
          </a:prstGeom>
          <a:noFill/>
          <a:ln>
            <a:noFill/>
          </a:ln>
        </p:spPr>
      </p:sp>
      <p:sp>
        <p:nvSpPr>
          <p:cNvPr id="51" name="Google Shape;51;p40"/>
          <p:cNvSpPr txBox="1">
            <a:spLocks noGrp="1"/>
          </p:cNvSpPr>
          <p:nvPr>
            <p:ph type="title"/>
          </p:nvPr>
        </p:nvSpPr>
        <p:spPr>
          <a:xfrm>
            <a:off x="363541" y="306966"/>
            <a:ext cx="8416925" cy="625644"/>
          </a:xfrm>
          <a:prstGeom prst="rect">
            <a:avLst/>
          </a:prstGeom>
          <a:noFill/>
          <a:ln>
            <a:noFill/>
          </a:ln>
        </p:spPr>
        <p:txBody>
          <a:bodyPr spcFirstLastPara="1" wrap="square" lIns="91425" tIns="45700" rIns="91425" bIns="45700" anchor="b" anchorCtr="0">
            <a:spAutoFit/>
          </a:bodyPr>
          <a:lstStyle>
            <a:lvl1pPr lvl="0" algn="l">
              <a:lnSpc>
                <a:spcPct val="100000"/>
              </a:lnSpc>
              <a:spcBef>
                <a:spcPts val="0"/>
              </a:spcBef>
              <a:spcAft>
                <a:spcPts val="0"/>
              </a:spcAft>
              <a:buClr>
                <a:schemeClr val="accent1"/>
              </a:buClr>
              <a:buSzPts val="3467"/>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1254067274"/>
      </p:ext>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matchingName="Section Slide_3">
  <p:cSld name="Section Slide_3">
    <p:spTree>
      <p:nvGrpSpPr>
        <p:cNvPr id="1" name="Shape 52"/>
        <p:cNvGrpSpPr/>
        <p:nvPr/>
      </p:nvGrpSpPr>
      <p:grpSpPr>
        <a:xfrm>
          <a:off x="0" y="0"/>
          <a:ext cx="0" cy="0"/>
          <a:chOff x="0" y="0"/>
          <a:chExt cx="0" cy="0"/>
        </a:xfrm>
      </p:grpSpPr>
      <p:sp>
        <p:nvSpPr>
          <p:cNvPr id="53" name="Google Shape;53;p41"/>
          <p:cNvSpPr/>
          <p:nvPr/>
        </p:nvSpPr>
        <p:spPr>
          <a:xfrm>
            <a:off x="0" y="4358640"/>
            <a:ext cx="9144000" cy="784860"/>
          </a:xfrm>
          <a:prstGeom prst="rect">
            <a:avLst/>
          </a:prstGeom>
          <a:solidFill>
            <a:srgbClr val="E1E1E3"/>
          </a:solidFill>
          <a:ln>
            <a:noFill/>
          </a:ln>
        </p:spPr>
        <p:txBody>
          <a:bodyPr spcFirstLastPara="1" wrap="square" lIns="68569" tIns="34275" rIns="68569" bIns="34275" anchor="ctr" anchorCtr="0">
            <a:noAutofit/>
          </a:bodyPr>
          <a:lstStyle/>
          <a:p>
            <a:pPr marL="0" marR="0" lvl="0" indent="0" algn="ctr" rtl="0">
              <a:spcBef>
                <a:spcPts val="0"/>
              </a:spcBef>
              <a:spcAft>
                <a:spcPts val="0"/>
              </a:spcAft>
              <a:buNone/>
            </a:pPr>
            <a:endParaRPr sz="521">
              <a:solidFill>
                <a:srgbClr val="FFFFFF"/>
              </a:solidFill>
              <a:latin typeface="Arial"/>
              <a:ea typeface="Arial"/>
              <a:cs typeface="Arial"/>
              <a:sym typeface="Arial"/>
            </a:endParaRPr>
          </a:p>
        </p:txBody>
      </p:sp>
      <p:sp>
        <p:nvSpPr>
          <p:cNvPr id="54" name="Google Shape;54;p41"/>
          <p:cNvSpPr txBox="1">
            <a:spLocks noGrp="1"/>
          </p:cNvSpPr>
          <p:nvPr>
            <p:ph type="title"/>
          </p:nvPr>
        </p:nvSpPr>
        <p:spPr>
          <a:xfrm>
            <a:off x="571505" y="1797303"/>
            <a:ext cx="7441435" cy="51435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accent1"/>
              </a:buClr>
              <a:buSzPts val="4800"/>
              <a:buFont typeface="Calibri"/>
              <a:buNone/>
              <a:defRPr sz="3600" b="1">
                <a:solidFill>
                  <a:schemeClr val="accent1"/>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55" name="Google Shape;55;p41"/>
          <p:cNvPicPr preferRelativeResize="0"/>
          <p:nvPr/>
        </p:nvPicPr>
        <p:blipFill rotWithShape="1">
          <a:blip r:embed="rId2">
            <a:alphaModFix/>
          </a:blip>
          <a:srcRect/>
          <a:stretch/>
        </p:blipFill>
        <p:spPr>
          <a:xfrm>
            <a:off x="6909075" y="4608166"/>
            <a:ext cx="1915643" cy="457200"/>
          </a:xfrm>
          <a:prstGeom prst="rect">
            <a:avLst/>
          </a:prstGeom>
          <a:noFill/>
          <a:ln>
            <a:noFill/>
          </a:ln>
        </p:spPr>
      </p:pic>
    </p:spTree>
    <p:extLst>
      <p:ext uri="{BB962C8B-B14F-4D97-AF65-F5344CB8AC3E}">
        <p14:creationId xmlns:p14="http://schemas.microsoft.com/office/powerpoint/2010/main" val="1070814023"/>
      </p:ext>
    </p:extLst>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56"/>
        <p:cNvGrpSpPr/>
        <p:nvPr/>
      </p:nvGrpSpPr>
      <p:grpSpPr>
        <a:xfrm>
          <a:off x="0" y="0"/>
          <a:ext cx="0" cy="0"/>
          <a:chOff x="0" y="0"/>
          <a:chExt cx="0" cy="0"/>
        </a:xfrm>
      </p:grpSpPr>
      <p:sp>
        <p:nvSpPr>
          <p:cNvPr id="57" name="Google Shape;57;p42"/>
          <p:cNvSpPr/>
          <p:nvPr/>
        </p:nvSpPr>
        <p:spPr>
          <a:xfrm>
            <a:off x="0" y="1007708"/>
            <a:ext cx="9144000" cy="3546673"/>
          </a:xfrm>
          <a:prstGeom prst="rect">
            <a:avLst/>
          </a:prstGeom>
          <a:solidFill>
            <a:srgbClr val="E1E1E3"/>
          </a:solidFill>
          <a:ln>
            <a:noFill/>
          </a:ln>
        </p:spPr>
        <p:txBody>
          <a:bodyPr spcFirstLastPara="1" wrap="square" lIns="68569" tIns="34275" rIns="68569" bIns="34275" anchor="ctr" anchorCtr="0">
            <a:noAutofit/>
          </a:bodyPr>
          <a:lstStyle/>
          <a:p>
            <a:pPr marL="0" marR="0" lvl="0" indent="0" algn="ctr" rtl="0">
              <a:spcBef>
                <a:spcPts val="0"/>
              </a:spcBef>
              <a:spcAft>
                <a:spcPts val="0"/>
              </a:spcAft>
              <a:buNone/>
            </a:pPr>
            <a:endParaRPr sz="521">
              <a:solidFill>
                <a:srgbClr val="FFFFFF"/>
              </a:solidFill>
              <a:latin typeface="Arial"/>
              <a:ea typeface="Arial"/>
              <a:cs typeface="Arial"/>
              <a:sym typeface="Arial"/>
            </a:endParaRPr>
          </a:p>
        </p:txBody>
      </p:sp>
      <p:sp>
        <p:nvSpPr>
          <p:cNvPr id="58" name="Google Shape;58;p42"/>
          <p:cNvSpPr txBox="1">
            <a:spLocks noGrp="1"/>
          </p:cNvSpPr>
          <p:nvPr>
            <p:ph type="title"/>
          </p:nvPr>
        </p:nvSpPr>
        <p:spPr>
          <a:xfrm>
            <a:off x="363541" y="306966"/>
            <a:ext cx="8416925" cy="625644"/>
          </a:xfrm>
          <a:prstGeom prst="rect">
            <a:avLst/>
          </a:prstGeom>
          <a:noFill/>
          <a:ln>
            <a:noFill/>
          </a:ln>
        </p:spPr>
        <p:txBody>
          <a:bodyPr spcFirstLastPara="1" wrap="square" lIns="91425" tIns="45700" rIns="91425" bIns="45700" anchor="b" anchorCtr="0">
            <a:spAutoFit/>
          </a:bodyPr>
          <a:lstStyle>
            <a:lvl1pPr lvl="0" algn="l">
              <a:lnSpc>
                <a:spcPct val="100000"/>
              </a:lnSpc>
              <a:spcBef>
                <a:spcPts val="0"/>
              </a:spcBef>
              <a:spcAft>
                <a:spcPts val="0"/>
              </a:spcAft>
              <a:buClr>
                <a:schemeClr val="accent1"/>
              </a:buClr>
              <a:buSzPts val="3467"/>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1235384526"/>
      </p:ext>
    </p:extLst>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59"/>
        <p:cNvGrpSpPr/>
        <p:nvPr/>
      </p:nvGrpSpPr>
      <p:grpSpPr>
        <a:xfrm>
          <a:off x="0" y="0"/>
          <a:ext cx="0" cy="0"/>
          <a:chOff x="0" y="0"/>
          <a:chExt cx="0" cy="0"/>
        </a:xfrm>
      </p:grpSpPr>
      <p:sp>
        <p:nvSpPr>
          <p:cNvPr id="60" name="Google Shape;60;p43"/>
          <p:cNvSpPr/>
          <p:nvPr/>
        </p:nvSpPr>
        <p:spPr>
          <a:xfrm>
            <a:off x="0" y="1007707"/>
            <a:ext cx="9144000" cy="3551594"/>
          </a:xfrm>
          <a:prstGeom prst="rect">
            <a:avLst/>
          </a:prstGeom>
          <a:solidFill>
            <a:srgbClr val="E1E1E3"/>
          </a:solidFill>
          <a:ln>
            <a:noFill/>
          </a:ln>
        </p:spPr>
        <p:txBody>
          <a:bodyPr spcFirstLastPara="1" wrap="square" lIns="68569" tIns="34275" rIns="68569" bIns="34275" anchor="ctr" anchorCtr="0">
            <a:noAutofit/>
          </a:bodyPr>
          <a:lstStyle/>
          <a:p>
            <a:pPr marL="0" marR="0" lvl="0" indent="0" algn="ctr" rtl="0">
              <a:spcBef>
                <a:spcPts val="0"/>
              </a:spcBef>
              <a:spcAft>
                <a:spcPts val="0"/>
              </a:spcAft>
              <a:buNone/>
            </a:pPr>
            <a:endParaRPr sz="521">
              <a:solidFill>
                <a:srgbClr val="FFFFFF"/>
              </a:solidFill>
              <a:latin typeface="Arial"/>
              <a:ea typeface="Arial"/>
              <a:cs typeface="Arial"/>
              <a:sym typeface="Arial"/>
            </a:endParaRPr>
          </a:p>
        </p:txBody>
      </p:sp>
      <p:sp>
        <p:nvSpPr>
          <p:cNvPr id="61" name="Google Shape;61;p43"/>
          <p:cNvSpPr txBox="1">
            <a:spLocks noGrp="1"/>
          </p:cNvSpPr>
          <p:nvPr>
            <p:ph type="body" idx="1"/>
          </p:nvPr>
        </p:nvSpPr>
        <p:spPr>
          <a:xfrm>
            <a:off x="363540" y="1280163"/>
            <a:ext cx="4132262" cy="3114475"/>
          </a:xfrm>
          <a:prstGeom prst="rect">
            <a:avLst/>
          </a:prstGeom>
          <a:noFill/>
          <a:ln>
            <a:noFill/>
          </a:ln>
        </p:spPr>
        <p:txBody>
          <a:bodyPr spcFirstLastPara="1" wrap="square" lIns="91425" tIns="45700" rIns="91425" bIns="45700" anchor="t" anchorCtr="0">
            <a:noAutofit/>
          </a:bodyPr>
          <a:lstStyle>
            <a:lvl1pPr marL="342900" lvl="0" indent="-248603" algn="l">
              <a:lnSpc>
                <a:spcPct val="100000"/>
              </a:lnSpc>
              <a:spcBef>
                <a:spcPts val="600"/>
              </a:spcBef>
              <a:spcAft>
                <a:spcPts val="0"/>
              </a:spcAft>
              <a:buSzPts val="1620"/>
              <a:buChar char="•"/>
              <a:defRPr/>
            </a:lvl1pPr>
            <a:lvl2pPr marL="685800" lvl="1" indent="-248602" algn="l">
              <a:lnSpc>
                <a:spcPct val="100000"/>
              </a:lnSpc>
              <a:spcBef>
                <a:spcPts val="400"/>
              </a:spcBef>
              <a:spcAft>
                <a:spcPts val="0"/>
              </a:spcAft>
              <a:buSzPts val="1620"/>
              <a:buChar char="–"/>
              <a:defRPr/>
            </a:lvl2pPr>
            <a:lvl3pPr marL="1028700" lvl="2" indent="-248602" algn="l">
              <a:lnSpc>
                <a:spcPct val="100000"/>
              </a:lnSpc>
              <a:spcBef>
                <a:spcPts val="400"/>
              </a:spcBef>
              <a:spcAft>
                <a:spcPts val="0"/>
              </a:spcAft>
              <a:buSzPts val="1620"/>
              <a:buChar char="•"/>
              <a:defRPr/>
            </a:lvl3pPr>
            <a:lvl4pPr marL="1371600" lvl="3" indent="-248602" algn="l">
              <a:lnSpc>
                <a:spcPct val="100000"/>
              </a:lnSpc>
              <a:spcBef>
                <a:spcPts val="300"/>
              </a:spcBef>
              <a:spcAft>
                <a:spcPts val="0"/>
              </a:spcAft>
              <a:buSzPts val="1620"/>
              <a:buChar char="–"/>
              <a:defRPr/>
            </a:lvl4pPr>
            <a:lvl5pPr marL="1714500" lvl="4" indent="-248603" algn="l">
              <a:lnSpc>
                <a:spcPct val="100000"/>
              </a:lnSpc>
              <a:spcBef>
                <a:spcPts val="300"/>
              </a:spcBef>
              <a:spcAft>
                <a:spcPts val="0"/>
              </a:spcAft>
              <a:buSzPts val="1620"/>
              <a:buChar char="•"/>
              <a:defRPr/>
            </a:lvl5pPr>
            <a:lvl6pPr marL="2057400" lvl="5" indent="-171450" algn="l">
              <a:lnSpc>
                <a:spcPct val="90000"/>
              </a:lnSpc>
              <a:spcBef>
                <a:spcPts val="156"/>
              </a:spcBef>
              <a:spcAft>
                <a:spcPts val="0"/>
              </a:spcAft>
              <a:buClr>
                <a:schemeClr val="dk1"/>
              </a:buClr>
              <a:buSzPts val="1800"/>
              <a:buNone/>
              <a:defRPr/>
            </a:lvl6pPr>
            <a:lvl7pPr marL="2400300" lvl="6" indent="-257175" algn="l">
              <a:lnSpc>
                <a:spcPct val="90000"/>
              </a:lnSpc>
              <a:spcBef>
                <a:spcPts val="156"/>
              </a:spcBef>
              <a:spcAft>
                <a:spcPts val="0"/>
              </a:spcAft>
              <a:buClr>
                <a:schemeClr val="dk1"/>
              </a:buClr>
              <a:buSzPts val="1800"/>
              <a:buChar char="•"/>
              <a:defRPr/>
            </a:lvl7pPr>
            <a:lvl8pPr marL="2743200" lvl="7" indent="-257175" algn="l">
              <a:lnSpc>
                <a:spcPct val="90000"/>
              </a:lnSpc>
              <a:spcBef>
                <a:spcPts val="156"/>
              </a:spcBef>
              <a:spcAft>
                <a:spcPts val="0"/>
              </a:spcAft>
              <a:buClr>
                <a:schemeClr val="dk1"/>
              </a:buClr>
              <a:buSzPts val="1800"/>
              <a:buChar char="•"/>
              <a:defRPr/>
            </a:lvl8pPr>
            <a:lvl9pPr marL="3086100" lvl="8" indent="-257175" algn="l">
              <a:lnSpc>
                <a:spcPct val="90000"/>
              </a:lnSpc>
              <a:spcBef>
                <a:spcPts val="156"/>
              </a:spcBef>
              <a:spcAft>
                <a:spcPts val="0"/>
              </a:spcAft>
              <a:buClr>
                <a:schemeClr val="dk1"/>
              </a:buClr>
              <a:buSzPts val="1800"/>
              <a:buChar char="•"/>
              <a:defRPr/>
            </a:lvl9pPr>
          </a:lstStyle>
          <a:p>
            <a:endParaRPr/>
          </a:p>
        </p:txBody>
      </p:sp>
      <p:sp>
        <p:nvSpPr>
          <p:cNvPr id="62" name="Google Shape;62;p43"/>
          <p:cNvSpPr txBox="1">
            <a:spLocks noGrp="1"/>
          </p:cNvSpPr>
          <p:nvPr>
            <p:ph type="title"/>
          </p:nvPr>
        </p:nvSpPr>
        <p:spPr>
          <a:xfrm>
            <a:off x="363538" y="307048"/>
            <a:ext cx="8416782" cy="625644"/>
          </a:xfrm>
          <a:prstGeom prst="rect">
            <a:avLst/>
          </a:prstGeom>
          <a:noFill/>
          <a:ln>
            <a:noFill/>
          </a:ln>
        </p:spPr>
        <p:txBody>
          <a:bodyPr spcFirstLastPara="1" wrap="square" lIns="91425" tIns="45700" rIns="91425" bIns="45700" anchor="b" anchorCtr="0">
            <a:spAutoFit/>
          </a:bodyPr>
          <a:lstStyle>
            <a:lvl1pPr lvl="0" algn="l">
              <a:lnSpc>
                <a:spcPct val="100000"/>
              </a:lnSpc>
              <a:spcBef>
                <a:spcPts val="0"/>
              </a:spcBef>
              <a:spcAft>
                <a:spcPts val="0"/>
              </a:spcAft>
              <a:buClr>
                <a:schemeClr val="accent1"/>
              </a:buClr>
              <a:buSzPts val="3467"/>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43"/>
          <p:cNvSpPr txBox="1">
            <a:spLocks noGrp="1"/>
          </p:cNvSpPr>
          <p:nvPr>
            <p:ph type="body" idx="2"/>
          </p:nvPr>
        </p:nvSpPr>
        <p:spPr>
          <a:xfrm>
            <a:off x="4648061" y="1280163"/>
            <a:ext cx="4132262" cy="3114475"/>
          </a:xfrm>
          <a:prstGeom prst="rect">
            <a:avLst/>
          </a:prstGeom>
          <a:noFill/>
          <a:ln>
            <a:noFill/>
          </a:ln>
        </p:spPr>
        <p:txBody>
          <a:bodyPr spcFirstLastPara="1" wrap="square" lIns="91425" tIns="45700" rIns="91425" bIns="45700" anchor="t" anchorCtr="0">
            <a:noAutofit/>
          </a:bodyPr>
          <a:lstStyle>
            <a:lvl1pPr marL="342900" lvl="0" indent="-248603" algn="l">
              <a:lnSpc>
                <a:spcPct val="100000"/>
              </a:lnSpc>
              <a:spcBef>
                <a:spcPts val="600"/>
              </a:spcBef>
              <a:spcAft>
                <a:spcPts val="0"/>
              </a:spcAft>
              <a:buSzPts val="1620"/>
              <a:buChar char="•"/>
              <a:defRPr/>
            </a:lvl1pPr>
            <a:lvl2pPr marL="685800" lvl="1" indent="-248602" algn="l">
              <a:lnSpc>
                <a:spcPct val="100000"/>
              </a:lnSpc>
              <a:spcBef>
                <a:spcPts val="400"/>
              </a:spcBef>
              <a:spcAft>
                <a:spcPts val="0"/>
              </a:spcAft>
              <a:buSzPts val="1620"/>
              <a:buChar char="–"/>
              <a:defRPr/>
            </a:lvl2pPr>
            <a:lvl3pPr marL="1028700" lvl="2" indent="-248602" algn="l">
              <a:lnSpc>
                <a:spcPct val="100000"/>
              </a:lnSpc>
              <a:spcBef>
                <a:spcPts val="400"/>
              </a:spcBef>
              <a:spcAft>
                <a:spcPts val="0"/>
              </a:spcAft>
              <a:buSzPts val="1620"/>
              <a:buChar char="•"/>
              <a:defRPr/>
            </a:lvl3pPr>
            <a:lvl4pPr marL="1371600" lvl="3" indent="-248602" algn="l">
              <a:lnSpc>
                <a:spcPct val="100000"/>
              </a:lnSpc>
              <a:spcBef>
                <a:spcPts val="300"/>
              </a:spcBef>
              <a:spcAft>
                <a:spcPts val="0"/>
              </a:spcAft>
              <a:buSzPts val="1620"/>
              <a:buChar char="–"/>
              <a:defRPr/>
            </a:lvl4pPr>
            <a:lvl5pPr marL="1714500" lvl="4" indent="-248603" algn="l">
              <a:lnSpc>
                <a:spcPct val="100000"/>
              </a:lnSpc>
              <a:spcBef>
                <a:spcPts val="300"/>
              </a:spcBef>
              <a:spcAft>
                <a:spcPts val="0"/>
              </a:spcAft>
              <a:buSzPts val="1620"/>
              <a:buChar char="•"/>
              <a:defRPr/>
            </a:lvl5pPr>
            <a:lvl6pPr marL="2057400" lvl="5" indent="-171450" algn="l">
              <a:lnSpc>
                <a:spcPct val="90000"/>
              </a:lnSpc>
              <a:spcBef>
                <a:spcPts val="156"/>
              </a:spcBef>
              <a:spcAft>
                <a:spcPts val="0"/>
              </a:spcAft>
              <a:buClr>
                <a:schemeClr val="dk1"/>
              </a:buClr>
              <a:buSzPts val="1800"/>
              <a:buNone/>
              <a:defRPr/>
            </a:lvl6pPr>
            <a:lvl7pPr marL="2400300" lvl="6" indent="-257175" algn="l">
              <a:lnSpc>
                <a:spcPct val="90000"/>
              </a:lnSpc>
              <a:spcBef>
                <a:spcPts val="156"/>
              </a:spcBef>
              <a:spcAft>
                <a:spcPts val="0"/>
              </a:spcAft>
              <a:buClr>
                <a:schemeClr val="dk1"/>
              </a:buClr>
              <a:buSzPts val="1800"/>
              <a:buChar char="•"/>
              <a:defRPr/>
            </a:lvl7pPr>
            <a:lvl8pPr marL="2743200" lvl="7" indent="-257175" algn="l">
              <a:lnSpc>
                <a:spcPct val="90000"/>
              </a:lnSpc>
              <a:spcBef>
                <a:spcPts val="156"/>
              </a:spcBef>
              <a:spcAft>
                <a:spcPts val="0"/>
              </a:spcAft>
              <a:buClr>
                <a:schemeClr val="dk1"/>
              </a:buClr>
              <a:buSzPts val="1800"/>
              <a:buChar char="•"/>
              <a:defRPr/>
            </a:lvl8pPr>
            <a:lvl9pPr marL="3086100" lvl="8" indent="-257175" algn="l">
              <a:lnSpc>
                <a:spcPct val="90000"/>
              </a:lnSpc>
              <a:spcBef>
                <a:spcPts val="156"/>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111948570"/>
      </p:ext>
    </p:extLst>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Subtitle and Content">
  <p:cSld name="Subtitle and Content">
    <p:spTree>
      <p:nvGrpSpPr>
        <p:cNvPr id="1" name="Shape 64"/>
        <p:cNvGrpSpPr/>
        <p:nvPr/>
      </p:nvGrpSpPr>
      <p:grpSpPr>
        <a:xfrm>
          <a:off x="0" y="0"/>
          <a:ext cx="0" cy="0"/>
          <a:chOff x="0" y="0"/>
          <a:chExt cx="0" cy="0"/>
        </a:xfrm>
      </p:grpSpPr>
      <p:sp>
        <p:nvSpPr>
          <p:cNvPr id="65" name="Google Shape;65;p44"/>
          <p:cNvSpPr/>
          <p:nvPr/>
        </p:nvSpPr>
        <p:spPr>
          <a:xfrm>
            <a:off x="0" y="1007707"/>
            <a:ext cx="9144000" cy="3551594"/>
          </a:xfrm>
          <a:prstGeom prst="rect">
            <a:avLst/>
          </a:prstGeom>
          <a:solidFill>
            <a:srgbClr val="E1E1E3"/>
          </a:solidFill>
          <a:ln>
            <a:noFill/>
          </a:ln>
        </p:spPr>
        <p:txBody>
          <a:bodyPr spcFirstLastPara="1" wrap="square" lIns="68569" tIns="34275" rIns="68569" bIns="34275" anchor="ctr" anchorCtr="0">
            <a:noAutofit/>
          </a:bodyPr>
          <a:lstStyle/>
          <a:p>
            <a:pPr marL="0" marR="0" lvl="0" indent="0" algn="ctr" rtl="0">
              <a:spcBef>
                <a:spcPts val="0"/>
              </a:spcBef>
              <a:spcAft>
                <a:spcPts val="0"/>
              </a:spcAft>
              <a:buNone/>
            </a:pPr>
            <a:endParaRPr sz="521">
              <a:solidFill>
                <a:srgbClr val="FFFFFF"/>
              </a:solidFill>
              <a:latin typeface="Arial"/>
              <a:ea typeface="Arial"/>
              <a:cs typeface="Arial"/>
              <a:sym typeface="Arial"/>
            </a:endParaRPr>
          </a:p>
        </p:txBody>
      </p:sp>
      <p:sp>
        <p:nvSpPr>
          <p:cNvPr id="66" name="Google Shape;66;p44"/>
          <p:cNvSpPr txBox="1">
            <a:spLocks noGrp="1"/>
          </p:cNvSpPr>
          <p:nvPr>
            <p:ph type="body" idx="1"/>
          </p:nvPr>
        </p:nvSpPr>
        <p:spPr>
          <a:xfrm>
            <a:off x="363541" y="1554482"/>
            <a:ext cx="8416925" cy="2924175"/>
          </a:xfrm>
          <a:prstGeom prst="rect">
            <a:avLst/>
          </a:prstGeom>
          <a:noFill/>
          <a:ln>
            <a:noFill/>
          </a:ln>
        </p:spPr>
        <p:txBody>
          <a:bodyPr spcFirstLastPara="1" wrap="square" lIns="91425" tIns="45700" rIns="91425" bIns="45700" anchor="t" anchorCtr="0">
            <a:noAutofit/>
          </a:bodyPr>
          <a:lstStyle>
            <a:lvl1pPr marL="342900" lvl="0" indent="-248603" algn="l">
              <a:lnSpc>
                <a:spcPct val="100000"/>
              </a:lnSpc>
              <a:spcBef>
                <a:spcPts val="600"/>
              </a:spcBef>
              <a:spcAft>
                <a:spcPts val="0"/>
              </a:spcAft>
              <a:buSzPts val="1620"/>
              <a:buChar char="•"/>
              <a:defRPr/>
            </a:lvl1pPr>
            <a:lvl2pPr marL="685800" lvl="1" indent="-248602" algn="l">
              <a:lnSpc>
                <a:spcPct val="100000"/>
              </a:lnSpc>
              <a:spcBef>
                <a:spcPts val="400"/>
              </a:spcBef>
              <a:spcAft>
                <a:spcPts val="0"/>
              </a:spcAft>
              <a:buSzPts val="1620"/>
              <a:buChar char="–"/>
              <a:defRPr/>
            </a:lvl2pPr>
            <a:lvl3pPr marL="1028700" lvl="2" indent="-248602" algn="l">
              <a:lnSpc>
                <a:spcPct val="100000"/>
              </a:lnSpc>
              <a:spcBef>
                <a:spcPts val="400"/>
              </a:spcBef>
              <a:spcAft>
                <a:spcPts val="0"/>
              </a:spcAft>
              <a:buSzPts val="1620"/>
              <a:buChar char="•"/>
              <a:defRPr/>
            </a:lvl3pPr>
            <a:lvl4pPr marL="1371600" lvl="3" indent="-248602" algn="l">
              <a:lnSpc>
                <a:spcPct val="100000"/>
              </a:lnSpc>
              <a:spcBef>
                <a:spcPts val="300"/>
              </a:spcBef>
              <a:spcAft>
                <a:spcPts val="0"/>
              </a:spcAft>
              <a:buSzPts val="1620"/>
              <a:buChar char="–"/>
              <a:defRPr/>
            </a:lvl4pPr>
            <a:lvl5pPr marL="1714500" lvl="4" indent="-248603" algn="l">
              <a:lnSpc>
                <a:spcPct val="100000"/>
              </a:lnSpc>
              <a:spcBef>
                <a:spcPts val="300"/>
              </a:spcBef>
              <a:spcAft>
                <a:spcPts val="0"/>
              </a:spcAft>
              <a:buSzPts val="1620"/>
              <a:buChar char="•"/>
              <a:defRPr/>
            </a:lvl5pPr>
            <a:lvl6pPr marL="2057400" lvl="5" indent="-171450" algn="l">
              <a:lnSpc>
                <a:spcPct val="90000"/>
              </a:lnSpc>
              <a:spcBef>
                <a:spcPts val="156"/>
              </a:spcBef>
              <a:spcAft>
                <a:spcPts val="0"/>
              </a:spcAft>
              <a:buClr>
                <a:schemeClr val="dk1"/>
              </a:buClr>
              <a:buSzPts val="1800"/>
              <a:buNone/>
              <a:defRPr/>
            </a:lvl6pPr>
            <a:lvl7pPr marL="2400300" lvl="6" indent="-257175" algn="l">
              <a:lnSpc>
                <a:spcPct val="90000"/>
              </a:lnSpc>
              <a:spcBef>
                <a:spcPts val="156"/>
              </a:spcBef>
              <a:spcAft>
                <a:spcPts val="0"/>
              </a:spcAft>
              <a:buClr>
                <a:schemeClr val="dk1"/>
              </a:buClr>
              <a:buSzPts val="1800"/>
              <a:buChar char="•"/>
              <a:defRPr/>
            </a:lvl7pPr>
            <a:lvl8pPr marL="2743200" lvl="7" indent="-257175" algn="l">
              <a:lnSpc>
                <a:spcPct val="90000"/>
              </a:lnSpc>
              <a:spcBef>
                <a:spcPts val="156"/>
              </a:spcBef>
              <a:spcAft>
                <a:spcPts val="0"/>
              </a:spcAft>
              <a:buClr>
                <a:schemeClr val="dk1"/>
              </a:buClr>
              <a:buSzPts val="1800"/>
              <a:buChar char="•"/>
              <a:defRPr/>
            </a:lvl8pPr>
            <a:lvl9pPr marL="3086100" lvl="8" indent="-257175" algn="l">
              <a:lnSpc>
                <a:spcPct val="90000"/>
              </a:lnSpc>
              <a:spcBef>
                <a:spcPts val="156"/>
              </a:spcBef>
              <a:spcAft>
                <a:spcPts val="0"/>
              </a:spcAft>
              <a:buClr>
                <a:schemeClr val="dk1"/>
              </a:buClr>
              <a:buSzPts val="1800"/>
              <a:buChar char="•"/>
              <a:defRPr/>
            </a:lvl9pPr>
          </a:lstStyle>
          <a:p>
            <a:endParaRPr/>
          </a:p>
        </p:txBody>
      </p:sp>
      <p:sp>
        <p:nvSpPr>
          <p:cNvPr id="67" name="Google Shape;67;p44"/>
          <p:cNvSpPr txBox="1">
            <a:spLocks noGrp="1"/>
          </p:cNvSpPr>
          <p:nvPr>
            <p:ph type="title"/>
          </p:nvPr>
        </p:nvSpPr>
        <p:spPr>
          <a:xfrm>
            <a:off x="363541" y="306966"/>
            <a:ext cx="8416925" cy="625644"/>
          </a:xfrm>
          <a:prstGeom prst="rect">
            <a:avLst/>
          </a:prstGeom>
          <a:noFill/>
          <a:ln>
            <a:noFill/>
          </a:ln>
        </p:spPr>
        <p:txBody>
          <a:bodyPr spcFirstLastPara="1" wrap="square" lIns="91425" tIns="45700" rIns="91425" bIns="45700" anchor="b" anchorCtr="0">
            <a:spAutoFit/>
          </a:bodyPr>
          <a:lstStyle>
            <a:lvl1pPr lvl="0" algn="l">
              <a:lnSpc>
                <a:spcPct val="100000"/>
              </a:lnSpc>
              <a:spcBef>
                <a:spcPts val="0"/>
              </a:spcBef>
              <a:spcAft>
                <a:spcPts val="0"/>
              </a:spcAft>
              <a:buClr>
                <a:schemeClr val="accent1"/>
              </a:buClr>
              <a:buSzPts val="3467"/>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8" name="Google Shape;68;p44"/>
          <p:cNvSpPr txBox="1">
            <a:spLocks noGrp="1"/>
          </p:cNvSpPr>
          <p:nvPr>
            <p:ph type="body" idx="2"/>
          </p:nvPr>
        </p:nvSpPr>
        <p:spPr>
          <a:xfrm>
            <a:off x="363541" y="1146177"/>
            <a:ext cx="8416924" cy="352425"/>
          </a:xfrm>
          <a:prstGeom prst="rect">
            <a:avLst/>
          </a:prstGeom>
          <a:noFill/>
          <a:ln>
            <a:noFill/>
          </a:ln>
        </p:spPr>
        <p:txBody>
          <a:bodyPr spcFirstLastPara="1" wrap="square" lIns="91425" tIns="45700" rIns="91425" bIns="45700" anchor="t" anchorCtr="0">
            <a:noAutofit/>
          </a:bodyPr>
          <a:lstStyle>
            <a:lvl1pPr marL="342900" lvl="0" indent="-171450" algn="l">
              <a:lnSpc>
                <a:spcPct val="100000"/>
              </a:lnSpc>
              <a:spcBef>
                <a:spcPts val="600"/>
              </a:spcBef>
              <a:spcAft>
                <a:spcPts val="0"/>
              </a:spcAft>
              <a:buSzPts val="2880"/>
              <a:buNone/>
              <a:defRPr sz="2400">
                <a:solidFill>
                  <a:schemeClr val="accent1"/>
                </a:solidFill>
                <a:latin typeface="Calibri"/>
                <a:ea typeface="Calibri"/>
                <a:cs typeface="Calibri"/>
                <a:sym typeface="Calibri"/>
              </a:defRPr>
            </a:lvl1pPr>
            <a:lvl2pPr marL="685800" lvl="1" indent="-171450" algn="l">
              <a:lnSpc>
                <a:spcPct val="100000"/>
              </a:lnSpc>
              <a:spcBef>
                <a:spcPts val="400"/>
              </a:spcBef>
              <a:spcAft>
                <a:spcPts val="0"/>
              </a:spcAft>
              <a:buSzPts val="2640"/>
              <a:buNone/>
              <a:defRPr sz="2200">
                <a:solidFill>
                  <a:schemeClr val="accent1"/>
                </a:solidFill>
                <a:latin typeface="Calibri"/>
                <a:ea typeface="Calibri"/>
                <a:cs typeface="Calibri"/>
                <a:sym typeface="Calibri"/>
              </a:defRPr>
            </a:lvl2pPr>
            <a:lvl3pPr marL="1028700" lvl="2" indent="-171450" algn="l">
              <a:lnSpc>
                <a:spcPct val="100000"/>
              </a:lnSpc>
              <a:spcBef>
                <a:spcPts val="400"/>
              </a:spcBef>
              <a:spcAft>
                <a:spcPts val="0"/>
              </a:spcAft>
              <a:buSzPts val="2640"/>
              <a:buNone/>
              <a:defRPr sz="2200">
                <a:solidFill>
                  <a:schemeClr val="accent1"/>
                </a:solidFill>
                <a:latin typeface="Calibri"/>
                <a:ea typeface="Calibri"/>
                <a:cs typeface="Calibri"/>
                <a:sym typeface="Calibri"/>
              </a:defRPr>
            </a:lvl3pPr>
            <a:lvl4pPr marL="1371600" lvl="3" indent="-171450" algn="l">
              <a:lnSpc>
                <a:spcPct val="100000"/>
              </a:lnSpc>
              <a:spcBef>
                <a:spcPts val="300"/>
              </a:spcBef>
              <a:spcAft>
                <a:spcPts val="0"/>
              </a:spcAft>
              <a:buSzPts val="2640"/>
              <a:buNone/>
              <a:defRPr sz="2200">
                <a:solidFill>
                  <a:schemeClr val="accent1"/>
                </a:solidFill>
                <a:latin typeface="Calibri"/>
                <a:ea typeface="Calibri"/>
                <a:cs typeface="Calibri"/>
                <a:sym typeface="Calibri"/>
              </a:defRPr>
            </a:lvl4pPr>
            <a:lvl5pPr marL="1714500" lvl="4" indent="-171450" algn="l">
              <a:lnSpc>
                <a:spcPct val="100000"/>
              </a:lnSpc>
              <a:spcBef>
                <a:spcPts val="300"/>
              </a:spcBef>
              <a:spcAft>
                <a:spcPts val="0"/>
              </a:spcAft>
              <a:buSzPts val="2640"/>
              <a:buNone/>
              <a:defRPr sz="2200">
                <a:solidFill>
                  <a:schemeClr val="accent1"/>
                </a:solidFill>
                <a:latin typeface="Calibri"/>
                <a:ea typeface="Calibri"/>
                <a:cs typeface="Calibri"/>
                <a:sym typeface="Calibri"/>
              </a:defRPr>
            </a:lvl5pPr>
            <a:lvl6pPr marL="2057400" lvl="5" indent="-171450" algn="l">
              <a:lnSpc>
                <a:spcPct val="90000"/>
              </a:lnSpc>
              <a:spcBef>
                <a:spcPts val="156"/>
              </a:spcBef>
              <a:spcAft>
                <a:spcPts val="0"/>
              </a:spcAft>
              <a:buClr>
                <a:schemeClr val="dk1"/>
              </a:buClr>
              <a:buSzPts val="1800"/>
              <a:buNone/>
              <a:defRPr/>
            </a:lvl6pPr>
            <a:lvl7pPr marL="2400300" lvl="6" indent="-257175" algn="l">
              <a:lnSpc>
                <a:spcPct val="90000"/>
              </a:lnSpc>
              <a:spcBef>
                <a:spcPts val="156"/>
              </a:spcBef>
              <a:spcAft>
                <a:spcPts val="0"/>
              </a:spcAft>
              <a:buClr>
                <a:schemeClr val="dk1"/>
              </a:buClr>
              <a:buSzPts val="1800"/>
              <a:buChar char="•"/>
              <a:defRPr/>
            </a:lvl7pPr>
            <a:lvl8pPr marL="2743200" lvl="7" indent="-257175" algn="l">
              <a:lnSpc>
                <a:spcPct val="90000"/>
              </a:lnSpc>
              <a:spcBef>
                <a:spcPts val="156"/>
              </a:spcBef>
              <a:spcAft>
                <a:spcPts val="0"/>
              </a:spcAft>
              <a:buClr>
                <a:schemeClr val="dk1"/>
              </a:buClr>
              <a:buSzPts val="1800"/>
              <a:buChar char="•"/>
              <a:defRPr/>
            </a:lvl8pPr>
            <a:lvl9pPr marL="3086100" lvl="8" indent="-257175" algn="l">
              <a:lnSpc>
                <a:spcPct val="90000"/>
              </a:lnSpc>
              <a:spcBef>
                <a:spcPts val="156"/>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504034774"/>
      </p:ext>
    </p:extLst>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wo Subtitle and Content">
  <p:cSld name="Two Subtitle and Content">
    <p:spTree>
      <p:nvGrpSpPr>
        <p:cNvPr id="1" name="Shape 69"/>
        <p:cNvGrpSpPr/>
        <p:nvPr/>
      </p:nvGrpSpPr>
      <p:grpSpPr>
        <a:xfrm>
          <a:off x="0" y="0"/>
          <a:ext cx="0" cy="0"/>
          <a:chOff x="0" y="0"/>
          <a:chExt cx="0" cy="0"/>
        </a:xfrm>
      </p:grpSpPr>
      <p:sp>
        <p:nvSpPr>
          <p:cNvPr id="70" name="Google Shape;70;p45"/>
          <p:cNvSpPr/>
          <p:nvPr/>
        </p:nvSpPr>
        <p:spPr>
          <a:xfrm>
            <a:off x="0" y="1007707"/>
            <a:ext cx="9144000" cy="3551594"/>
          </a:xfrm>
          <a:prstGeom prst="rect">
            <a:avLst/>
          </a:prstGeom>
          <a:solidFill>
            <a:srgbClr val="E1E1E3"/>
          </a:solidFill>
          <a:ln>
            <a:noFill/>
          </a:ln>
        </p:spPr>
        <p:txBody>
          <a:bodyPr spcFirstLastPara="1" wrap="square" lIns="68569" tIns="34275" rIns="68569" bIns="34275" anchor="ctr" anchorCtr="0">
            <a:noAutofit/>
          </a:bodyPr>
          <a:lstStyle/>
          <a:p>
            <a:pPr marL="0" marR="0" lvl="0" indent="0" algn="ctr" rtl="0">
              <a:spcBef>
                <a:spcPts val="0"/>
              </a:spcBef>
              <a:spcAft>
                <a:spcPts val="0"/>
              </a:spcAft>
              <a:buNone/>
            </a:pPr>
            <a:endParaRPr sz="521">
              <a:solidFill>
                <a:srgbClr val="FFFFFF"/>
              </a:solidFill>
              <a:latin typeface="Arial"/>
              <a:ea typeface="Arial"/>
              <a:cs typeface="Arial"/>
              <a:sym typeface="Arial"/>
            </a:endParaRPr>
          </a:p>
        </p:txBody>
      </p:sp>
      <p:sp>
        <p:nvSpPr>
          <p:cNvPr id="71" name="Google Shape;71;p45"/>
          <p:cNvSpPr txBox="1">
            <a:spLocks noGrp="1"/>
          </p:cNvSpPr>
          <p:nvPr>
            <p:ph type="body" idx="1"/>
          </p:nvPr>
        </p:nvSpPr>
        <p:spPr>
          <a:xfrm>
            <a:off x="363538" y="1554482"/>
            <a:ext cx="4133088" cy="2924175"/>
          </a:xfrm>
          <a:prstGeom prst="rect">
            <a:avLst/>
          </a:prstGeom>
          <a:noFill/>
          <a:ln>
            <a:noFill/>
          </a:ln>
        </p:spPr>
        <p:txBody>
          <a:bodyPr spcFirstLastPara="1" wrap="square" lIns="91425" tIns="45700" rIns="91425" bIns="45700" anchor="t" anchorCtr="0">
            <a:noAutofit/>
          </a:bodyPr>
          <a:lstStyle>
            <a:lvl1pPr marL="342900" lvl="0" indent="-248603" algn="l">
              <a:lnSpc>
                <a:spcPct val="100000"/>
              </a:lnSpc>
              <a:spcBef>
                <a:spcPts val="600"/>
              </a:spcBef>
              <a:spcAft>
                <a:spcPts val="0"/>
              </a:spcAft>
              <a:buSzPts val="1620"/>
              <a:buChar char="•"/>
              <a:defRPr/>
            </a:lvl1pPr>
            <a:lvl2pPr marL="685800" lvl="1" indent="-248602" algn="l">
              <a:lnSpc>
                <a:spcPct val="100000"/>
              </a:lnSpc>
              <a:spcBef>
                <a:spcPts val="400"/>
              </a:spcBef>
              <a:spcAft>
                <a:spcPts val="0"/>
              </a:spcAft>
              <a:buSzPts val="1620"/>
              <a:buChar char="–"/>
              <a:defRPr/>
            </a:lvl2pPr>
            <a:lvl3pPr marL="1028700" lvl="2" indent="-248602" algn="l">
              <a:lnSpc>
                <a:spcPct val="100000"/>
              </a:lnSpc>
              <a:spcBef>
                <a:spcPts val="400"/>
              </a:spcBef>
              <a:spcAft>
                <a:spcPts val="0"/>
              </a:spcAft>
              <a:buSzPts val="1620"/>
              <a:buChar char="•"/>
              <a:defRPr/>
            </a:lvl3pPr>
            <a:lvl4pPr marL="1371600" lvl="3" indent="-248602" algn="l">
              <a:lnSpc>
                <a:spcPct val="100000"/>
              </a:lnSpc>
              <a:spcBef>
                <a:spcPts val="300"/>
              </a:spcBef>
              <a:spcAft>
                <a:spcPts val="0"/>
              </a:spcAft>
              <a:buSzPts val="1620"/>
              <a:buChar char="–"/>
              <a:defRPr/>
            </a:lvl4pPr>
            <a:lvl5pPr marL="1714500" lvl="4" indent="-248603" algn="l">
              <a:lnSpc>
                <a:spcPct val="100000"/>
              </a:lnSpc>
              <a:spcBef>
                <a:spcPts val="300"/>
              </a:spcBef>
              <a:spcAft>
                <a:spcPts val="0"/>
              </a:spcAft>
              <a:buSzPts val="1620"/>
              <a:buChar char="•"/>
              <a:defRPr/>
            </a:lvl5pPr>
            <a:lvl6pPr marL="2057400" lvl="5" indent="-171450" algn="l">
              <a:lnSpc>
                <a:spcPct val="90000"/>
              </a:lnSpc>
              <a:spcBef>
                <a:spcPts val="156"/>
              </a:spcBef>
              <a:spcAft>
                <a:spcPts val="0"/>
              </a:spcAft>
              <a:buClr>
                <a:schemeClr val="dk1"/>
              </a:buClr>
              <a:buSzPts val="1800"/>
              <a:buNone/>
              <a:defRPr/>
            </a:lvl6pPr>
            <a:lvl7pPr marL="2400300" lvl="6" indent="-257175" algn="l">
              <a:lnSpc>
                <a:spcPct val="90000"/>
              </a:lnSpc>
              <a:spcBef>
                <a:spcPts val="156"/>
              </a:spcBef>
              <a:spcAft>
                <a:spcPts val="0"/>
              </a:spcAft>
              <a:buClr>
                <a:schemeClr val="dk1"/>
              </a:buClr>
              <a:buSzPts val="1800"/>
              <a:buChar char="•"/>
              <a:defRPr/>
            </a:lvl7pPr>
            <a:lvl8pPr marL="2743200" lvl="7" indent="-257175" algn="l">
              <a:lnSpc>
                <a:spcPct val="90000"/>
              </a:lnSpc>
              <a:spcBef>
                <a:spcPts val="156"/>
              </a:spcBef>
              <a:spcAft>
                <a:spcPts val="0"/>
              </a:spcAft>
              <a:buClr>
                <a:schemeClr val="dk1"/>
              </a:buClr>
              <a:buSzPts val="1800"/>
              <a:buChar char="•"/>
              <a:defRPr/>
            </a:lvl8pPr>
            <a:lvl9pPr marL="3086100" lvl="8" indent="-257175" algn="l">
              <a:lnSpc>
                <a:spcPct val="90000"/>
              </a:lnSpc>
              <a:spcBef>
                <a:spcPts val="156"/>
              </a:spcBef>
              <a:spcAft>
                <a:spcPts val="0"/>
              </a:spcAft>
              <a:buClr>
                <a:schemeClr val="dk1"/>
              </a:buClr>
              <a:buSzPts val="1800"/>
              <a:buChar char="•"/>
              <a:defRPr/>
            </a:lvl9pPr>
          </a:lstStyle>
          <a:p>
            <a:endParaRPr/>
          </a:p>
        </p:txBody>
      </p:sp>
      <p:sp>
        <p:nvSpPr>
          <p:cNvPr id="72" name="Google Shape;72;p45"/>
          <p:cNvSpPr txBox="1">
            <a:spLocks noGrp="1"/>
          </p:cNvSpPr>
          <p:nvPr>
            <p:ph type="title"/>
          </p:nvPr>
        </p:nvSpPr>
        <p:spPr>
          <a:xfrm>
            <a:off x="363541" y="306966"/>
            <a:ext cx="8416925" cy="625644"/>
          </a:xfrm>
          <a:prstGeom prst="rect">
            <a:avLst/>
          </a:prstGeom>
          <a:noFill/>
          <a:ln>
            <a:noFill/>
          </a:ln>
        </p:spPr>
        <p:txBody>
          <a:bodyPr spcFirstLastPara="1" wrap="square" lIns="91425" tIns="45700" rIns="91425" bIns="45700" anchor="b" anchorCtr="0">
            <a:spAutoFit/>
          </a:bodyPr>
          <a:lstStyle>
            <a:lvl1pPr lvl="0" algn="l">
              <a:lnSpc>
                <a:spcPct val="100000"/>
              </a:lnSpc>
              <a:spcBef>
                <a:spcPts val="0"/>
              </a:spcBef>
              <a:spcAft>
                <a:spcPts val="0"/>
              </a:spcAft>
              <a:buClr>
                <a:schemeClr val="accent1"/>
              </a:buClr>
              <a:buSzPts val="3467"/>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3" name="Google Shape;73;p45"/>
          <p:cNvSpPr txBox="1">
            <a:spLocks noGrp="1"/>
          </p:cNvSpPr>
          <p:nvPr>
            <p:ph type="body" idx="2"/>
          </p:nvPr>
        </p:nvSpPr>
        <p:spPr>
          <a:xfrm>
            <a:off x="363538" y="1146177"/>
            <a:ext cx="4133088" cy="352425"/>
          </a:xfrm>
          <a:prstGeom prst="rect">
            <a:avLst/>
          </a:prstGeom>
          <a:noFill/>
          <a:ln>
            <a:noFill/>
          </a:ln>
        </p:spPr>
        <p:txBody>
          <a:bodyPr spcFirstLastPara="1" wrap="square" lIns="91425" tIns="45700" rIns="91425" bIns="45700" anchor="t" anchorCtr="0">
            <a:noAutofit/>
          </a:bodyPr>
          <a:lstStyle>
            <a:lvl1pPr marL="342900" lvl="0" indent="-171450" algn="l">
              <a:lnSpc>
                <a:spcPct val="100000"/>
              </a:lnSpc>
              <a:spcBef>
                <a:spcPts val="600"/>
              </a:spcBef>
              <a:spcAft>
                <a:spcPts val="0"/>
              </a:spcAft>
              <a:buSzPts val="2880"/>
              <a:buNone/>
              <a:defRPr sz="2400">
                <a:solidFill>
                  <a:schemeClr val="accent1"/>
                </a:solidFill>
                <a:latin typeface="Calibri"/>
                <a:ea typeface="Calibri"/>
                <a:cs typeface="Calibri"/>
                <a:sym typeface="Calibri"/>
              </a:defRPr>
            </a:lvl1pPr>
            <a:lvl2pPr marL="685800" lvl="1" indent="-171450" algn="l">
              <a:lnSpc>
                <a:spcPct val="100000"/>
              </a:lnSpc>
              <a:spcBef>
                <a:spcPts val="400"/>
              </a:spcBef>
              <a:spcAft>
                <a:spcPts val="0"/>
              </a:spcAft>
              <a:buSzPts val="2640"/>
              <a:buNone/>
              <a:defRPr sz="2200">
                <a:solidFill>
                  <a:schemeClr val="accent1"/>
                </a:solidFill>
                <a:latin typeface="Calibri"/>
                <a:ea typeface="Calibri"/>
                <a:cs typeface="Calibri"/>
                <a:sym typeface="Calibri"/>
              </a:defRPr>
            </a:lvl2pPr>
            <a:lvl3pPr marL="1028700" lvl="2" indent="-171450" algn="l">
              <a:lnSpc>
                <a:spcPct val="100000"/>
              </a:lnSpc>
              <a:spcBef>
                <a:spcPts val="400"/>
              </a:spcBef>
              <a:spcAft>
                <a:spcPts val="0"/>
              </a:spcAft>
              <a:buSzPts val="2640"/>
              <a:buNone/>
              <a:defRPr sz="2200">
                <a:solidFill>
                  <a:schemeClr val="accent1"/>
                </a:solidFill>
                <a:latin typeface="Calibri"/>
                <a:ea typeface="Calibri"/>
                <a:cs typeface="Calibri"/>
                <a:sym typeface="Calibri"/>
              </a:defRPr>
            </a:lvl3pPr>
            <a:lvl4pPr marL="1371600" lvl="3" indent="-171450" algn="l">
              <a:lnSpc>
                <a:spcPct val="100000"/>
              </a:lnSpc>
              <a:spcBef>
                <a:spcPts val="300"/>
              </a:spcBef>
              <a:spcAft>
                <a:spcPts val="0"/>
              </a:spcAft>
              <a:buSzPts val="2640"/>
              <a:buNone/>
              <a:defRPr sz="2200">
                <a:solidFill>
                  <a:schemeClr val="accent1"/>
                </a:solidFill>
                <a:latin typeface="Calibri"/>
                <a:ea typeface="Calibri"/>
                <a:cs typeface="Calibri"/>
                <a:sym typeface="Calibri"/>
              </a:defRPr>
            </a:lvl4pPr>
            <a:lvl5pPr marL="1714500" lvl="4" indent="-171450" algn="l">
              <a:lnSpc>
                <a:spcPct val="100000"/>
              </a:lnSpc>
              <a:spcBef>
                <a:spcPts val="300"/>
              </a:spcBef>
              <a:spcAft>
                <a:spcPts val="0"/>
              </a:spcAft>
              <a:buSzPts val="2640"/>
              <a:buNone/>
              <a:defRPr sz="2200">
                <a:solidFill>
                  <a:schemeClr val="accent1"/>
                </a:solidFill>
                <a:latin typeface="Calibri"/>
                <a:ea typeface="Calibri"/>
                <a:cs typeface="Calibri"/>
                <a:sym typeface="Calibri"/>
              </a:defRPr>
            </a:lvl5pPr>
            <a:lvl6pPr marL="2057400" lvl="5" indent="-171450" algn="l">
              <a:lnSpc>
                <a:spcPct val="90000"/>
              </a:lnSpc>
              <a:spcBef>
                <a:spcPts val="156"/>
              </a:spcBef>
              <a:spcAft>
                <a:spcPts val="0"/>
              </a:spcAft>
              <a:buClr>
                <a:schemeClr val="dk1"/>
              </a:buClr>
              <a:buSzPts val="1800"/>
              <a:buNone/>
              <a:defRPr/>
            </a:lvl6pPr>
            <a:lvl7pPr marL="2400300" lvl="6" indent="-257175" algn="l">
              <a:lnSpc>
                <a:spcPct val="90000"/>
              </a:lnSpc>
              <a:spcBef>
                <a:spcPts val="156"/>
              </a:spcBef>
              <a:spcAft>
                <a:spcPts val="0"/>
              </a:spcAft>
              <a:buClr>
                <a:schemeClr val="dk1"/>
              </a:buClr>
              <a:buSzPts val="1800"/>
              <a:buChar char="•"/>
              <a:defRPr/>
            </a:lvl7pPr>
            <a:lvl8pPr marL="2743200" lvl="7" indent="-257175" algn="l">
              <a:lnSpc>
                <a:spcPct val="90000"/>
              </a:lnSpc>
              <a:spcBef>
                <a:spcPts val="156"/>
              </a:spcBef>
              <a:spcAft>
                <a:spcPts val="0"/>
              </a:spcAft>
              <a:buClr>
                <a:schemeClr val="dk1"/>
              </a:buClr>
              <a:buSzPts val="1800"/>
              <a:buChar char="•"/>
              <a:defRPr/>
            </a:lvl8pPr>
            <a:lvl9pPr marL="3086100" lvl="8" indent="-257175" algn="l">
              <a:lnSpc>
                <a:spcPct val="90000"/>
              </a:lnSpc>
              <a:spcBef>
                <a:spcPts val="156"/>
              </a:spcBef>
              <a:spcAft>
                <a:spcPts val="0"/>
              </a:spcAft>
              <a:buClr>
                <a:schemeClr val="dk1"/>
              </a:buClr>
              <a:buSzPts val="1800"/>
              <a:buChar char="•"/>
              <a:defRPr/>
            </a:lvl9pPr>
          </a:lstStyle>
          <a:p>
            <a:endParaRPr/>
          </a:p>
        </p:txBody>
      </p:sp>
      <p:sp>
        <p:nvSpPr>
          <p:cNvPr id="74" name="Google Shape;74;p45"/>
          <p:cNvSpPr txBox="1">
            <a:spLocks noGrp="1"/>
          </p:cNvSpPr>
          <p:nvPr>
            <p:ph type="body" idx="3"/>
          </p:nvPr>
        </p:nvSpPr>
        <p:spPr>
          <a:xfrm>
            <a:off x="4647374" y="1554482"/>
            <a:ext cx="4133088" cy="2924175"/>
          </a:xfrm>
          <a:prstGeom prst="rect">
            <a:avLst/>
          </a:prstGeom>
          <a:noFill/>
          <a:ln>
            <a:noFill/>
          </a:ln>
        </p:spPr>
        <p:txBody>
          <a:bodyPr spcFirstLastPara="1" wrap="square" lIns="91425" tIns="45700" rIns="91425" bIns="45700" anchor="t" anchorCtr="0">
            <a:noAutofit/>
          </a:bodyPr>
          <a:lstStyle>
            <a:lvl1pPr marL="342900" lvl="0" indent="-248603" algn="l">
              <a:lnSpc>
                <a:spcPct val="100000"/>
              </a:lnSpc>
              <a:spcBef>
                <a:spcPts val="600"/>
              </a:spcBef>
              <a:spcAft>
                <a:spcPts val="0"/>
              </a:spcAft>
              <a:buSzPts val="1620"/>
              <a:buChar char="•"/>
              <a:defRPr/>
            </a:lvl1pPr>
            <a:lvl2pPr marL="685800" lvl="1" indent="-248602" algn="l">
              <a:lnSpc>
                <a:spcPct val="100000"/>
              </a:lnSpc>
              <a:spcBef>
                <a:spcPts val="400"/>
              </a:spcBef>
              <a:spcAft>
                <a:spcPts val="0"/>
              </a:spcAft>
              <a:buSzPts val="1620"/>
              <a:buChar char="–"/>
              <a:defRPr/>
            </a:lvl2pPr>
            <a:lvl3pPr marL="1028700" lvl="2" indent="-248602" algn="l">
              <a:lnSpc>
                <a:spcPct val="100000"/>
              </a:lnSpc>
              <a:spcBef>
                <a:spcPts val="400"/>
              </a:spcBef>
              <a:spcAft>
                <a:spcPts val="0"/>
              </a:spcAft>
              <a:buSzPts val="1620"/>
              <a:buChar char="•"/>
              <a:defRPr/>
            </a:lvl3pPr>
            <a:lvl4pPr marL="1371600" lvl="3" indent="-248602" algn="l">
              <a:lnSpc>
                <a:spcPct val="100000"/>
              </a:lnSpc>
              <a:spcBef>
                <a:spcPts val="300"/>
              </a:spcBef>
              <a:spcAft>
                <a:spcPts val="0"/>
              </a:spcAft>
              <a:buSzPts val="1620"/>
              <a:buChar char="–"/>
              <a:defRPr/>
            </a:lvl4pPr>
            <a:lvl5pPr marL="1714500" lvl="4" indent="-248603" algn="l">
              <a:lnSpc>
                <a:spcPct val="100000"/>
              </a:lnSpc>
              <a:spcBef>
                <a:spcPts val="300"/>
              </a:spcBef>
              <a:spcAft>
                <a:spcPts val="0"/>
              </a:spcAft>
              <a:buSzPts val="1620"/>
              <a:buChar char="•"/>
              <a:defRPr/>
            </a:lvl5pPr>
            <a:lvl6pPr marL="2057400" lvl="5" indent="-171450" algn="l">
              <a:lnSpc>
                <a:spcPct val="90000"/>
              </a:lnSpc>
              <a:spcBef>
                <a:spcPts val="156"/>
              </a:spcBef>
              <a:spcAft>
                <a:spcPts val="0"/>
              </a:spcAft>
              <a:buClr>
                <a:schemeClr val="dk1"/>
              </a:buClr>
              <a:buSzPts val="1800"/>
              <a:buNone/>
              <a:defRPr/>
            </a:lvl6pPr>
            <a:lvl7pPr marL="2400300" lvl="6" indent="-257175" algn="l">
              <a:lnSpc>
                <a:spcPct val="90000"/>
              </a:lnSpc>
              <a:spcBef>
                <a:spcPts val="156"/>
              </a:spcBef>
              <a:spcAft>
                <a:spcPts val="0"/>
              </a:spcAft>
              <a:buClr>
                <a:schemeClr val="dk1"/>
              </a:buClr>
              <a:buSzPts val="1800"/>
              <a:buChar char="•"/>
              <a:defRPr/>
            </a:lvl7pPr>
            <a:lvl8pPr marL="2743200" lvl="7" indent="-257175" algn="l">
              <a:lnSpc>
                <a:spcPct val="90000"/>
              </a:lnSpc>
              <a:spcBef>
                <a:spcPts val="156"/>
              </a:spcBef>
              <a:spcAft>
                <a:spcPts val="0"/>
              </a:spcAft>
              <a:buClr>
                <a:schemeClr val="dk1"/>
              </a:buClr>
              <a:buSzPts val="1800"/>
              <a:buChar char="•"/>
              <a:defRPr/>
            </a:lvl8pPr>
            <a:lvl9pPr marL="3086100" lvl="8" indent="-257175" algn="l">
              <a:lnSpc>
                <a:spcPct val="90000"/>
              </a:lnSpc>
              <a:spcBef>
                <a:spcPts val="156"/>
              </a:spcBef>
              <a:spcAft>
                <a:spcPts val="0"/>
              </a:spcAft>
              <a:buClr>
                <a:schemeClr val="dk1"/>
              </a:buClr>
              <a:buSzPts val="1800"/>
              <a:buChar char="•"/>
              <a:defRPr/>
            </a:lvl9pPr>
          </a:lstStyle>
          <a:p>
            <a:endParaRPr/>
          </a:p>
        </p:txBody>
      </p:sp>
      <p:sp>
        <p:nvSpPr>
          <p:cNvPr id="75" name="Google Shape;75;p45"/>
          <p:cNvSpPr txBox="1">
            <a:spLocks noGrp="1"/>
          </p:cNvSpPr>
          <p:nvPr>
            <p:ph type="body" idx="4"/>
          </p:nvPr>
        </p:nvSpPr>
        <p:spPr>
          <a:xfrm>
            <a:off x="4647374" y="1146177"/>
            <a:ext cx="4133088" cy="352425"/>
          </a:xfrm>
          <a:prstGeom prst="rect">
            <a:avLst/>
          </a:prstGeom>
          <a:noFill/>
          <a:ln>
            <a:noFill/>
          </a:ln>
        </p:spPr>
        <p:txBody>
          <a:bodyPr spcFirstLastPara="1" wrap="square" lIns="91425" tIns="45700" rIns="91425" bIns="45700" anchor="t" anchorCtr="0">
            <a:noAutofit/>
          </a:bodyPr>
          <a:lstStyle>
            <a:lvl1pPr marL="342900" lvl="0" indent="-171450" algn="l">
              <a:lnSpc>
                <a:spcPct val="100000"/>
              </a:lnSpc>
              <a:spcBef>
                <a:spcPts val="600"/>
              </a:spcBef>
              <a:spcAft>
                <a:spcPts val="0"/>
              </a:spcAft>
              <a:buSzPts val="2880"/>
              <a:buNone/>
              <a:defRPr sz="2400">
                <a:solidFill>
                  <a:schemeClr val="accent1"/>
                </a:solidFill>
                <a:latin typeface="Calibri"/>
                <a:ea typeface="Calibri"/>
                <a:cs typeface="Calibri"/>
                <a:sym typeface="Calibri"/>
              </a:defRPr>
            </a:lvl1pPr>
            <a:lvl2pPr marL="685800" lvl="1" indent="-171450" algn="l">
              <a:lnSpc>
                <a:spcPct val="100000"/>
              </a:lnSpc>
              <a:spcBef>
                <a:spcPts val="400"/>
              </a:spcBef>
              <a:spcAft>
                <a:spcPts val="0"/>
              </a:spcAft>
              <a:buSzPts val="2640"/>
              <a:buNone/>
              <a:defRPr sz="2200">
                <a:solidFill>
                  <a:schemeClr val="accent1"/>
                </a:solidFill>
                <a:latin typeface="Calibri"/>
                <a:ea typeface="Calibri"/>
                <a:cs typeface="Calibri"/>
                <a:sym typeface="Calibri"/>
              </a:defRPr>
            </a:lvl2pPr>
            <a:lvl3pPr marL="1028700" lvl="2" indent="-171450" algn="l">
              <a:lnSpc>
                <a:spcPct val="100000"/>
              </a:lnSpc>
              <a:spcBef>
                <a:spcPts val="400"/>
              </a:spcBef>
              <a:spcAft>
                <a:spcPts val="0"/>
              </a:spcAft>
              <a:buSzPts val="2640"/>
              <a:buNone/>
              <a:defRPr sz="2200">
                <a:solidFill>
                  <a:schemeClr val="accent1"/>
                </a:solidFill>
                <a:latin typeface="Calibri"/>
                <a:ea typeface="Calibri"/>
                <a:cs typeface="Calibri"/>
                <a:sym typeface="Calibri"/>
              </a:defRPr>
            </a:lvl3pPr>
            <a:lvl4pPr marL="1371600" lvl="3" indent="-171450" algn="l">
              <a:lnSpc>
                <a:spcPct val="100000"/>
              </a:lnSpc>
              <a:spcBef>
                <a:spcPts val="300"/>
              </a:spcBef>
              <a:spcAft>
                <a:spcPts val="0"/>
              </a:spcAft>
              <a:buSzPts val="2640"/>
              <a:buNone/>
              <a:defRPr sz="2200">
                <a:solidFill>
                  <a:schemeClr val="accent1"/>
                </a:solidFill>
                <a:latin typeface="Calibri"/>
                <a:ea typeface="Calibri"/>
                <a:cs typeface="Calibri"/>
                <a:sym typeface="Calibri"/>
              </a:defRPr>
            </a:lvl4pPr>
            <a:lvl5pPr marL="1714500" lvl="4" indent="-171450" algn="l">
              <a:lnSpc>
                <a:spcPct val="100000"/>
              </a:lnSpc>
              <a:spcBef>
                <a:spcPts val="300"/>
              </a:spcBef>
              <a:spcAft>
                <a:spcPts val="0"/>
              </a:spcAft>
              <a:buSzPts val="2640"/>
              <a:buNone/>
              <a:defRPr sz="2200">
                <a:solidFill>
                  <a:schemeClr val="accent1"/>
                </a:solidFill>
                <a:latin typeface="Calibri"/>
                <a:ea typeface="Calibri"/>
                <a:cs typeface="Calibri"/>
                <a:sym typeface="Calibri"/>
              </a:defRPr>
            </a:lvl5pPr>
            <a:lvl6pPr marL="2057400" lvl="5" indent="-171450" algn="l">
              <a:lnSpc>
                <a:spcPct val="90000"/>
              </a:lnSpc>
              <a:spcBef>
                <a:spcPts val="156"/>
              </a:spcBef>
              <a:spcAft>
                <a:spcPts val="0"/>
              </a:spcAft>
              <a:buClr>
                <a:schemeClr val="dk1"/>
              </a:buClr>
              <a:buSzPts val="1800"/>
              <a:buNone/>
              <a:defRPr/>
            </a:lvl6pPr>
            <a:lvl7pPr marL="2400300" lvl="6" indent="-257175" algn="l">
              <a:lnSpc>
                <a:spcPct val="90000"/>
              </a:lnSpc>
              <a:spcBef>
                <a:spcPts val="156"/>
              </a:spcBef>
              <a:spcAft>
                <a:spcPts val="0"/>
              </a:spcAft>
              <a:buClr>
                <a:schemeClr val="dk1"/>
              </a:buClr>
              <a:buSzPts val="1800"/>
              <a:buChar char="•"/>
              <a:defRPr/>
            </a:lvl7pPr>
            <a:lvl8pPr marL="2743200" lvl="7" indent="-257175" algn="l">
              <a:lnSpc>
                <a:spcPct val="90000"/>
              </a:lnSpc>
              <a:spcBef>
                <a:spcPts val="156"/>
              </a:spcBef>
              <a:spcAft>
                <a:spcPts val="0"/>
              </a:spcAft>
              <a:buClr>
                <a:schemeClr val="dk1"/>
              </a:buClr>
              <a:buSzPts val="1800"/>
              <a:buChar char="•"/>
              <a:defRPr/>
            </a:lvl8pPr>
            <a:lvl9pPr marL="3086100" lvl="8" indent="-257175" algn="l">
              <a:lnSpc>
                <a:spcPct val="90000"/>
              </a:lnSpc>
              <a:spcBef>
                <a:spcPts val="156"/>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313697076"/>
      </p:ext>
    </p:extLst>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Image and Takeaway (right)">
  <p:cSld name="Image and Takeaway (right)">
    <p:spTree>
      <p:nvGrpSpPr>
        <p:cNvPr id="1" name="Shape 76"/>
        <p:cNvGrpSpPr/>
        <p:nvPr/>
      </p:nvGrpSpPr>
      <p:grpSpPr>
        <a:xfrm>
          <a:off x="0" y="0"/>
          <a:ext cx="0" cy="0"/>
          <a:chOff x="0" y="0"/>
          <a:chExt cx="0" cy="0"/>
        </a:xfrm>
      </p:grpSpPr>
      <p:sp>
        <p:nvSpPr>
          <p:cNvPr id="77" name="Google Shape;77;p46"/>
          <p:cNvSpPr>
            <a:spLocks noGrp="1"/>
          </p:cNvSpPr>
          <p:nvPr>
            <p:ph type="pic" idx="2"/>
          </p:nvPr>
        </p:nvSpPr>
        <p:spPr>
          <a:xfrm>
            <a:off x="2" y="1007707"/>
            <a:ext cx="6026727" cy="3551594"/>
          </a:xfrm>
          <a:prstGeom prst="rect">
            <a:avLst/>
          </a:prstGeom>
          <a:noFill/>
          <a:ln>
            <a:noFill/>
          </a:ln>
        </p:spPr>
      </p:sp>
      <p:sp>
        <p:nvSpPr>
          <p:cNvPr id="78" name="Google Shape;78;p46"/>
          <p:cNvSpPr txBox="1">
            <a:spLocks noGrp="1"/>
          </p:cNvSpPr>
          <p:nvPr>
            <p:ph type="body" idx="1"/>
          </p:nvPr>
        </p:nvSpPr>
        <p:spPr>
          <a:xfrm>
            <a:off x="6069994" y="1008065"/>
            <a:ext cx="3074009" cy="3551237"/>
          </a:xfrm>
          <a:prstGeom prst="rect">
            <a:avLst/>
          </a:prstGeom>
          <a:solidFill>
            <a:schemeClr val="accent1"/>
          </a:solidFill>
          <a:ln>
            <a:noFill/>
          </a:ln>
        </p:spPr>
        <p:txBody>
          <a:bodyPr spcFirstLastPara="1" wrap="square" lIns="182875" tIns="45700" rIns="274300" bIns="45700" anchor="ctr" anchorCtr="0">
            <a:noAutofit/>
          </a:bodyPr>
          <a:lstStyle>
            <a:lvl1pPr marL="342900" lvl="0" indent="-171450" algn="l">
              <a:lnSpc>
                <a:spcPct val="100000"/>
              </a:lnSpc>
              <a:spcBef>
                <a:spcPts val="600"/>
              </a:spcBef>
              <a:spcAft>
                <a:spcPts val="0"/>
              </a:spcAft>
              <a:buSzPts val="2640"/>
              <a:buNone/>
              <a:defRPr sz="2200">
                <a:solidFill>
                  <a:schemeClr val="lt1"/>
                </a:solidFill>
              </a:defRPr>
            </a:lvl1pPr>
            <a:lvl2pPr marL="685800" lvl="1" indent="-285764" algn="l">
              <a:lnSpc>
                <a:spcPct val="100000"/>
              </a:lnSpc>
              <a:spcBef>
                <a:spcPts val="400"/>
              </a:spcBef>
              <a:spcAft>
                <a:spcPts val="0"/>
              </a:spcAft>
              <a:buClr>
                <a:schemeClr val="lt1"/>
              </a:buClr>
              <a:buSzPts val="2400"/>
              <a:buChar char="–"/>
              <a:defRPr sz="2000">
                <a:solidFill>
                  <a:schemeClr val="lt1"/>
                </a:solidFill>
              </a:defRPr>
            </a:lvl2pPr>
            <a:lvl3pPr marL="1028700" lvl="2" indent="-274320" algn="l">
              <a:lnSpc>
                <a:spcPct val="100000"/>
              </a:lnSpc>
              <a:spcBef>
                <a:spcPts val="400"/>
              </a:spcBef>
              <a:spcAft>
                <a:spcPts val="0"/>
              </a:spcAft>
              <a:buClr>
                <a:schemeClr val="lt1"/>
              </a:buClr>
              <a:buSzPts val="2160"/>
              <a:buChar char="•"/>
              <a:defRPr sz="1800">
                <a:solidFill>
                  <a:schemeClr val="lt1"/>
                </a:solidFill>
              </a:defRPr>
            </a:lvl3pPr>
            <a:lvl4pPr marL="1371600" lvl="3" indent="-262876" algn="l">
              <a:lnSpc>
                <a:spcPct val="100000"/>
              </a:lnSpc>
              <a:spcBef>
                <a:spcPts val="300"/>
              </a:spcBef>
              <a:spcAft>
                <a:spcPts val="0"/>
              </a:spcAft>
              <a:buClr>
                <a:schemeClr val="lt1"/>
              </a:buClr>
              <a:buSzPts val="1920"/>
              <a:buChar char="–"/>
              <a:defRPr sz="1600">
                <a:solidFill>
                  <a:schemeClr val="lt1"/>
                </a:solidFill>
              </a:defRPr>
            </a:lvl4pPr>
            <a:lvl5pPr marL="1714500" lvl="4" indent="-251474" algn="l">
              <a:lnSpc>
                <a:spcPct val="100000"/>
              </a:lnSpc>
              <a:spcBef>
                <a:spcPts val="300"/>
              </a:spcBef>
              <a:spcAft>
                <a:spcPts val="0"/>
              </a:spcAft>
              <a:buClr>
                <a:schemeClr val="lt1"/>
              </a:buClr>
              <a:buSzPts val="1680"/>
              <a:buChar char="•"/>
              <a:defRPr sz="1400">
                <a:solidFill>
                  <a:schemeClr val="lt1"/>
                </a:solidFill>
              </a:defRPr>
            </a:lvl5pPr>
            <a:lvl6pPr marL="2057400" lvl="5" indent="-171450" algn="l">
              <a:lnSpc>
                <a:spcPct val="90000"/>
              </a:lnSpc>
              <a:spcBef>
                <a:spcPts val="156"/>
              </a:spcBef>
              <a:spcAft>
                <a:spcPts val="0"/>
              </a:spcAft>
              <a:buClr>
                <a:schemeClr val="dk1"/>
              </a:buClr>
              <a:buSzPts val="1800"/>
              <a:buNone/>
              <a:defRPr/>
            </a:lvl6pPr>
            <a:lvl7pPr marL="2400300" lvl="6" indent="-257175" algn="l">
              <a:lnSpc>
                <a:spcPct val="90000"/>
              </a:lnSpc>
              <a:spcBef>
                <a:spcPts val="156"/>
              </a:spcBef>
              <a:spcAft>
                <a:spcPts val="0"/>
              </a:spcAft>
              <a:buClr>
                <a:schemeClr val="dk1"/>
              </a:buClr>
              <a:buSzPts val="1800"/>
              <a:buChar char="•"/>
              <a:defRPr/>
            </a:lvl7pPr>
            <a:lvl8pPr marL="2743200" lvl="7" indent="-257175" algn="l">
              <a:lnSpc>
                <a:spcPct val="90000"/>
              </a:lnSpc>
              <a:spcBef>
                <a:spcPts val="156"/>
              </a:spcBef>
              <a:spcAft>
                <a:spcPts val="0"/>
              </a:spcAft>
              <a:buClr>
                <a:schemeClr val="dk1"/>
              </a:buClr>
              <a:buSzPts val="1800"/>
              <a:buChar char="•"/>
              <a:defRPr/>
            </a:lvl8pPr>
            <a:lvl9pPr marL="3086100" lvl="8" indent="-257175" algn="l">
              <a:lnSpc>
                <a:spcPct val="90000"/>
              </a:lnSpc>
              <a:spcBef>
                <a:spcPts val="156"/>
              </a:spcBef>
              <a:spcAft>
                <a:spcPts val="0"/>
              </a:spcAft>
              <a:buClr>
                <a:schemeClr val="dk1"/>
              </a:buClr>
              <a:buSzPts val="1800"/>
              <a:buChar char="•"/>
              <a:defRPr/>
            </a:lvl9pPr>
          </a:lstStyle>
          <a:p>
            <a:endParaRPr/>
          </a:p>
        </p:txBody>
      </p:sp>
      <p:sp>
        <p:nvSpPr>
          <p:cNvPr id="79" name="Google Shape;79;p46"/>
          <p:cNvSpPr txBox="1">
            <a:spLocks noGrp="1"/>
          </p:cNvSpPr>
          <p:nvPr>
            <p:ph type="title"/>
          </p:nvPr>
        </p:nvSpPr>
        <p:spPr>
          <a:xfrm>
            <a:off x="363541" y="440418"/>
            <a:ext cx="8416925" cy="492274"/>
          </a:xfrm>
          <a:prstGeom prst="rect">
            <a:avLst/>
          </a:prstGeom>
          <a:noFill/>
          <a:ln>
            <a:noFill/>
          </a:ln>
        </p:spPr>
        <p:txBody>
          <a:bodyPr spcFirstLastPara="1" wrap="square" lIns="91425" tIns="45700" rIns="91425" bIns="45700" anchor="b" anchorCtr="0">
            <a:spAutoFit/>
          </a:bodyPr>
          <a:lstStyle>
            <a:lvl1pPr lvl="0" algn="l">
              <a:lnSpc>
                <a:spcPct val="100000"/>
              </a:lnSpc>
              <a:spcBef>
                <a:spcPts val="0"/>
              </a:spcBef>
              <a:spcAft>
                <a:spcPts val="0"/>
              </a:spcAft>
              <a:buClr>
                <a:schemeClr val="accent1"/>
              </a:buClr>
              <a:buSzPts val="3467"/>
              <a:buFont typeface="Calibri"/>
              <a:buNone/>
              <a:defRPr sz="2599" b="1">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1564101877"/>
      </p:ext>
    </p:extLst>
  </p:cSld>
  <p:clrMapOvr>
    <a:masterClrMapping/>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akeaway (bottom)">
  <p:cSld name="Takeaway (bottom)">
    <p:spTree>
      <p:nvGrpSpPr>
        <p:cNvPr id="1" name="Shape 80"/>
        <p:cNvGrpSpPr/>
        <p:nvPr/>
      </p:nvGrpSpPr>
      <p:grpSpPr>
        <a:xfrm>
          <a:off x="0" y="0"/>
          <a:ext cx="0" cy="0"/>
          <a:chOff x="0" y="0"/>
          <a:chExt cx="0" cy="0"/>
        </a:xfrm>
      </p:grpSpPr>
      <p:sp>
        <p:nvSpPr>
          <p:cNvPr id="81" name="Google Shape;81;p47"/>
          <p:cNvSpPr/>
          <p:nvPr/>
        </p:nvSpPr>
        <p:spPr>
          <a:xfrm>
            <a:off x="0" y="1007706"/>
            <a:ext cx="9144000" cy="2856573"/>
          </a:xfrm>
          <a:prstGeom prst="rect">
            <a:avLst/>
          </a:prstGeom>
          <a:solidFill>
            <a:srgbClr val="E1E1E3"/>
          </a:solidFill>
          <a:ln>
            <a:noFill/>
          </a:ln>
        </p:spPr>
        <p:txBody>
          <a:bodyPr spcFirstLastPara="1" wrap="square" lIns="68569" tIns="34275" rIns="68569" bIns="34275" anchor="ctr" anchorCtr="0">
            <a:noAutofit/>
          </a:bodyPr>
          <a:lstStyle/>
          <a:p>
            <a:pPr marL="0" marR="0" lvl="0" indent="0" algn="ctr" rtl="0">
              <a:spcBef>
                <a:spcPts val="0"/>
              </a:spcBef>
              <a:spcAft>
                <a:spcPts val="0"/>
              </a:spcAft>
              <a:buNone/>
            </a:pPr>
            <a:endParaRPr sz="521">
              <a:solidFill>
                <a:srgbClr val="FFFFFF"/>
              </a:solidFill>
              <a:latin typeface="Arial"/>
              <a:ea typeface="Arial"/>
              <a:cs typeface="Arial"/>
              <a:sym typeface="Arial"/>
            </a:endParaRPr>
          </a:p>
        </p:txBody>
      </p:sp>
      <p:sp>
        <p:nvSpPr>
          <p:cNvPr id="82" name="Google Shape;82;p47"/>
          <p:cNvSpPr txBox="1">
            <a:spLocks noGrp="1"/>
          </p:cNvSpPr>
          <p:nvPr>
            <p:ph type="body" idx="1"/>
          </p:nvPr>
        </p:nvSpPr>
        <p:spPr>
          <a:xfrm>
            <a:off x="0" y="3908122"/>
            <a:ext cx="9144000" cy="651181"/>
          </a:xfrm>
          <a:prstGeom prst="rect">
            <a:avLst/>
          </a:prstGeom>
          <a:solidFill>
            <a:schemeClr val="accent1"/>
          </a:solidFill>
          <a:ln>
            <a:noFill/>
          </a:ln>
        </p:spPr>
        <p:txBody>
          <a:bodyPr spcFirstLastPara="1" wrap="square" lIns="274300" tIns="91425" rIns="274300" bIns="91425" anchor="ctr" anchorCtr="0">
            <a:noAutofit/>
          </a:bodyPr>
          <a:lstStyle>
            <a:lvl1pPr marL="342900" lvl="0" indent="-171450" algn="ctr">
              <a:lnSpc>
                <a:spcPct val="100000"/>
              </a:lnSpc>
              <a:spcBef>
                <a:spcPts val="600"/>
              </a:spcBef>
              <a:spcAft>
                <a:spcPts val="0"/>
              </a:spcAft>
              <a:buSzPts val="2400"/>
              <a:buNone/>
              <a:defRPr sz="2000">
                <a:solidFill>
                  <a:schemeClr val="lt1"/>
                </a:solidFill>
              </a:defRPr>
            </a:lvl1pPr>
            <a:lvl2pPr marL="685800" lvl="1" indent="-248602" algn="l">
              <a:lnSpc>
                <a:spcPct val="100000"/>
              </a:lnSpc>
              <a:spcBef>
                <a:spcPts val="400"/>
              </a:spcBef>
              <a:spcAft>
                <a:spcPts val="0"/>
              </a:spcAft>
              <a:buSzPts val="1620"/>
              <a:buChar char="–"/>
              <a:defRPr/>
            </a:lvl2pPr>
            <a:lvl3pPr marL="1028700" lvl="2" indent="-248602" algn="l">
              <a:lnSpc>
                <a:spcPct val="100000"/>
              </a:lnSpc>
              <a:spcBef>
                <a:spcPts val="400"/>
              </a:spcBef>
              <a:spcAft>
                <a:spcPts val="0"/>
              </a:spcAft>
              <a:buSzPts val="1620"/>
              <a:buChar char="•"/>
              <a:defRPr/>
            </a:lvl3pPr>
            <a:lvl4pPr marL="1371600" lvl="3" indent="-248602" algn="l">
              <a:lnSpc>
                <a:spcPct val="100000"/>
              </a:lnSpc>
              <a:spcBef>
                <a:spcPts val="300"/>
              </a:spcBef>
              <a:spcAft>
                <a:spcPts val="0"/>
              </a:spcAft>
              <a:buSzPts val="1620"/>
              <a:buChar char="–"/>
              <a:defRPr/>
            </a:lvl4pPr>
            <a:lvl5pPr marL="1714500" lvl="4" indent="-248603" algn="l">
              <a:lnSpc>
                <a:spcPct val="100000"/>
              </a:lnSpc>
              <a:spcBef>
                <a:spcPts val="300"/>
              </a:spcBef>
              <a:spcAft>
                <a:spcPts val="0"/>
              </a:spcAft>
              <a:buSzPts val="1620"/>
              <a:buChar char="•"/>
              <a:defRPr/>
            </a:lvl5pPr>
            <a:lvl6pPr marL="2057400" lvl="5" indent="-171450" algn="l">
              <a:lnSpc>
                <a:spcPct val="90000"/>
              </a:lnSpc>
              <a:spcBef>
                <a:spcPts val="156"/>
              </a:spcBef>
              <a:spcAft>
                <a:spcPts val="0"/>
              </a:spcAft>
              <a:buClr>
                <a:schemeClr val="dk1"/>
              </a:buClr>
              <a:buSzPts val="1800"/>
              <a:buNone/>
              <a:defRPr/>
            </a:lvl6pPr>
            <a:lvl7pPr marL="2400300" lvl="6" indent="-257175" algn="l">
              <a:lnSpc>
                <a:spcPct val="90000"/>
              </a:lnSpc>
              <a:spcBef>
                <a:spcPts val="156"/>
              </a:spcBef>
              <a:spcAft>
                <a:spcPts val="0"/>
              </a:spcAft>
              <a:buClr>
                <a:schemeClr val="dk1"/>
              </a:buClr>
              <a:buSzPts val="1800"/>
              <a:buChar char="•"/>
              <a:defRPr/>
            </a:lvl7pPr>
            <a:lvl8pPr marL="2743200" lvl="7" indent="-257175" algn="l">
              <a:lnSpc>
                <a:spcPct val="90000"/>
              </a:lnSpc>
              <a:spcBef>
                <a:spcPts val="156"/>
              </a:spcBef>
              <a:spcAft>
                <a:spcPts val="0"/>
              </a:spcAft>
              <a:buClr>
                <a:schemeClr val="dk1"/>
              </a:buClr>
              <a:buSzPts val="1800"/>
              <a:buChar char="•"/>
              <a:defRPr/>
            </a:lvl8pPr>
            <a:lvl9pPr marL="3086100" lvl="8" indent="-257175" algn="l">
              <a:lnSpc>
                <a:spcPct val="90000"/>
              </a:lnSpc>
              <a:spcBef>
                <a:spcPts val="156"/>
              </a:spcBef>
              <a:spcAft>
                <a:spcPts val="0"/>
              </a:spcAft>
              <a:buClr>
                <a:schemeClr val="dk1"/>
              </a:buClr>
              <a:buSzPts val="1800"/>
              <a:buChar char="•"/>
              <a:defRPr/>
            </a:lvl9pPr>
          </a:lstStyle>
          <a:p>
            <a:endParaRPr/>
          </a:p>
        </p:txBody>
      </p:sp>
      <p:sp>
        <p:nvSpPr>
          <p:cNvPr id="83" name="Google Shape;83;p47"/>
          <p:cNvSpPr txBox="1">
            <a:spLocks noGrp="1"/>
          </p:cNvSpPr>
          <p:nvPr>
            <p:ph type="body" idx="2"/>
          </p:nvPr>
        </p:nvSpPr>
        <p:spPr>
          <a:xfrm>
            <a:off x="363541" y="1280161"/>
            <a:ext cx="8416925" cy="2424112"/>
          </a:xfrm>
          <a:prstGeom prst="rect">
            <a:avLst/>
          </a:prstGeom>
          <a:noFill/>
          <a:ln>
            <a:noFill/>
          </a:ln>
        </p:spPr>
        <p:txBody>
          <a:bodyPr spcFirstLastPara="1" wrap="square" lIns="91425" tIns="45700" rIns="91425" bIns="45700" anchor="t" anchorCtr="0">
            <a:noAutofit/>
          </a:bodyPr>
          <a:lstStyle>
            <a:lvl1pPr marL="342900" lvl="0" indent="-248603" algn="l">
              <a:lnSpc>
                <a:spcPct val="100000"/>
              </a:lnSpc>
              <a:spcBef>
                <a:spcPts val="600"/>
              </a:spcBef>
              <a:spcAft>
                <a:spcPts val="0"/>
              </a:spcAft>
              <a:buSzPts val="1620"/>
              <a:buChar char="•"/>
              <a:defRPr/>
            </a:lvl1pPr>
            <a:lvl2pPr marL="685800" lvl="1" indent="-248602" algn="l">
              <a:lnSpc>
                <a:spcPct val="100000"/>
              </a:lnSpc>
              <a:spcBef>
                <a:spcPts val="400"/>
              </a:spcBef>
              <a:spcAft>
                <a:spcPts val="0"/>
              </a:spcAft>
              <a:buSzPts val="1620"/>
              <a:buChar char="–"/>
              <a:defRPr/>
            </a:lvl2pPr>
            <a:lvl3pPr marL="1028700" lvl="2" indent="-248602" algn="l">
              <a:lnSpc>
                <a:spcPct val="100000"/>
              </a:lnSpc>
              <a:spcBef>
                <a:spcPts val="400"/>
              </a:spcBef>
              <a:spcAft>
                <a:spcPts val="0"/>
              </a:spcAft>
              <a:buSzPts val="1620"/>
              <a:buChar char="•"/>
              <a:defRPr/>
            </a:lvl3pPr>
            <a:lvl4pPr marL="1371600" lvl="3" indent="-248602" algn="l">
              <a:lnSpc>
                <a:spcPct val="100000"/>
              </a:lnSpc>
              <a:spcBef>
                <a:spcPts val="300"/>
              </a:spcBef>
              <a:spcAft>
                <a:spcPts val="0"/>
              </a:spcAft>
              <a:buSzPts val="1620"/>
              <a:buChar char="–"/>
              <a:defRPr/>
            </a:lvl4pPr>
            <a:lvl5pPr marL="1714500" lvl="4" indent="-248603" algn="l">
              <a:lnSpc>
                <a:spcPct val="100000"/>
              </a:lnSpc>
              <a:spcBef>
                <a:spcPts val="300"/>
              </a:spcBef>
              <a:spcAft>
                <a:spcPts val="0"/>
              </a:spcAft>
              <a:buSzPts val="1620"/>
              <a:buChar char="•"/>
              <a:defRPr/>
            </a:lvl5pPr>
            <a:lvl6pPr marL="2057400" lvl="5" indent="-171450" algn="l">
              <a:lnSpc>
                <a:spcPct val="90000"/>
              </a:lnSpc>
              <a:spcBef>
                <a:spcPts val="156"/>
              </a:spcBef>
              <a:spcAft>
                <a:spcPts val="0"/>
              </a:spcAft>
              <a:buClr>
                <a:schemeClr val="dk1"/>
              </a:buClr>
              <a:buSzPts val="1800"/>
              <a:buNone/>
              <a:defRPr/>
            </a:lvl6pPr>
            <a:lvl7pPr marL="2400300" lvl="6" indent="-257175" algn="l">
              <a:lnSpc>
                <a:spcPct val="90000"/>
              </a:lnSpc>
              <a:spcBef>
                <a:spcPts val="156"/>
              </a:spcBef>
              <a:spcAft>
                <a:spcPts val="0"/>
              </a:spcAft>
              <a:buClr>
                <a:schemeClr val="dk1"/>
              </a:buClr>
              <a:buSzPts val="1800"/>
              <a:buChar char="•"/>
              <a:defRPr/>
            </a:lvl7pPr>
            <a:lvl8pPr marL="2743200" lvl="7" indent="-257175" algn="l">
              <a:lnSpc>
                <a:spcPct val="90000"/>
              </a:lnSpc>
              <a:spcBef>
                <a:spcPts val="156"/>
              </a:spcBef>
              <a:spcAft>
                <a:spcPts val="0"/>
              </a:spcAft>
              <a:buClr>
                <a:schemeClr val="dk1"/>
              </a:buClr>
              <a:buSzPts val="1800"/>
              <a:buChar char="•"/>
              <a:defRPr/>
            </a:lvl8pPr>
            <a:lvl9pPr marL="3086100" lvl="8" indent="-257175" algn="l">
              <a:lnSpc>
                <a:spcPct val="90000"/>
              </a:lnSpc>
              <a:spcBef>
                <a:spcPts val="156"/>
              </a:spcBef>
              <a:spcAft>
                <a:spcPts val="0"/>
              </a:spcAft>
              <a:buClr>
                <a:schemeClr val="dk1"/>
              </a:buClr>
              <a:buSzPts val="1800"/>
              <a:buChar char="•"/>
              <a:defRPr/>
            </a:lvl9pPr>
          </a:lstStyle>
          <a:p>
            <a:endParaRPr/>
          </a:p>
        </p:txBody>
      </p:sp>
      <p:sp>
        <p:nvSpPr>
          <p:cNvPr id="84" name="Google Shape;84;p47"/>
          <p:cNvSpPr txBox="1">
            <a:spLocks noGrp="1"/>
          </p:cNvSpPr>
          <p:nvPr>
            <p:ph type="title"/>
          </p:nvPr>
        </p:nvSpPr>
        <p:spPr>
          <a:xfrm>
            <a:off x="363541" y="306966"/>
            <a:ext cx="8416925" cy="625644"/>
          </a:xfrm>
          <a:prstGeom prst="rect">
            <a:avLst/>
          </a:prstGeom>
          <a:noFill/>
          <a:ln>
            <a:noFill/>
          </a:ln>
        </p:spPr>
        <p:txBody>
          <a:bodyPr spcFirstLastPara="1" wrap="square" lIns="91425" tIns="45700" rIns="91425" bIns="45700" anchor="b" anchorCtr="0">
            <a:spAutoFit/>
          </a:bodyPr>
          <a:lstStyle>
            <a:lvl1pPr lvl="0" algn="l">
              <a:lnSpc>
                <a:spcPct val="100000"/>
              </a:lnSpc>
              <a:spcBef>
                <a:spcPts val="0"/>
              </a:spcBef>
              <a:spcAft>
                <a:spcPts val="0"/>
              </a:spcAft>
              <a:buClr>
                <a:schemeClr val="accent1"/>
              </a:buClr>
              <a:buSzPts val="3467"/>
              <a:buFont typeface="Calibri"/>
              <a:buNone/>
              <a:defRPr>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2501699144"/>
      </p:ext>
    </p:extLst>
  </p:cSld>
  <p:clrMapOvr>
    <a:masterClrMapping/>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Subtitle and Takeaway">
  <p:cSld name="Subtitle and Takeaway">
    <p:spTree>
      <p:nvGrpSpPr>
        <p:cNvPr id="1" name="Shape 85"/>
        <p:cNvGrpSpPr/>
        <p:nvPr/>
      </p:nvGrpSpPr>
      <p:grpSpPr>
        <a:xfrm>
          <a:off x="0" y="0"/>
          <a:ext cx="0" cy="0"/>
          <a:chOff x="0" y="0"/>
          <a:chExt cx="0" cy="0"/>
        </a:xfrm>
      </p:grpSpPr>
      <p:sp>
        <p:nvSpPr>
          <p:cNvPr id="86" name="Google Shape;86;p48"/>
          <p:cNvSpPr/>
          <p:nvPr/>
        </p:nvSpPr>
        <p:spPr>
          <a:xfrm>
            <a:off x="0" y="1007706"/>
            <a:ext cx="9144000" cy="2856573"/>
          </a:xfrm>
          <a:prstGeom prst="rect">
            <a:avLst/>
          </a:prstGeom>
          <a:solidFill>
            <a:srgbClr val="E1E1E3"/>
          </a:solidFill>
          <a:ln>
            <a:noFill/>
          </a:ln>
        </p:spPr>
        <p:txBody>
          <a:bodyPr spcFirstLastPara="1" wrap="square" lIns="68569" tIns="34275" rIns="68569" bIns="34275" anchor="ctr" anchorCtr="0">
            <a:noAutofit/>
          </a:bodyPr>
          <a:lstStyle/>
          <a:p>
            <a:pPr marL="0" marR="0" lvl="0" indent="0" algn="ctr" rtl="0">
              <a:spcBef>
                <a:spcPts val="0"/>
              </a:spcBef>
              <a:spcAft>
                <a:spcPts val="0"/>
              </a:spcAft>
              <a:buNone/>
            </a:pPr>
            <a:endParaRPr sz="521">
              <a:solidFill>
                <a:srgbClr val="FFFFFF"/>
              </a:solidFill>
              <a:latin typeface="Arial"/>
              <a:ea typeface="Arial"/>
              <a:cs typeface="Arial"/>
              <a:sym typeface="Arial"/>
            </a:endParaRPr>
          </a:p>
        </p:txBody>
      </p:sp>
      <p:sp>
        <p:nvSpPr>
          <p:cNvPr id="87" name="Google Shape;87;p48"/>
          <p:cNvSpPr txBox="1">
            <a:spLocks noGrp="1"/>
          </p:cNvSpPr>
          <p:nvPr>
            <p:ph type="body" idx="1"/>
          </p:nvPr>
        </p:nvSpPr>
        <p:spPr>
          <a:xfrm>
            <a:off x="0" y="3908122"/>
            <a:ext cx="9144000" cy="651181"/>
          </a:xfrm>
          <a:prstGeom prst="rect">
            <a:avLst/>
          </a:prstGeom>
          <a:solidFill>
            <a:schemeClr val="accent1"/>
          </a:solidFill>
          <a:ln>
            <a:noFill/>
          </a:ln>
        </p:spPr>
        <p:txBody>
          <a:bodyPr spcFirstLastPara="1" wrap="square" lIns="274300" tIns="91425" rIns="274300" bIns="91425" anchor="ctr" anchorCtr="0">
            <a:noAutofit/>
          </a:bodyPr>
          <a:lstStyle>
            <a:lvl1pPr marL="342900" lvl="0" indent="-171450" algn="ctr">
              <a:lnSpc>
                <a:spcPct val="100000"/>
              </a:lnSpc>
              <a:spcBef>
                <a:spcPts val="600"/>
              </a:spcBef>
              <a:spcAft>
                <a:spcPts val="0"/>
              </a:spcAft>
              <a:buSzPts val="2400"/>
              <a:buNone/>
              <a:defRPr sz="2000">
                <a:solidFill>
                  <a:schemeClr val="lt1"/>
                </a:solidFill>
              </a:defRPr>
            </a:lvl1pPr>
            <a:lvl2pPr marL="685800" lvl="1" indent="-248602" algn="l">
              <a:lnSpc>
                <a:spcPct val="100000"/>
              </a:lnSpc>
              <a:spcBef>
                <a:spcPts val="400"/>
              </a:spcBef>
              <a:spcAft>
                <a:spcPts val="0"/>
              </a:spcAft>
              <a:buSzPts val="1620"/>
              <a:buChar char="–"/>
              <a:defRPr/>
            </a:lvl2pPr>
            <a:lvl3pPr marL="1028700" lvl="2" indent="-248602" algn="l">
              <a:lnSpc>
                <a:spcPct val="100000"/>
              </a:lnSpc>
              <a:spcBef>
                <a:spcPts val="400"/>
              </a:spcBef>
              <a:spcAft>
                <a:spcPts val="0"/>
              </a:spcAft>
              <a:buSzPts val="1620"/>
              <a:buChar char="•"/>
              <a:defRPr/>
            </a:lvl3pPr>
            <a:lvl4pPr marL="1371600" lvl="3" indent="-248602" algn="l">
              <a:lnSpc>
                <a:spcPct val="100000"/>
              </a:lnSpc>
              <a:spcBef>
                <a:spcPts val="300"/>
              </a:spcBef>
              <a:spcAft>
                <a:spcPts val="0"/>
              </a:spcAft>
              <a:buSzPts val="1620"/>
              <a:buChar char="–"/>
              <a:defRPr/>
            </a:lvl4pPr>
            <a:lvl5pPr marL="1714500" lvl="4" indent="-248603" algn="l">
              <a:lnSpc>
                <a:spcPct val="100000"/>
              </a:lnSpc>
              <a:spcBef>
                <a:spcPts val="300"/>
              </a:spcBef>
              <a:spcAft>
                <a:spcPts val="0"/>
              </a:spcAft>
              <a:buSzPts val="1620"/>
              <a:buChar char="•"/>
              <a:defRPr/>
            </a:lvl5pPr>
            <a:lvl6pPr marL="2057400" lvl="5" indent="-171450" algn="l">
              <a:lnSpc>
                <a:spcPct val="90000"/>
              </a:lnSpc>
              <a:spcBef>
                <a:spcPts val="156"/>
              </a:spcBef>
              <a:spcAft>
                <a:spcPts val="0"/>
              </a:spcAft>
              <a:buClr>
                <a:schemeClr val="dk1"/>
              </a:buClr>
              <a:buSzPts val="1800"/>
              <a:buNone/>
              <a:defRPr/>
            </a:lvl6pPr>
            <a:lvl7pPr marL="2400300" lvl="6" indent="-257175" algn="l">
              <a:lnSpc>
                <a:spcPct val="90000"/>
              </a:lnSpc>
              <a:spcBef>
                <a:spcPts val="156"/>
              </a:spcBef>
              <a:spcAft>
                <a:spcPts val="0"/>
              </a:spcAft>
              <a:buClr>
                <a:schemeClr val="dk1"/>
              </a:buClr>
              <a:buSzPts val="1800"/>
              <a:buChar char="•"/>
              <a:defRPr/>
            </a:lvl7pPr>
            <a:lvl8pPr marL="2743200" lvl="7" indent="-257175" algn="l">
              <a:lnSpc>
                <a:spcPct val="90000"/>
              </a:lnSpc>
              <a:spcBef>
                <a:spcPts val="156"/>
              </a:spcBef>
              <a:spcAft>
                <a:spcPts val="0"/>
              </a:spcAft>
              <a:buClr>
                <a:schemeClr val="dk1"/>
              </a:buClr>
              <a:buSzPts val="1800"/>
              <a:buChar char="•"/>
              <a:defRPr/>
            </a:lvl8pPr>
            <a:lvl9pPr marL="3086100" lvl="8" indent="-257175" algn="l">
              <a:lnSpc>
                <a:spcPct val="90000"/>
              </a:lnSpc>
              <a:spcBef>
                <a:spcPts val="156"/>
              </a:spcBef>
              <a:spcAft>
                <a:spcPts val="0"/>
              </a:spcAft>
              <a:buClr>
                <a:schemeClr val="dk1"/>
              </a:buClr>
              <a:buSzPts val="1800"/>
              <a:buChar char="•"/>
              <a:defRPr/>
            </a:lvl9pPr>
          </a:lstStyle>
          <a:p>
            <a:endParaRPr/>
          </a:p>
        </p:txBody>
      </p:sp>
      <p:sp>
        <p:nvSpPr>
          <p:cNvPr id="88" name="Google Shape;88;p48"/>
          <p:cNvSpPr txBox="1">
            <a:spLocks noGrp="1"/>
          </p:cNvSpPr>
          <p:nvPr>
            <p:ph type="body" idx="2"/>
          </p:nvPr>
        </p:nvSpPr>
        <p:spPr>
          <a:xfrm>
            <a:off x="363541" y="1554482"/>
            <a:ext cx="8416925" cy="2203328"/>
          </a:xfrm>
          <a:prstGeom prst="rect">
            <a:avLst/>
          </a:prstGeom>
          <a:noFill/>
          <a:ln>
            <a:noFill/>
          </a:ln>
        </p:spPr>
        <p:txBody>
          <a:bodyPr spcFirstLastPara="1" wrap="square" lIns="91425" tIns="45700" rIns="91425" bIns="45700" anchor="t" anchorCtr="0">
            <a:noAutofit/>
          </a:bodyPr>
          <a:lstStyle>
            <a:lvl1pPr marL="342900" lvl="0" indent="-248603" algn="l">
              <a:lnSpc>
                <a:spcPct val="100000"/>
              </a:lnSpc>
              <a:spcBef>
                <a:spcPts val="600"/>
              </a:spcBef>
              <a:spcAft>
                <a:spcPts val="0"/>
              </a:spcAft>
              <a:buSzPts val="1620"/>
              <a:buChar char="•"/>
              <a:defRPr/>
            </a:lvl1pPr>
            <a:lvl2pPr marL="685800" lvl="1" indent="-248602" algn="l">
              <a:lnSpc>
                <a:spcPct val="100000"/>
              </a:lnSpc>
              <a:spcBef>
                <a:spcPts val="400"/>
              </a:spcBef>
              <a:spcAft>
                <a:spcPts val="0"/>
              </a:spcAft>
              <a:buSzPts val="1620"/>
              <a:buChar char="–"/>
              <a:defRPr/>
            </a:lvl2pPr>
            <a:lvl3pPr marL="1028700" lvl="2" indent="-248602" algn="l">
              <a:lnSpc>
                <a:spcPct val="100000"/>
              </a:lnSpc>
              <a:spcBef>
                <a:spcPts val="400"/>
              </a:spcBef>
              <a:spcAft>
                <a:spcPts val="0"/>
              </a:spcAft>
              <a:buSzPts val="1620"/>
              <a:buChar char="•"/>
              <a:defRPr/>
            </a:lvl3pPr>
            <a:lvl4pPr marL="1371600" lvl="3" indent="-248602" algn="l">
              <a:lnSpc>
                <a:spcPct val="100000"/>
              </a:lnSpc>
              <a:spcBef>
                <a:spcPts val="300"/>
              </a:spcBef>
              <a:spcAft>
                <a:spcPts val="0"/>
              </a:spcAft>
              <a:buSzPts val="1620"/>
              <a:buChar char="–"/>
              <a:defRPr/>
            </a:lvl4pPr>
            <a:lvl5pPr marL="1714500" lvl="4" indent="-248603" algn="l">
              <a:lnSpc>
                <a:spcPct val="100000"/>
              </a:lnSpc>
              <a:spcBef>
                <a:spcPts val="300"/>
              </a:spcBef>
              <a:spcAft>
                <a:spcPts val="0"/>
              </a:spcAft>
              <a:buSzPts val="1620"/>
              <a:buChar char="•"/>
              <a:defRPr/>
            </a:lvl5pPr>
            <a:lvl6pPr marL="2057400" lvl="5" indent="-171450" algn="l">
              <a:lnSpc>
                <a:spcPct val="90000"/>
              </a:lnSpc>
              <a:spcBef>
                <a:spcPts val="156"/>
              </a:spcBef>
              <a:spcAft>
                <a:spcPts val="0"/>
              </a:spcAft>
              <a:buClr>
                <a:schemeClr val="dk1"/>
              </a:buClr>
              <a:buSzPts val="1800"/>
              <a:buNone/>
              <a:defRPr/>
            </a:lvl6pPr>
            <a:lvl7pPr marL="2400300" lvl="6" indent="-257175" algn="l">
              <a:lnSpc>
                <a:spcPct val="90000"/>
              </a:lnSpc>
              <a:spcBef>
                <a:spcPts val="156"/>
              </a:spcBef>
              <a:spcAft>
                <a:spcPts val="0"/>
              </a:spcAft>
              <a:buClr>
                <a:schemeClr val="dk1"/>
              </a:buClr>
              <a:buSzPts val="1800"/>
              <a:buChar char="•"/>
              <a:defRPr/>
            </a:lvl7pPr>
            <a:lvl8pPr marL="2743200" lvl="7" indent="-257175" algn="l">
              <a:lnSpc>
                <a:spcPct val="90000"/>
              </a:lnSpc>
              <a:spcBef>
                <a:spcPts val="156"/>
              </a:spcBef>
              <a:spcAft>
                <a:spcPts val="0"/>
              </a:spcAft>
              <a:buClr>
                <a:schemeClr val="dk1"/>
              </a:buClr>
              <a:buSzPts val="1800"/>
              <a:buChar char="•"/>
              <a:defRPr/>
            </a:lvl8pPr>
            <a:lvl9pPr marL="3086100" lvl="8" indent="-257175" algn="l">
              <a:lnSpc>
                <a:spcPct val="90000"/>
              </a:lnSpc>
              <a:spcBef>
                <a:spcPts val="156"/>
              </a:spcBef>
              <a:spcAft>
                <a:spcPts val="0"/>
              </a:spcAft>
              <a:buClr>
                <a:schemeClr val="dk1"/>
              </a:buClr>
              <a:buSzPts val="1800"/>
              <a:buChar char="•"/>
              <a:defRPr/>
            </a:lvl9pPr>
          </a:lstStyle>
          <a:p>
            <a:endParaRPr/>
          </a:p>
        </p:txBody>
      </p:sp>
      <p:sp>
        <p:nvSpPr>
          <p:cNvPr id="89" name="Google Shape;89;p48"/>
          <p:cNvSpPr txBox="1">
            <a:spLocks noGrp="1"/>
          </p:cNvSpPr>
          <p:nvPr>
            <p:ph type="title"/>
          </p:nvPr>
        </p:nvSpPr>
        <p:spPr>
          <a:xfrm>
            <a:off x="363541" y="306966"/>
            <a:ext cx="8416925" cy="625644"/>
          </a:xfrm>
          <a:prstGeom prst="rect">
            <a:avLst/>
          </a:prstGeom>
          <a:noFill/>
          <a:ln>
            <a:noFill/>
          </a:ln>
        </p:spPr>
        <p:txBody>
          <a:bodyPr spcFirstLastPara="1" wrap="square" lIns="91425" tIns="45700" rIns="91425" bIns="45700" anchor="b" anchorCtr="0">
            <a:spAutoFit/>
          </a:bodyPr>
          <a:lstStyle>
            <a:lvl1pPr lvl="0" algn="l">
              <a:lnSpc>
                <a:spcPct val="100000"/>
              </a:lnSpc>
              <a:spcBef>
                <a:spcPts val="0"/>
              </a:spcBef>
              <a:spcAft>
                <a:spcPts val="0"/>
              </a:spcAft>
              <a:buClr>
                <a:schemeClr val="accent1"/>
              </a:buClr>
              <a:buSzPts val="3467"/>
              <a:buFont typeface="Calibri"/>
              <a:buNone/>
              <a:defRPr>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0" name="Google Shape;90;p48"/>
          <p:cNvSpPr txBox="1">
            <a:spLocks noGrp="1"/>
          </p:cNvSpPr>
          <p:nvPr>
            <p:ph type="body" idx="3"/>
          </p:nvPr>
        </p:nvSpPr>
        <p:spPr>
          <a:xfrm>
            <a:off x="363541" y="1146177"/>
            <a:ext cx="8234362" cy="352425"/>
          </a:xfrm>
          <a:prstGeom prst="rect">
            <a:avLst/>
          </a:prstGeom>
          <a:noFill/>
          <a:ln>
            <a:noFill/>
          </a:ln>
        </p:spPr>
        <p:txBody>
          <a:bodyPr spcFirstLastPara="1" wrap="square" lIns="91425" tIns="45700" rIns="91425" bIns="45700" anchor="t" anchorCtr="0">
            <a:noAutofit/>
          </a:bodyPr>
          <a:lstStyle>
            <a:lvl1pPr marL="342900" lvl="0" indent="-171450" algn="l">
              <a:lnSpc>
                <a:spcPct val="100000"/>
              </a:lnSpc>
              <a:spcBef>
                <a:spcPts val="600"/>
              </a:spcBef>
              <a:spcAft>
                <a:spcPts val="0"/>
              </a:spcAft>
              <a:buSzPts val="2880"/>
              <a:buNone/>
              <a:defRPr sz="2400">
                <a:solidFill>
                  <a:schemeClr val="accent1"/>
                </a:solidFill>
                <a:latin typeface="Calibri"/>
                <a:ea typeface="Calibri"/>
                <a:cs typeface="Calibri"/>
                <a:sym typeface="Calibri"/>
              </a:defRPr>
            </a:lvl1pPr>
            <a:lvl2pPr marL="685800" lvl="1" indent="-171450" algn="l">
              <a:lnSpc>
                <a:spcPct val="100000"/>
              </a:lnSpc>
              <a:spcBef>
                <a:spcPts val="400"/>
              </a:spcBef>
              <a:spcAft>
                <a:spcPts val="0"/>
              </a:spcAft>
              <a:buSzPts val="2880"/>
              <a:buNone/>
              <a:defRPr sz="2400">
                <a:solidFill>
                  <a:schemeClr val="accent1"/>
                </a:solidFill>
                <a:latin typeface="Calibri"/>
                <a:ea typeface="Calibri"/>
                <a:cs typeface="Calibri"/>
                <a:sym typeface="Calibri"/>
              </a:defRPr>
            </a:lvl2pPr>
            <a:lvl3pPr marL="1028700" lvl="2" indent="-171450" algn="l">
              <a:lnSpc>
                <a:spcPct val="100000"/>
              </a:lnSpc>
              <a:spcBef>
                <a:spcPts val="400"/>
              </a:spcBef>
              <a:spcAft>
                <a:spcPts val="0"/>
              </a:spcAft>
              <a:buSzPts val="2880"/>
              <a:buNone/>
              <a:defRPr sz="2400">
                <a:solidFill>
                  <a:schemeClr val="accent1"/>
                </a:solidFill>
                <a:latin typeface="Calibri"/>
                <a:ea typeface="Calibri"/>
                <a:cs typeface="Calibri"/>
                <a:sym typeface="Calibri"/>
              </a:defRPr>
            </a:lvl3pPr>
            <a:lvl4pPr marL="1371600" lvl="3" indent="-171450" algn="l">
              <a:lnSpc>
                <a:spcPct val="100000"/>
              </a:lnSpc>
              <a:spcBef>
                <a:spcPts val="300"/>
              </a:spcBef>
              <a:spcAft>
                <a:spcPts val="0"/>
              </a:spcAft>
              <a:buSzPts val="2880"/>
              <a:buNone/>
              <a:defRPr sz="2400">
                <a:solidFill>
                  <a:schemeClr val="accent1"/>
                </a:solidFill>
                <a:latin typeface="Calibri"/>
                <a:ea typeface="Calibri"/>
                <a:cs typeface="Calibri"/>
                <a:sym typeface="Calibri"/>
              </a:defRPr>
            </a:lvl4pPr>
            <a:lvl5pPr marL="1714500" lvl="4" indent="-171450" algn="l">
              <a:lnSpc>
                <a:spcPct val="100000"/>
              </a:lnSpc>
              <a:spcBef>
                <a:spcPts val="300"/>
              </a:spcBef>
              <a:spcAft>
                <a:spcPts val="0"/>
              </a:spcAft>
              <a:buSzPts val="2880"/>
              <a:buNone/>
              <a:defRPr sz="2400">
                <a:solidFill>
                  <a:schemeClr val="accent1"/>
                </a:solidFill>
                <a:latin typeface="Calibri"/>
                <a:ea typeface="Calibri"/>
                <a:cs typeface="Calibri"/>
                <a:sym typeface="Calibri"/>
              </a:defRPr>
            </a:lvl5pPr>
            <a:lvl6pPr marL="2057400" lvl="5" indent="-171450" algn="l">
              <a:lnSpc>
                <a:spcPct val="90000"/>
              </a:lnSpc>
              <a:spcBef>
                <a:spcPts val="156"/>
              </a:spcBef>
              <a:spcAft>
                <a:spcPts val="0"/>
              </a:spcAft>
              <a:buClr>
                <a:schemeClr val="dk1"/>
              </a:buClr>
              <a:buSzPts val="1800"/>
              <a:buNone/>
              <a:defRPr/>
            </a:lvl6pPr>
            <a:lvl7pPr marL="2400300" lvl="6" indent="-257175" algn="l">
              <a:lnSpc>
                <a:spcPct val="90000"/>
              </a:lnSpc>
              <a:spcBef>
                <a:spcPts val="156"/>
              </a:spcBef>
              <a:spcAft>
                <a:spcPts val="0"/>
              </a:spcAft>
              <a:buClr>
                <a:schemeClr val="dk1"/>
              </a:buClr>
              <a:buSzPts val="1800"/>
              <a:buChar char="•"/>
              <a:defRPr/>
            </a:lvl7pPr>
            <a:lvl8pPr marL="2743200" lvl="7" indent="-257175" algn="l">
              <a:lnSpc>
                <a:spcPct val="90000"/>
              </a:lnSpc>
              <a:spcBef>
                <a:spcPts val="156"/>
              </a:spcBef>
              <a:spcAft>
                <a:spcPts val="0"/>
              </a:spcAft>
              <a:buClr>
                <a:schemeClr val="dk1"/>
              </a:buClr>
              <a:buSzPts val="1800"/>
              <a:buChar char="•"/>
              <a:defRPr/>
            </a:lvl8pPr>
            <a:lvl9pPr marL="3086100" lvl="8" indent="-257175" algn="l">
              <a:lnSpc>
                <a:spcPct val="90000"/>
              </a:lnSpc>
              <a:spcBef>
                <a:spcPts val="156"/>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957228719"/>
      </p:ext>
    </p:extLst>
  </p:cSld>
  <p:clrMapOvr>
    <a:masterClrMapping/>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Content and Takeaway (left)">
  <p:cSld name="Content and Takeaway (left)">
    <p:spTree>
      <p:nvGrpSpPr>
        <p:cNvPr id="1" name="Shape 91"/>
        <p:cNvGrpSpPr/>
        <p:nvPr/>
      </p:nvGrpSpPr>
      <p:grpSpPr>
        <a:xfrm>
          <a:off x="0" y="0"/>
          <a:ext cx="0" cy="0"/>
          <a:chOff x="0" y="0"/>
          <a:chExt cx="0" cy="0"/>
        </a:xfrm>
      </p:grpSpPr>
      <p:sp>
        <p:nvSpPr>
          <p:cNvPr id="92" name="Google Shape;92;p49"/>
          <p:cNvSpPr/>
          <p:nvPr/>
        </p:nvSpPr>
        <p:spPr>
          <a:xfrm>
            <a:off x="2589071" y="1007707"/>
            <a:ext cx="6554932" cy="3551594"/>
          </a:xfrm>
          <a:prstGeom prst="rect">
            <a:avLst/>
          </a:prstGeom>
          <a:solidFill>
            <a:srgbClr val="E1E1E3"/>
          </a:solidFill>
          <a:ln>
            <a:noFill/>
          </a:ln>
        </p:spPr>
        <p:txBody>
          <a:bodyPr spcFirstLastPara="1" wrap="square" lIns="0" tIns="0" rIns="0" bIns="34275" anchor="ctr" anchorCtr="0">
            <a:noAutofit/>
          </a:bodyPr>
          <a:lstStyle/>
          <a:p>
            <a:pPr marL="0" marR="0" lvl="0" indent="0" algn="ctr" rtl="0">
              <a:spcBef>
                <a:spcPts val="0"/>
              </a:spcBef>
              <a:spcAft>
                <a:spcPts val="0"/>
              </a:spcAft>
              <a:buNone/>
            </a:pPr>
            <a:endParaRPr sz="521">
              <a:solidFill>
                <a:srgbClr val="FFFFFF"/>
              </a:solidFill>
              <a:latin typeface="Arial"/>
              <a:ea typeface="Arial"/>
              <a:cs typeface="Arial"/>
              <a:sym typeface="Arial"/>
            </a:endParaRPr>
          </a:p>
        </p:txBody>
      </p:sp>
      <p:sp>
        <p:nvSpPr>
          <p:cNvPr id="93" name="Google Shape;93;p49"/>
          <p:cNvSpPr txBox="1">
            <a:spLocks noGrp="1"/>
          </p:cNvSpPr>
          <p:nvPr>
            <p:ph type="body" idx="1"/>
          </p:nvPr>
        </p:nvSpPr>
        <p:spPr>
          <a:xfrm>
            <a:off x="3" y="1007707"/>
            <a:ext cx="2556164" cy="3551594"/>
          </a:xfrm>
          <a:prstGeom prst="rect">
            <a:avLst/>
          </a:prstGeom>
          <a:solidFill>
            <a:schemeClr val="accent1"/>
          </a:solidFill>
          <a:ln>
            <a:noFill/>
          </a:ln>
        </p:spPr>
        <p:txBody>
          <a:bodyPr spcFirstLastPara="1" wrap="square" lIns="274300" tIns="137150" rIns="91425" bIns="182875" anchor="ctr" anchorCtr="0">
            <a:noAutofit/>
          </a:bodyPr>
          <a:lstStyle>
            <a:lvl1pPr marL="342900" lvl="0" indent="-171450" algn="l">
              <a:lnSpc>
                <a:spcPct val="100000"/>
              </a:lnSpc>
              <a:spcBef>
                <a:spcPts val="600"/>
              </a:spcBef>
              <a:spcAft>
                <a:spcPts val="0"/>
              </a:spcAft>
              <a:buClr>
                <a:schemeClr val="lt1"/>
              </a:buClr>
              <a:buSzPts val="2400"/>
              <a:buNone/>
              <a:defRPr sz="2000">
                <a:solidFill>
                  <a:schemeClr val="lt1"/>
                </a:solidFill>
              </a:defRPr>
            </a:lvl1pPr>
            <a:lvl2pPr marL="685800" lvl="1" indent="-171450" algn="ctr">
              <a:lnSpc>
                <a:spcPct val="100000"/>
              </a:lnSpc>
              <a:spcBef>
                <a:spcPts val="400"/>
              </a:spcBef>
              <a:spcAft>
                <a:spcPts val="0"/>
              </a:spcAft>
              <a:buClr>
                <a:schemeClr val="lt1"/>
              </a:buClr>
              <a:buSzPts val="2400"/>
              <a:buNone/>
              <a:defRPr>
                <a:solidFill>
                  <a:schemeClr val="lt1"/>
                </a:solidFill>
              </a:defRPr>
            </a:lvl2pPr>
            <a:lvl3pPr marL="1028700" lvl="2" indent="-171450" algn="ctr">
              <a:lnSpc>
                <a:spcPct val="100000"/>
              </a:lnSpc>
              <a:spcBef>
                <a:spcPts val="400"/>
              </a:spcBef>
              <a:spcAft>
                <a:spcPts val="0"/>
              </a:spcAft>
              <a:buClr>
                <a:schemeClr val="lt1"/>
              </a:buClr>
              <a:buSzPts val="2160"/>
              <a:buNone/>
              <a:defRPr>
                <a:solidFill>
                  <a:schemeClr val="lt1"/>
                </a:solidFill>
              </a:defRPr>
            </a:lvl3pPr>
            <a:lvl4pPr marL="1371600" lvl="3" indent="-262876" algn="l">
              <a:lnSpc>
                <a:spcPct val="100000"/>
              </a:lnSpc>
              <a:spcBef>
                <a:spcPts val="300"/>
              </a:spcBef>
              <a:spcAft>
                <a:spcPts val="0"/>
              </a:spcAft>
              <a:buClr>
                <a:schemeClr val="dk1"/>
              </a:buClr>
              <a:buSzPts val="1920"/>
              <a:buChar char="–"/>
              <a:defRPr>
                <a:solidFill>
                  <a:schemeClr val="dk1"/>
                </a:solidFill>
              </a:defRPr>
            </a:lvl4pPr>
            <a:lvl5pPr marL="1714500" lvl="4" indent="-251474" algn="l">
              <a:lnSpc>
                <a:spcPct val="100000"/>
              </a:lnSpc>
              <a:spcBef>
                <a:spcPts val="300"/>
              </a:spcBef>
              <a:spcAft>
                <a:spcPts val="0"/>
              </a:spcAft>
              <a:buClr>
                <a:schemeClr val="dk1"/>
              </a:buClr>
              <a:buSzPts val="1680"/>
              <a:buChar char="•"/>
              <a:defRPr>
                <a:solidFill>
                  <a:schemeClr val="dk1"/>
                </a:solidFill>
              </a:defRPr>
            </a:lvl5pPr>
            <a:lvl6pPr marL="2057400" lvl="5" indent="-171450" algn="l">
              <a:lnSpc>
                <a:spcPct val="90000"/>
              </a:lnSpc>
              <a:spcBef>
                <a:spcPts val="156"/>
              </a:spcBef>
              <a:spcAft>
                <a:spcPts val="0"/>
              </a:spcAft>
              <a:buClr>
                <a:schemeClr val="dk1"/>
              </a:buClr>
              <a:buSzPts val="1800"/>
              <a:buNone/>
              <a:defRPr/>
            </a:lvl6pPr>
            <a:lvl7pPr marL="2400300" lvl="6" indent="-257175" algn="l">
              <a:lnSpc>
                <a:spcPct val="90000"/>
              </a:lnSpc>
              <a:spcBef>
                <a:spcPts val="156"/>
              </a:spcBef>
              <a:spcAft>
                <a:spcPts val="0"/>
              </a:spcAft>
              <a:buClr>
                <a:schemeClr val="dk1"/>
              </a:buClr>
              <a:buSzPts val="1800"/>
              <a:buChar char="•"/>
              <a:defRPr/>
            </a:lvl7pPr>
            <a:lvl8pPr marL="2743200" lvl="7" indent="-257175" algn="l">
              <a:lnSpc>
                <a:spcPct val="90000"/>
              </a:lnSpc>
              <a:spcBef>
                <a:spcPts val="156"/>
              </a:spcBef>
              <a:spcAft>
                <a:spcPts val="0"/>
              </a:spcAft>
              <a:buClr>
                <a:schemeClr val="dk1"/>
              </a:buClr>
              <a:buSzPts val="1800"/>
              <a:buChar char="•"/>
              <a:defRPr/>
            </a:lvl8pPr>
            <a:lvl9pPr marL="3086100" lvl="8" indent="-257175" algn="l">
              <a:lnSpc>
                <a:spcPct val="90000"/>
              </a:lnSpc>
              <a:spcBef>
                <a:spcPts val="156"/>
              </a:spcBef>
              <a:spcAft>
                <a:spcPts val="0"/>
              </a:spcAft>
              <a:buClr>
                <a:schemeClr val="dk1"/>
              </a:buClr>
              <a:buSzPts val="1800"/>
              <a:buChar char="•"/>
              <a:defRPr/>
            </a:lvl9pPr>
          </a:lstStyle>
          <a:p>
            <a:endParaRPr/>
          </a:p>
        </p:txBody>
      </p:sp>
      <p:sp>
        <p:nvSpPr>
          <p:cNvPr id="94" name="Google Shape;94;p49"/>
          <p:cNvSpPr txBox="1">
            <a:spLocks noGrp="1"/>
          </p:cNvSpPr>
          <p:nvPr>
            <p:ph type="body" idx="2"/>
          </p:nvPr>
        </p:nvSpPr>
        <p:spPr>
          <a:xfrm>
            <a:off x="2699359" y="1554480"/>
            <a:ext cx="6081104" cy="2923576"/>
          </a:xfrm>
          <a:prstGeom prst="rect">
            <a:avLst/>
          </a:prstGeom>
          <a:noFill/>
          <a:ln>
            <a:noFill/>
          </a:ln>
        </p:spPr>
        <p:txBody>
          <a:bodyPr spcFirstLastPara="1" wrap="square" lIns="91425" tIns="45700" rIns="91425" bIns="45700" anchor="t" anchorCtr="0">
            <a:noAutofit/>
          </a:bodyPr>
          <a:lstStyle>
            <a:lvl1pPr marL="342900" lvl="0" indent="-248603" algn="l">
              <a:lnSpc>
                <a:spcPct val="100000"/>
              </a:lnSpc>
              <a:spcBef>
                <a:spcPts val="600"/>
              </a:spcBef>
              <a:spcAft>
                <a:spcPts val="0"/>
              </a:spcAft>
              <a:buSzPts val="1620"/>
              <a:buChar char="•"/>
              <a:defRPr/>
            </a:lvl1pPr>
            <a:lvl2pPr marL="685800" lvl="1" indent="-248602" algn="l">
              <a:lnSpc>
                <a:spcPct val="100000"/>
              </a:lnSpc>
              <a:spcBef>
                <a:spcPts val="400"/>
              </a:spcBef>
              <a:spcAft>
                <a:spcPts val="0"/>
              </a:spcAft>
              <a:buSzPts val="1620"/>
              <a:buChar char="–"/>
              <a:defRPr/>
            </a:lvl2pPr>
            <a:lvl3pPr marL="1028700" lvl="2" indent="-248602" algn="l">
              <a:lnSpc>
                <a:spcPct val="100000"/>
              </a:lnSpc>
              <a:spcBef>
                <a:spcPts val="400"/>
              </a:spcBef>
              <a:spcAft>
                <a:spcPts val="0"/>
              </a:spcAft>
              <a:buSzPts val="1620"/>
              <a:buChar char="•"/>
              <a:defRPr/>
            </a:lvl3pPr>
            <a:lvl4pPr marL="1371600" lvl="3" indent="-248602" algn="l">
              <a:lnSpc>
                <a:spcPct val="100000"/>
              </a:lnSpc>
              <a:spcBef>
                <a:spcPts val="300"/>
              </a:spcBef>
              <a:spcAft>
                <a:spcPts val="0"/>
              </a:spcAft>
              <a:buSzPts val="1620"/>
              <a:buChar char="–"/>
              <a:defRPr/>
            </a:lvl4pPr>
            <a:lvl5pPr marL="1714500" lvl="4" indent="-248603" algn="l">
              <a:lnSpc>
                <a:spcPct val="100000"/>
              </a:lnSpc>
              <a:spcBef>
                <a:spcPts val="300"/>
              </a:spcBef>
              <a:spcAft>
                <a:spcPts val="0"/>
              </a:spcAft>
              <a:buSzPts val="1620"/>
              <a:buChar char="•"/>
              <a:defRPr/>
            </a:lvl5pPr>
            <a:lvl6pPr marL="2057400" lvl="5" indent="-171450" algn="l">
              <a:lnSpc>
                <a:spcPct val="90000"/>
              </a:lnSpc>
              <a:spcBef>
                <a:spcPts val="156"/>
              </a:spcBef>
              <a:spcAft>
                <a:spcPts val="0"/>
              </a:spcAft>
              <a:buClr>
                <a:schemeClr val="dk1"/>
              </a:buClr>
              <a:buSzPts val="1800"/>
              <a:buNone/>
              <a:defRPr/>
            </a:lvl6pPr>
            <a:lvl7pPr marL="2400300" lvl="6" indent="-257175" algn="l">
              <a:lnSpc>
                <a:spcPct val="90000"/>
              </a:lnSpc>
              <a:spcBef>
                <a:spcPts val="156"/>
              </a:spcBef>
              <a:spcAft>
                <a:spcPts val="0"/>
              </a:spcAft>
              <a:buClr>
                <a:schemeClr val="dk1"/>
              </a:buClr>
              <a:buSzPts val="1800"/>
              <a:buChar char="•"/>
              <a:defRPr/>
            </a:lvl7pPr>
            <a:lvl8pPr marL="2743200" lvl="7" indent="-257175" algn="l">
              <a:lnSpc>
                <a:spcPct val="90000"/>
              </a:lnSpc>
              <a:spcBef>
                <a:spcPts val="156"/>
              </a:spcBef>
              <a:spcAft>
                <a:spcPts val="0"/>
              </a:spcAft>
              <a:buClr>
                <a:schemeClr val="dk1"/>
              </a:buClr>
              <a:buSzPts val="1800"/>
              <a:buChar char="•"/>
              <a:defRPr/>
            </a:lvl8pPr>
            <a:lvl9pPr marL="3086100" lvl="8" indent="-257175" algn="l">
              <a:lnSpc>
                <a:spcPct val="90000"/>
              </a:lnSpc>
              <a:spcBef>
                <a:spcPts val="156"/>
              </a:spcBef>
              <a:spcAft>
                <a:spcPts val="0"/>
              </a:spcAft>
              <a:buClr>
                <a:schemeClr val="dk1"/>
              </a:buClr>
              <a:buSzPts val="1800"/>
              <a:buChar char="•"/>
              <a:defRPr/>
            </a:lvl9pPr>
          </a:lstStyle>
          <a:p>
            <a:endParaRPr/>
          </a:p>
        </p:txBody>
      </p:sp>
      <p:sp>
        <p:nvSpPr>
          <p:cNvPr id="95" name="Google Shape;95;p49"/>
          <p:cNvSpPr txBox="1">
            <a:spLocks noGrp="1"/>
          </p:cNvSpPr>
          <p:nvPr>
            <p:ph type="title"/>
          </p:nvPr>
        </p:nvSpPr>
        <p:spPr>
          <a:xfrm>
            <a:off x="363541" y="306966"/>
            <a:ext cx="8416925" cy="625644"/>
          </a:xfrm>
          <a:prstGeom prst="rect">
            <a:avLst/>
          </a:prstGeom>
          <a:noFill/>
          <a:ln>
            <a:noFill/>
          </a:ln>
        </p:spPr>
        <p:txBody>
          <a:bodyPr spcFirstLastPara="1" wrap="square" lIns="91425" tIns="45700" rIns="91425" bIns="45700" anchor="b" anchorCtr="0">
            <a:spAutoFit/>
          </a:bodyPr>
          <a:lstStyle>
            <a:lvl1pPr lvl="0" algn="l">
              <a:lnSpc>
                <a:spcPct val="100000"/>
              </a:lnSpc>
              <a:spcBef>
                <a:spcPts val="0"/>
              </a:spcBef>
              <a:spcAft>
                <a:spcPts val="0"/>
              </a:spcAft>
              <a:buClr>
                <a:schemeClr val="accent1"/>
              </a:buClr>
              <a:buSzPts val="3467"/>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6" name="Google Shape;96;p49"/>
          <p:cNvSpPr txBox="1">
            <a:spLocks noGrp="1"/>
          </p:cNvSpPr>
          <p:nvPr>
            <p:ph type="body" idx="3"/>
          </p:nvPr>
        </p:nvSpPr>
        <p:spPr>
          <a:xfrm>
            <a:off x="2699363" y="1146177"/>
            <a:ext cx="6001729" cy="352425"/>
          </a:xfrm>
          <a:prstGeom prst="rect">
            <a:avLst/>
          </a:prstGeom>
          <a:noFill/>
          <a:ln>
            <a:noFill/>
          </a:ln>
        </p:spPr>
        <p:txBody>
          <a:bodyPr spcFirstLastPara="1" wrap="square" lIns="91425" tIns="45700" rIns="91425" bIns="45700" anchor="t" anchorCtr="0">
            <a:noAutofit/>
          </a:bodyPr>
          <a:lstStyle>
            <a:lvl1pPr marL="342900" lvl="0" indent="-171450" algn="l">
              <a:lnSpc>
                <a:spcPct val="100000"/>
              </a:lnSpc>
              <a:spcBef>
                <a:spcPts val="600"/>
              </a:spcBef>
              <a:spcAft>
                <a:spcPts val="0"/>
              </a:spcAft>
              <a:buSzPts val="2880"/>
              <a:buNone/>
              <a:defRPr sz="2400">
                <a:solidFill>
                  <a:schemeClr val="accent1"/>
                </a:solidFill>
                <a:latin typeface="Calibri"/>
                <a:ea typeface="Calibri"/>
                <a:cs typeface="Calibri"/>
                <a:sym typeface="Calibri"/>
              </a:defRPr>
            </a:lvl1pPr>
            <a:lvl2pPr marL="685800" lvl="1" indent="-171450" algn="l">
              <a:lnSpc>
                <a:spcPct val="100000"/>
              </a:lnSpc>
              <a:spcBef>
                <a:spcPts val="400"/>
              </a:spcBef>
              <a:spcAft>
                <a:spcPts val="0"/>
              </a:spcAft>
              <a:buSzPts val="2880"/>
              <a:buNone/>
              <a:defRPr sz="2400">
                <a:solidFill>
                  <a:schemeClr val="accent1"/>
                </a:solidFill>
                <a:latin typeface="Calibri"/>
                <a:ea typeface="Calibri"/>
                <a:cs typeface="Calibri"/>
                <a:sym typeface="Calibri"/>
              </a:defRPr>
            </a:lvl2pPr>
            <a:lvl3pPr marL="1028700" lvl="2" indent="-171450" algn="l">
              <a:lnSpc>
                <a:spcPct val="100000"/>
              </a:lnSpc>
              <a:spcBef>
                <a:spcPts val="400"/>
              </a:spcBef>
              <a:spcAft>
                <a:spcPts val="0"/>
              </a:spcAft>
              <a:buSzPts val="2880"/>
              <a:buNone/>
              <a:defRPr sz="2400">
                <a:solidFill>
                  <a:schemeClr val="accent1"/>
                </a:solidFill>
                <a:latin typeface="Calibri"/>
                <a:ea typeface="Calibri"/>
                <a:cs typeface="Calibri"/>
                <a:sym typeface="Calibri"/>
              </a:defRPr>
            </a:lvl3pPr>
            <a:lvl4pPr marL="1371600" lvl="3" indent="-171450" algn="l">
              <a:lnSpc>
                <a:spcPct val="100000"/>
              </a:lnSpc>
              <a:spcBef>
                <a:spcPts val="300"/>
              </a:spcBef>
              <a:spcAft>
                <a:spcPts val="0"/>
              </a:spcAft>
              <a:buSzPts val="2880"/>
              <a:buNone/>
              <a:defRPr sz="2400">
                <a:solidFill>
                  <a:schemeClr val="accent1"/>
                </a:solidFill>
                <a:latin typeface="Calibri"/>
                <a:ea typeface="Calibri"/>
                <a:cs typeface="Calibri"/>
                <a:sym typeface="Calibri"/>
              </a:defRPr>
            </a:lvl4pPr>
            <a:lvl5pPr marL="1714500" lvl="4" indent="-171450" algn="l">
              <a:lnSpc>
                <a:spcPct val="100000"/>
              </a:lnSpc>
              <a:spcBef>
                <a:spcPts val="300"/>
              </a:spcBef>
              <a:spcAft>
                <a:spcPts val="0"/>
              </a:spcAft>
              <a:buSzPts val="2880"/>
              <a:buNone/>
              <a:defRPr sz="2400">
                <a:solidFill>
                  <a:schemeClr val="accent1"/>
                </a:solidFill>
                <a:latin typeface="Calibri"/>
                <a:ea typeface="Calibri"/>
                <a:cs typeface="Calibri"/>
                <a:sym typeface="Calibri"/>
              </a:defRPr>
            </a:lvl5pPr>
            <a:lvl6pPr marL="2057400" lvl="5" indent="-171450" algn="l">
              <a:lnSpc>
                <a:spcPct val="90000"/>
              </a:lnSpc>
              <a:spcBef>
                <a:spcPts val="156"/>
              </a:spcBef>
              <a:spcAft>
                <a:spcPts val="0"/>
              </a:spcAft>
              <a:buClr>
                <a:schemeClr val="dk1"/>
              </a:buClr>
              <a:buSzPts val="1800"/>
              <a:buNone/>
              <a:defRPr/>
            </a:lvl6pPr>
            <a:lvl7pPr marL="2400300" lvl="6" indent="-257175" algn="l">
              <a:lnSpc>
                <a:spcPct val="90000"/>
              </a:lnSpc>
              <a:spcBef>
                <a:spcPts val="156"/>
              </a:spcBef>
              <a:spcAft>
                <a:spcPts val="0"/>
              </a:spcAft>
              <a:buClr>
                <a:schemeClr val="dk1"/>
              </a:buClr>
              <a:buSzPts val="1800"/>
              <a:buChar char="•"/>
              <a:defRPr/>
            </a:lvl7pPr>
            <a:lvl8pPr marL="2743200" lvl="7" indent="-257175" algn="l">
              <a:lnSpc>
                <a:spcPct val="90000"/>
              </a:lnSpc>
              <a:spcBef>
                <a:spcPts val="156"/>
              </a:spcBef>
              <a:spcAft>
                <a:spcPts val="0"/>
              </a:spcAft>
              <a:buClr>
                <a:schemeClr val="dk1"/>
              </a:buClr>
              <a:buSzPts val="1800"/>
              <a:buChar char="•"/>
              <a:defRPr/>
            </a:lvl8pPr>
            <a:lvl9pPr marL="3086100" lvl="8" indent="-257175" algn="l">
              <a:lnSpc>
                <a:spcPct val="90000"/>
              </a:lnSpc>
              <a:spcBef>
                <a:spcPts val="156"/>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85901037"/>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p:cSld name="1_Title Only">
    <p:spTree>
      <p:nvGrpSpPr>
        <p:cNvPr id="1" name="Shape 24"/>
        <p:cNvGrpSpPr/>
        <p:nvPr/>
      </p:nvGrpSpPr>
      <p:grpSpPr>
        <a:xfrm>
          <a:off x="0" y="0"/>
          <a:ext cx="0" cy="0"/>
          <a:chOff x="0" y="0"/>
          <a:chExt cx="0" cy="0"/>
        </a:xfrm>
      </p:grpSpPr>
      <p:sp>
        <p:nvSpPr>
          <p:cNvPr id="25" name="Google Shape;25;p6"/>
          <p:cNvSpPr/>
          <p:nvPr/>
        </p:nvSpPr>
        <p:spPr>
          <a:xfrm>
            <a:off x="0" y="1007707"/>
            <a:ext cx="9144000" cy="3546673"/>
          </a:xfrm>
          <a:prstGeom prst="rect">
            <a:avLst/>
          </a:prstGeom>
          <a:solidFill>
            <a:srgbClr val="E1E1E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1"/>
              <a:buFont typeface="Arial"/>
              <a:buNone/>
            </a:pPr>
            <a:endParaRPr sz="521" b="0" i="0" u="none" strike="noStrike" cap="none">
              <a:solidFill>
                <a:srgbClr val="FFFFFF"/>
              </a:solidFill>
              <a:latin typeface="Arial"/>
              <a:ea typeface="Arial"/>
              <a:cs typeface="Arial"/>
              <a:sym typeface="Arial"/>
            </a:endParaRPr>
          </a:p>
        </p:txBody>
      </p:sp>
      <p:sp>
        <p:nvSpPr>
          <p:cNvPr id="26" name="Google Shape;26;p6"/>
          <p:cNvSpPr txBox="1">
            <a:spLocks noGrp="1"/>
          </p:cNvSpPr>
          <p:nvPr>
            <p:ph type="title"/>
          </p:nvPr>
        </p:nvSpPr>
        <p:spPr>
          <a:xfrm>
            <a:off x="363538" y="440165"/>
            <a:ext cx="8416925" cy="492443"/>
          </a:xfrm>
          <a:prstGeom prst="rect">
            <a:avLst/>
          </a:prstGeom>
          <a:noFill/>
          <a:ln>
            <a:noFill/>
          </a:ln>
        </p:spPr>
        <p:txBody>
          <a:bodyPr spcFirstLastPara="1" wrap="square" lIns="91425" tIns="45700" rIns="91425" bIns="45700" anchor="b" anchorCtr="0">
            <a:spAutoFit/>
          </a:bodyPr>
          <a:lstStyle>
            <a:lvl1pPr lvl="0" algn="l">
              <a:lnSpc>
                <a:spcPct val="100000"/>
              </a:lnSpc>
              <a:spcBef>
                <a:spcPts val="0"/>
              </a:spcBef>
              <a:spcAft>
                <a:spcPts val="0"/>
              </a:spcAft>
              <a:buClr>
                <a:schemeClr val="accent1"/>
              </a:buClr>
              <a:buSzPts val="26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transitio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Photo Collage">
  <p:cSld name="Photo Collage">
    <p:spTree>
      <p:nvGrpSpPr>
        <p:cNvPr id="1" name="Shape 97"/>
        <p:cNvGrpSpPr/>
        <p:nvPr/>
      </p:nvGrpSpPr>
      <p:grpSpPr>
        <a:xfrm>
          <a:off x="0" y="0"/>
          <a:ext cx="0" cy="0"/>
          <a:chOff x="0" y="0"/>
          <a:chExt cx="0" cy="0"/>
        </a:xfrm>
      </p:grpSpPr>
      <p:sp>
        <p:nvSpPr>
          <p:cNvPr id="98" name="Google Shape;98;p50"/>
          <p:cNvSpPr>
            <a:spLocks noGrp="1"/>
          </p:cNvSpPr>
          <p:nvPr>
            <p:ph type="pic" idx="2"/>
          </p:nvPr>
        </p:nvSpPr>
        <p:spPr>
          <a:xfrm>
            <a:off x="4613567" y="1007708"/>
            <a:ext cx="2244436" cy="3552663"/>
          </a:xfrm>
          <a:prstGeom prst="rect">
            <a:avLst/>
          </a:prstGeom>
          <a:noFill/>
          <a:ln>
            <a:noFill/>
          </a:ln>
        </p:spPr>
      </p:sp>
      <p:sp>
        <p:nvSpPr>
          <p:cNvPr id="99" name="Google Shape;99;p50"/>
          <p:cNvSpPr>
            <a:spLocks noGrp="1"/>
          </p:cNvSpPr>
          <p:nvPr>
            <p:ph type="pic" idx="3"/>
          </p:nvPr>
        </p:nvSpPr>
        <p:spPr>
          <a:xfrm>
            <a:off x="3" y="2833070"/>
            <a:ext cx="2265218" cy="1727301"/>
          </a:xfrm>
          <a:prstGeom prst="rect">
            <a:avLst/>
          </a:prstGeom>
          <a:noFill/>
          <a:ln>
            <a:noFill/>
          </a:ln>
        </p:spPr>
      </p:sp>
      <p:sp>
        <p:nvSpPr>
          <p:cNvPr id="100" name="Google Shape;100;p50"/>
          <p:cNvSpPr>
            <a:spLocks noGrp="1"/>
          </p:cNvSpPr>
          <p:nvPr>
            <p:ph type="pic" idx="4"/>
          </p:nvPr>
        </p:nvSpPr>
        <p:spPr>
          <a:xfrm>
            <a:off x="0" y="1007707"/>
            <a:ext cx="4572000" cy="1784480"/>
          </a:xfrm>
          <a:prstGeom prst="rect">
            <a:avLst/>
          </a:prstGeom>
          <a:noFill/>
          <a:ln>
            <a:noFill/>
          </a:ln>
        </p:spPr>
      </p:sp>
      <p:sp>
        <p:nvSpPr>
          <p:cNvPr id="101" name="Google Shape;101;p50"/>
          <p:cNvSpPr>
            <a:spLocks noGrp="1"/>
          </p:cNvSpPr>
          <p:nvPr>
            <p:ph type="pic" idx="5"/>
          </p:nvPr>
        </p:nvSpPr>
        <p:spPr>
          <a:xfrm>
            <a:off x="6891545" y="2833070"/>
            <a:ext cx="2244436" cy="1726232"/>
          </a:xfrm>
          <a:prstGeom prst="rect">
            <a:avLst/>
          </a:prstGeom>
          <a:noFill/>
          <a:ln>
            <a:noFill/>
          </a:ln>
        </p:spPr>
      </p:sp>
      <p:sp>
        <p:nvSpPr>
          <p:cNvPr id="102" name="Google Shape;102;p50"/>
          <p:cNvSpPr>
            <a:spLocks noGrp="1"/>
          </p:cNvSpPr>
          <p:nvPr>
            <p:ph type="pic" idx="6"/>
          </p:nvPr>
        </p:nvSpPr>
        <p:spPr>
          <a:xfrm>
            <a:off x="6889723" y="1007707"/>
            <a:ext cx="2244436" cy="1784480"/>
          </a:xfrm>
          <a:prstGeom prst="rect">
            <a:avLst/>
          </a:prstGeom>
          <a:noFill/>
          <a:ln>
            <a:noFill/>
          </a:ln>
        </p:spPr>
      </p:sp>
      <p:sp>
        <p:nvSpPr>
          <p:cNvPr id="103" name="Google Shape;103;p50"/>
          <p:cNvSpPr>
            <a:spLocks noGrp="1"/>
          </p:cNvSpPr>
          <p:nvPr>
            <p:ph type="pic" idx="7"/>
          </p:nvPr>
        </p:nvSpPr>
        <p:spPr>
          <a:xfrm>
            <a:off x="2306784" y="2833070"/>
            <a:ext cx="2265218" cy="1726232"/>
          </a:xfrm>
          <a:prstGeom prst="rect">
            <a:avLst/>
          </a:prstGeom>
          <a:noFill/>
          <a:ln>
            <a:noFill/>
          </a:ln>
        </p:spPr>
      </p:sp>
      <p:sp>
        <p:nvSpPr>
          <p:cNvPr id="104" name="Google Shape;104;p50"/>
          <p:cNvSpPr txBox="1">
            <a:spLocks noGrp="1"/>
          </p:cNvSpPr>
          <p:nvPr>
            <p:ph type="title"/>
          </p:nvPr>
        </p:nvSpPr>
        <p:spPr>
          <a:xfrm>
            <a:off x="363541" y="306966"/>
            <a:ext cx="8416925" cy="625644"/>
          </a:xfrm>
          <a:prstGeom prst="rect">
            <a:avLst/>
          </a:prstGeom>
          <a:noFill/>
          <a:ln>
            <a:noFill/>
          </a:ln>
        </p:spPr>
        <p:txBody>
          <a:bodyPr spcFirstLastPara="1" wrap="square" lIns="91425" tIns="45700" rIns="91425" bIns="45700" anchor="b" anchorCtr="0">
            <a:spAutoFit/>
          </a:bodyPr>
          <a:lstStyle>
            <a:lvl1pPr lvl="0" algn="l">
              <a:lnSpc>
                <a:spcPct val="100000"/>
              </a:lnSpc>
              <a:spcBef>
                <a:spcPts val="0"/>
              </a:spcBef>
              <a:spcAft>
                <a:spcPts val="0"/>
              </a:spcAft>
              <a:buClr>
                <a:schemeClr val="accent1"/>
              </a:buClr>
              <a:buSzPts val="3467"/>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4243579266"/>
      </p:ext>
    </p:extLst>
  </p:cSld>
  <p:clrMapOvr>
    <a:masterClrMapping/>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wo Photo w/Label">
  <p:cSld name="Two Photo w/Label">
    <p:spTree>
      <p:nvGrpSpPr>
        <p:cNvPr id="1" name="Shape 105"/>
        <p:cNvGrpSpPr/>
        <p:nvPr/>
      </p:nvGrpSpPr>
      <p:grpSpPr>
        <a:xfrm>
          <a:off x="0" y="0"/>
          <a:ext cx="0" cy="0"/>
          <a:chOff x="0" y="0"/>
          <a:chExt cx="0" cy="0"/>
        </a:xfrm>
      </p:grpSpPr>
      <p:sp>
        <p:nvSpPr>
          <p:cNvPr id="106" name="Google Shape;106;p51"/>
          <p:cNvSpPr/>
          <p:nvPr/>
        </p:nvSpPr>
        <p:spPr>
          <a:xfrm>
            <a:off x="0" y="1007707"/>
            <a:ext cx="9144000" cy="3551594"/>
          </a:xfrm>
          <a:prstGeom prst="rect">
            <a:avLst/>
          </a:prstGeom>
          <a:solidFill>
            <a:srgbClr val="E1E1E3"/>
          </a:solidFill>
          <a:ln>
            <a:noFill/>
          </a:ln>
        </p:spPr>
        <p:txBody>
          <a:bodyPr spcFirstLastPara="1" wrap="square" lIns="68569" tIns="34275" rIns="68569" bIns="34275" anchor="ctr" anchorCtr="0">
            <a:noAutofit/>
          </a:bodyPr>
          <a:lstStyle/>
          <a:p>
            <a:pPr marL="0" marR="0" lvl="0" indent="0" algn="ctr" rtl="0">
              <a:spcBef>
                <a:spcPts val="0"/>
              </a:spcBef>
              <a:spcAft>
                <a:spcPts val="0"/>
              </a:spcAft>
              <a:buNone/>
            </a:pPr>
            <a:endParaRPr sz="521">
              <a:solidFill>
                <a:srgbClr val="FFFFFF"/>
              </a:solidFill>
              <a:latin typeface="Arial"/>
              <a:ea typeface="Arial"/>
              <a:cs typeface="Arial"/>
              <a:sym typeface="Arial"/>
            </a:endParaRPr>
          </a:p>
        </p:txBody>
      </p:sp>
      <p:sp>
        <p:nvSpPr>
          <p:cNvPr id="107" name="Google Shape;107;p51"/>
          <p:cNvSpPr>
            <a:spLocks noGrp="1"/>
          </p:cNvSpPr>
          <p:nvPr>
            <p:ph type="pic" idx="2"/>
          </p:nvPr>
        </p:nvSpPr>
        <p:spPr>
          <a:xfrm>
            <a:off x="1739036" y="1173689"/>
            <a:ext cx="2763982" cy="2561253"/>
          </a:xfrm>
          <a:prstGeom prst="rect">
            <a:avLst/>
          </a:prstGeom>
          <a:noFill/>
          <a:ln>
            <a:noFill/>
          </a:ln>
        </p:spPr>
      </p:sp>
      <p:sp>
        <p:nvSpPr>
          <p:cNvPr id="108" name="Google Shape;108;p51"/>
          <p:cNvSpPr>
            <a:spLocks noGrp="1"/>
          </p:cNvSpPr>
          <p:nvPr>
            <p:ph type="pic" idx="3"/>
          </p:nvPr>
        </p:nvSpPr>
        <p:spPr>
          <a:xfrm>
            <a:off x="4655129" y="1173689"/>
            <a:ext cx="2763982" cy="2561253"/>
          </a:xfrm>
          <a:prstGeom prst="rect">
            <a:avLst/>
          </a:prstGeom>
          <a:noFill/>
          <a:ln>
            <a:noFill/>
          </a:ln>
        </p:spPr>
      </p:sp>
      <p:sp>
        <p:nvSpPr>
          <p:cNvPr id="109" name="Google Shape;109;p51"/>
          <p:cNvSpPr txBox="1">
            <a:spLocks noGrp="1"/>
          </p:cNvSpPr>
          <p:nvPr>
            <p:ph type="body" idx="1"/>
          </p:nvPr>
        </p:nvSpPr>
        <p:spPr>
          <a:xfrm>
            <a:off x="1739036" y="3734944"/>
            <a:ext cx="2763693" cy="671804"/>
          </a:xfrm>
          <a:prstGeom prst="rect">
            <a:avLst/>
          </a:prstGeom>
          <a:solidFill>
            <a:schemeClr val="accent1"/>
          </a:solidFill>
          <a:ln>
            <a:noFill/>
          </a:ln>
        </p:spPr>
        <p:txBody>
          <a:bodyPr spcFirstLastPara="1" wrap="square" lIns="91425" tIns="45700" rIns="91425" bIns="45700" anchor="ctr" anchorCtr="0">
            <a:noAutofit/>
          </a:bodyPr>
          <a:lstStyle>
            <a:lvl1pPr marL="342900" lvl="0" indent="-171450" algn="ctr">
              <a:lnSpc>
                <a:spcPct val="100000"/>
              </a:lnSpc>
              <a:spcBef>
                <a:spcPts val="600"/>
              </a:spcBef>
              <a:spcAft>
                <a:spcPts val="0"/>
              </a:spcAft>
              <a:buSzPts val="2400"/>
              <a:buNone/>
              <a:defRPr sz="2000">
                <a:solidFill>
                  <a:schemeClr val="lt1"/>
                </a:solidFill>
              </a:defRPr>
            </a:lvl1pPr>
            <a:lvl2pPr marL="685800" lvl="1" indent="-248602" algn="l">
              <a:lnSpc>
                <a:spcPct val="100000"/>
              </a:lnSpc>
              <a:spcBef>
                <a:spcPts val="400"/>
              </a:spcBef>
              <a:spcAft>
                <a:spcPts val="0"/>
              </a:spcAft>
              <a:buSzPts val="1620"/>
              <a:buChar char="–"/>
              <a:defRPr/>
            </a:lvl2pPr>
            <a:lvl3pPr marL="1028700" lvl="2" indent="-248602" algn="l">
              <a:lnSpc>
                <a:spcPct val="100000"/>
              </a:lnSpc>
              <a:spcBef>
                <a:spcPts val="400"/>
              </a:spcBef>
              <a:spcAft>
                <a:spcPts val="0"/>
              </a:spcAft>
              <a:buSzPts val="1620"/>
              <a:buChar char="•"/>
              <a:defRPr/>
            </a:lvl3pPr>
            <a:lvl4pPr marL="1371600" lvl="3" indent="-248602" algn="l">
              <a:lnSpc>
                <a:spcPct val="100000"/>
              </a:lnSpc>
              <a:spcBef>
                <a:spcPts val="300"/>
              </a:spcBef>
              <a:spcAft>
                <a:spcPts val="0"/>
              </a:spcAft>
              <a:buSzPts val="1620"/>
              <a:buChar char="–"/>
              <a:defRPr/>
            </a:lvl4pPr>
            <a:lvl5pPr marL="1714500" lvl="4" indent="-248603" algn="l">
              <a:lnSpc>
                <a:spcPct val="100000"/>
              </a:lnSpc>
              <a:spcBef>
                <a:spcPts val="300"/>
              </a:spcBef>
              <a:spcAft>
                <a:spcPts val="0"/>
              </a:spcAft>
              <a:buSzPts val="1620"/>
              <a:buChar char="•"/>
              <a:defRPr/>
            </a:lvl5pPr>
            <a:lvl6pPr marL="2057400" lvl="5" indent="-171450" algn="l">
              <a:lnSpc>
                <a:spcPct val="90000"/>
              </a:lnSpc>
              <a:spcBef>
                <a:spcPts val="156"/>
              </a:spcBef>
              <a:spcAft>
                <a:spcPts val="0"/>
              </a:spcAft>
              <a:buClr>
                <a:schemeClr val="dk1"/>
              </a:buClr>
              <a:buSzPts val="1800"/>
              <a:buNone/>
              <a:defRPr/>
            </a:lvl6pPr>
            <a:lvl7pPr marL="2400300" lvl="6" indent="-257175" algn="l">
              <a:lnSpc>
                <a:spcPct val="90000"/>
              </a:lnSpc>
              <a:spcBef>
                <a:spcPts val="156"/>
              </a:spcBef>
              <a:spcAft>
                <a:spcPts val="0"/>
              </a:spcAft>
              <a:buClr>
                <a:schemeClr val="dk1"/>
              </a:buClr>
              <a:buSzPts val="1800"/>
              <a:buChar char="•"/>
              <a:defRPr/>
            </a:lvl7pPr>
            <a:lvl8pPr marL="2743200" lvl="7" indent="-257175" algn="l">
              <a:lnSpc>
                <a:spcPct val="90000"/>
              </a:lnSpc>
              <a:spcBef>
                <a:spcPts val="156"/>
              </a:spcBef>
              <a:spcAft>
                <a:spcPts val="0"/>
              </a:spcAft>
              <a:buClr>
                <a:schemeClr val="dk1"/>
              </a:buClr>
              <a:buSzPts val="1800"/>
              <a:buChar char="•"/>
              <a:defRPr/>
            </a:lvl8pPr>
            <a:lvl9pPr marL="3086100" lvl="8" indent="-257175" algn="l">
              <a:lnSpc>
                <a:spcPct val="90000"/>
              </a:lnSpc>
              <a:spcBef>
                <a:spcPts val="156"/>
              </a:spcBef>
              <a:spcAft>
                <a:spcPts val="0"/>
              </a:spcAft>
              <a:buClr>
                <a:schemeClr val="dk1"/>
              </a:buClr>
              <a:buSzPts val="1800"/>
              <a:buChar char="•"/>
              <a:defRPr/>
            </a:lvl9pPr>
          </a:lstStyle>
          <a:p>
            <a:endParaRPr/>
          </a:p>
        </p:txBody>
      </p:sp>
      <p:sp>
        <p:nvSpPr>
          <p:cNvPr id="110" name="Google Shape;110;p51"/>
          <p:cNvSpPr txBox="1">
            <a:spLocks noGrp="1"/>
          </p:cNvSpPr>
          <p:nvPr>
            <p:ph type="body" idx="4"/>
          </p:nvPr>
        </p:nvSpPr>
        <p:spPr>
          <a:xfrm>
            <a:off x="4655417" y="3734944"/>
            <a:ext cx="2763693" cy="671804"/>
          </a:xfrm>
          <a:prstGeom prst="rect">
            <a:avLst/>
          </a:prstGeom>
          <a:solidFill>
            <a:schemeClr val="accent1"/>
          </a:solidFill>
          <a:ln>
            <a:noFill/>
          </a:ln>
        </p:spPr>
        <p:txBody>
          <a:bodyPr spcFirstLastPara="1" wrap="square" lIns="91425" tIns="45700" rIns="91425" bIns="45700" anchor="ctr" anchorCtr="0">
            <a:noAutofit/>
          </a:bodyPr>
          <a:lstStyle>
            <a:lvl1pPr marL="342900" lvl="0" indent="-171450" algn="ctr">
              <a:lnSpc>
                <a:spcPct val="100000"/>
              </a:lnSpc>
              <a:spcBef>
                <a:spcPts val="600"/>
              </a:spcBef>
              <a:spcAft>
                <a:spcPts val="0"/>
              </a:spcAft>
              <a:buSzPts val="2400"/>
              <a:buNone/>
              <a:defRPr sz="2000">
                <a:solidFill>
                  <a:schemeClr val="lt1"/>
                </a:solidFill>
              </a:defRPr>
            </a:lvl1pPr>
            <a:lvl2pPr marL="685800" lvl="1" indent="-248602" algn="l">
              <a:lnSpc>
                <a:spcPct val="100000"/>
              </a:lnSpc>
              <a:spcBef>
                <a:spcPts val="400"/>
              </a:spcBef>
              <a:spcAft>
                <a:spcPts val="0"/>
              </a:spcAft>
              <a:buSzPts val="1620"/>
              <a:buChar char="–"/>
              <a:defRPr/>
            </a:lvl2pPr>
            <a:lvl3pPr marL="1028700" lvl="2" indent="-248602" algn="l">
              <a:lnSpc>
                <a:spcPct val="100000"/>
              </a:lnSpc>
              <a:spcBef>
                <a:spcPts val="400"/>
              </a:spcBef>
              <a:spcAft>
                <a:spcPts val="0"/>
              </a:spcAft>
              <a:buSzPts val="1620"/>
              <a:buChar char="•"/>
              <a:defRPr/>
            </a:lvl3pPr>
            <a:lvl4pPr marL="1371600" lvl="3" indent="-248602" algn="l">
              <a:lnSpc>
                <a:spcPct val="100000"/>
              </a:lnSpc>
              <a:spcBef>
                <a:spcPts val="300"/>
              </a:spcBef>
              <a:spcAft>
                <a:spcPts val="0"/>
              </a:spcAft>
              <a:buSzPts val="1620"/>
              <a:buChar char="–"/>
              <a:defRPr/>
            </a:lvl4pPr>
            <a:lvl5pPr marL="1714500" lvl="4" indent="-248603" algn="l">
              <a:lnSpc>
                <a:spcPct val="100000"/>
              </a:lnSpc>
              <a:spcBef>
                <a:spcPts val="300"/>
              </a:spcBef>
              <a:spcAft>
                <a:spcPts val="0"/>
              </a:spcAft>
              <a:buSzPts val="1620"/>
              <a:buChar char="•"/>
              <a:defRPr/>
            </a:lvl5pPr>
            <a:lvl6pPr marL="2057400" lvl="5" indent="-171450" algn="l">
              <a:lnSpc>
                <a:spcPct val="90000"/>
              </a:lnSpc>
              <a:spcBef>
                <a:spcPts val="156"/>
              </a:spcBef>
              <a:spcAft>
                <a:spcPts val="0"/>
              </a:spcAft>
              <a:buClr>
                <a:schemeClr val="dk1"/>
              </a:buClr>
              <a:buSzPts val="1800"/>
              <a:buNone/>
              <a:defRPr/>
            </a:lvl6pPr>
            <a:lvl7pPr marL="2400300" lvl="6" indent="-257175" algn="l">
              <a:lnSpc>
                <a:spcPct val="90000"/>
              </a:lnSpc>
              <a:spcBef>
                <a:spcPts val="156"/>
              </a:spcBef>
              <a:spcAft>
                <a:spcPts val="0"/>
              </a:spcAft>
              <a:buClr>
                <a:schemeClr val="dk1"/>
              </a:buClr>
              <a:buSzPts val="1800"/>
              <a:buChar char="•"/>
              <a:defRPr/>
            </a:lvl7pPr>
            <a:lvl8pPr marL="2743200" lvl="7" indent="-257175" algn="l">
              <a:lnSpc>
                <a:spcPct val="90000"/>
              </a:lnSpc>
              <a:spcBef>
                <a:spcPts val="156"/>
              </a:spcBef>
              <a:spcAft>
                <a:spcPts val="0"/>
              </a:spcAft>
              <a:buClr>
                <a:schemeClr val="dk1"/>
              </a:buClr>
              <a:buSzPts val="1800"/>
              <a:buChar char="•"/>
              <a:defRPr/>
            </a:lvl8pPr>
            <a:lvl9pPr marL="3086100" lvl="8" indent="-257175" algn="l">
              <a:lnSpc>
                <a:spcPct val="90000"/>
              </a:lnSpc>
              <a:spcBef>
                <a:spcPts val="156"/>
              </a:spcBef>
              <a:spcAft>
                <a:spcPts val="0"/>
              </a:spcAft>
              <a:buClr>
                <a:schemeClr val="dk1"/>
              </a:buClr>
              <a:buSzPts val="1800"/>
              <a:buChar char="•"/>
              <a:defRPr/>
            </a:lvl9pPr>
          </a:lstStyle>
          <a:p>
            <a:endParaRPr/>
          </a:p>
        </p:txBody>
      </p:sp>
      <p:sp>
        <p:nvSpPr>
          <p:cNvPr id="111" name="Google Shape;111;p51"/>
          <p:cNvSpPr txBox="1">
            <a:spLocks noGrp="1"/>
          </p:cNvSpPr>
          <p:nvPr>
            <p:ph type="title"/>
          </p:nvPr>
        </p:nvSpPr>
        <p:spPr>
          <a:xfrm>
            <a:off x="363541" y="306966"/>
            <a:ext cx="8416925" cy="625644"/>
          </a:xfrm>
          <a:prstGeom prst="rect">
            <a:avLst/>
          </a:prstGeom>
          <a:noFill/>
          <a:ln>
            <a:noFill/>
          </a:ln>
        </p:spPr>
        <p:txBody>
          <a:bodyPr spcFirstLastPara="1" wrap="square" lIns="91425" tIns="45700" rIns="91425" bIns="45700" anchor="b" anchorCtr="0">
            <a:sp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213767414"/>
      </p:ext>
    </p:extLst>
  </p:cSld>
  <p:clrMapOvr>
    <a:masterClrMapping/>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wo Photos and Takeaway">
  <p:cSld name="Two Photos and Takeaway">
    <p:spTree>
      <p:nvGrpSpPr>
        <p:cNvPr id="1" name="Shape 112"/>
        <p:cNvGrpSpPr/>
        <p:nvPr/>
      </p:nvGrpSpPr>
      <p:grpSpPr>
        <a:xfrm>
          <a:off x="0" y="0"/>
          <a:ext cx="0" cy="0"/>
          <a:chOff x="0" y="0"/>
          <a:chExt cx="0" cy="0"/>
        </a:xfrm>
      </p:grpSpPr>
      <p:sp>
        <p:nvSpPr>
          <p:cNvPr id="113" name="Google Shape;113;p52"/>
          <p:cNvSpPr>
            <a:spLocks noGrp="1"/>
          </p:cNvSpPr>
          <p:nvPr>
            <p:ph type="pic" idx="2"/>
          </p:nvPr>
        </p:nvSpPr>
        <p:spPr>
          <a:xfrm>
            <a:off x="4" y="1007707"/>
            <a:ext cx="3034145" cy="3551594"/>
          </a:xfrm>
          <a:prstGeom prst="rect">
            <a:avLst/>
          </a:prstGeom>
          <a:noFill/>
          <a:ln>
            <a:noFill/>
          </a:ln>
        </p:spPr>
      </p:sp>
      <p:sp>
        <p:nvSpPr>
          <p:cNvPr id="114" name="Google Shape;114;p52"/>
          <p:cNvSpPr>
            <a:spLocks noGrp="1"/>
          </p:cNvSpPr>
          <p:nvPr>
            <p:ph type="pic" idx="3"/>
          </p:nvPr>
        </p:nvSpPr>
        <p:spPr>
          <a:xfrm>
            <a:off x="6109858" y="1007707"/>
            <a:ext cx="3034145" cy="3551594"/>
          </a:xfrm>
          <a:prstGeom prst="rect">
            <a:avLst/>
          </a:prstGeom>
          <a:noFill/>
          <a:ln>
            <a:noFill/>
          </a:ln>
        </p:spPr>
      </p:sp>
      <p:sp>
        <p:nvSpPr>
          <p:cNvPr id="115" name="Google Shape;115;p52"/>
          <p:cNvSpPr txBox="1">
            <a:spLocks noGrp="1"/>
          </p:cNvSpPr>
          <p:nvPr>
            <p:ph type="body" idx="1"/>
          </p:nvPr>
        </p:nvSpPr>
        <p:spPr>
          <a:xfrm>
            <a:off x="3063240" y="1005842"/>
            <a:ext cx="3017520" cy="3553460"/>
          </a:xfrm>
          <a:prstGeom prst="rect">
            <a:avLst/>
          </a:prstGeom>
          <a:solidFill>
            <a:schemeClr val="accent1"/>
          </a:solidFill>
          <a:ln>
            <a:noFill/>
          </a:ln>
        </p:spPr>
        <p:txBody>
          <a:bodyPr spcFirstLastPara="1" wrap="square" lIns="182875" tIns="182875" rIns="182875" bIns="182875" anchor="ctr" anchorCtr="0">
            <a:noAutofit/>
          </a:bodyPr>
          <a:lstStyle>
            <a:lvl1pPr marL="342900" lvl="0" indent="-171450" algn="l">
              <a:lnSpc>
                <a:spcPct val="100000"/>
              </a:lnSpc>
              <a:spcBef>
                <a:spcPts val="545"/>
              </a:spcBef>
              <a:spcAft>
                <a:spcPts val="0"/>
              </a:spcAft>
              <a:buSzPts val="2400"/>
              <a:buNone/>
              <a:defRPr sz="2000">
                <a:solidFill>
                  <a:schemeClr val="lt1"/>
                </a:solidFill>
              </a:defRPr>
            </a:lvl1pPr>
            <a:lvl2pPr marL="685800" lvl="1" indent="-248602" algn="l">
              <a:lnSpc>
                <a:spcPct val="100000"/>
              </a:lnSpc>
              <a:spcBef>
                <a:spcPts val="400"/>
              </a:spcBef>
              <a:spcAft>
                <a:spcPts val="0"/>
              </a:spcAft>
              <a:buSzPts val="1620"/>
              <a:buChar char="–"/>
              <a:defRPr/>
            </a:lvl2pPr>
            <a:lvl3pPr marL="1028700" lvl="2" indent="-248602" algn="l">
              <a:lnSpc>
                <a:spcPct val="100000"/>
              </a:lnSpc>
              <a:spcBef>
                <a:spcPts val="400"/>
              </a:spcBef>
              <a:spcAft>
                <a:spcPts val="0"/>
              </a:spcAft>
              <a:buSzPts val="1620"/>
              <a:buChar char="•"/>
              <a:defRPr/>
            </a:lvl3pPr>
            <a:lvl4pPr marL="1371600" lvl="3" indent="-248602" algn="l">
              <a:lnSpc>
                <a:spcPct val="100000"/>
              </a:lnSpc>
              <a:spcBef>
                <a:spcPts val="300"/>
              </a:spcBef>
              <a:spcAft>
                <a:spcPts val="0"/>
              </a:spcAft>
              <a:buSzPts val="1620"/>
              <a:buChar char="–"/>
              <a:defRPr/>
            </a:lvl4pPr>
            <a:lvl5pPr marL="1714500" lvl="4" indent="-248603" algn="l">
              <a:lnSpc>
                <a:spcPct val="100000"/>
              </a:lnSpc>
              <a:spcBef>
                <a:spcPts val="300"/>
              </a:spcBef>
              <a:spcAft>
                <a:spcPts val="0"/>
              </a:spcAft>
              <a:buSzPts val="1620"/>
              <a:buChar char="•"/>
              <a:defRPr/>
            </a:lvl5pPr>
            <a:lvl6pPr marL="2057400" lvl="5" indent="-171450" algn="l">
              <a:lnSpc>
                <a:spcPct val="90000"/>
              </a:lnSpc>
              <a:spcBef>
                <a:spcPts val="156"/>
              </a:spcBef>
              <a:spcAft>
                <a:spcPts val="0"/>
              </a:spcAft>
              <a:buClr>
                <a:schemeClr val="dk1"/>
              </a:buClr>
              <a:buSzPts val="1800"/>
              <a:buNone/>
              <a:defRPr/>
            </a:lvl6pPr>
            <a:lvl7pPr marL="2400300" lvl="6" indent="-257175" algn="l">
              <a:lnSpc>
                <a:spcPct val="90000"/>
              </a:lnSpc>
              <a:spcBef>
                <a:spcPts val="156"/>
              </a:spcBef>
              <a:spcAft>
                <a:spcPts val="0"/>
              </a:spcAft>
              <a:buClr>
                <a:schemeClr val="dk1"/>
              </a:buClr>
              <a:buSzPts val="1800"/>
              <a:buChar char="•"/>
              <a:defRPr/>
            </a:lvl7pPr>
            <a:lvl8pPr marL="2743200" lvl="7" indent="-257175" algn="l">
              <a:lnSpc>
                <a:spcPct val="90000"/>
              </a:lnSpc>
              <a:spcBef>
                <a:spcPts val="156"/>
              </a:spcBef>
              <a:spcAft>
                <a:spcPts val="0"/>
              </a:spcAft>
              <a:buClr>
                <a:schemeClr val="dk1"/>
              </a:buClr>
              <a:buSzPts val="1800"/>
              <a:buChar char="•"/>
              <a:defRPr/>
            </a:lvl8pPr>
            <a:lvl9pPr marL="3086100" lvl="8" indent="-257175" algn="l">
              <a:lnSpc>
                <a:spcPct val="90000"/>
              </a:lnSpc>
              <a:spcBef>
                <a:spcPts val="156"/>
              </a:spcBef>
              <a:spcAft>
                <a:spcPts val="0"/>
              </a:spcAft>
              <a:buClr>
                <a:schemeClr val="dk1"/>
              </a:buClr>
              <a:buSzPts val="1800"/>
              <a:buChar char="•"/>
              <a:defRPr/>
            </a:lvl9pPr>
          </a:lstStyle>
          <a:p>
            <a:endParaRPr/>
          </a:p>
        </p:txBody>
      </p:sp>
      <p:sp>
        <p:nvSpPr>
          <p:cNvPr id="116" name="Google Shape;116;p52"/>
          <p:cNvSpPr txBox="1">
            <a:spLocks noGrp="1"/>
          </p:cNvSpPr>
          <p:nvPr>
            <p:ph type="title"/>
          </p:nvPr>
        </p:nvSpPr>
        <p:spPr>
          <a:xfrm>
            <a:off x="363541" y="306966"/>
            <a:ext cx="8416925" cy="625644"/>
          </a:xfrm>
          <a:prstGeom prst="rect">
            <a:avLst/>
          </a:prstGeom>
          <a:noFill/>
          <a:ln>
            <a:noFill/>
          </a:ln>
        </p:spPr>
        <p:txBody>
          <a:bodyPr spcFirstLastPara="1" wrap="square" lIns="91425" tIns="45700" rIns="91425" bIns="45700" anchor="b" anchorCtr="0">
            <a:sp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3793185894"/>
      </p:ext>
    </p:extLst>
  </p:cSld>
  <p:clrMapOvr>
    <a:masterClrMapping/>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Photo and Content (right)">
  <p:cSld name="Photo and Content (right)">
    <p:spTree>
      <p:nvGrpSpPr>
        <p:cNvPr id="1" name="Shape 117"/>
        <p:cNvGrpSpPr/>
        <p:nvPr/>
      </p:nvGrpSpPr>
      <p:grpSpPr>
        <a:xfrm>
          <a:off x="0" y="0"/>
          <a:ext cx="0" cy="0"/>
          <a:chOff x="0" y="0"/>
          <a:chExt cx="0" cy="0"/>
        </a:xfrm>
      </p:grpSpPr>
      <p:sp>
        <p:nvSpPr>
          <p:cNvPr id="118" name="Google Shape;118;p53"/>
          <p:cNvSpPr/>
          <p:nvPr/>
        </p:nvSpPr>
        <p:spPr>
          <a:xfrm>
            <a:off x="1" y="1007707"/>
            <a:ext cx="6004458" cy="3551594"/>
          </a:xfrm>
          <a:prstGeom prst="rect">
            <a:avLst/>
          </a:prstGeom>
          <a:solidFill>
            <a:srgbClr val="E1E1E3"/>
          </a:solidFill>
          <a:ln>
            <a:noFill/>
          </a:ln>
        </p:spPr>
        <p:txBody>
          <a:bodyPr spcFirstLastPara="1" wrap="square" lIns="68569" tIns="34275" rIns="68569" bIns="34275" anchor="ctr" anchorCtr="0">
            <a:noAutofit/>
          </a:bodyPr>
          <a:lstStyle/>
          <a:p>
            <a:pPr marL="0" marR="0" lvl="0" indent="0" algn="ctr" rtl="0">
              <a:spcBef>
                <a:spcPts val="0"/>
              </a:spcBef>
              <a:spcAft>
                <a:spcPts val="0"/>
              </a:spcAft>
              <a:buNone/>
            </a:pPr>
            <a:endParaRPr sz="521">
              <a:solidFill>
                <a:srgbClr val="FFFFFF"/>
              </a:solidFill>
              <a:latin typeface="Arial"/>
              <a:ea typeface="Arial"/>
              <a:cs typeface="Arial"/>
              <a:sym typeface="Arial"/>
            </a:endParaRPr>
          </a:p>
        </p:txBody>
      </p:sp>
      <p:sp>
        <p:nvSpPr>
          <p:cNvPr id="119" name="Google Shape;119;p53"/>
          <p:cNvSpPr>
            <a:spLocks noGrp="1"/>
          </p:cNvSpPr>
          <p:nvPr>
            <p:ph type="pic" idx="2"/>
          </p:nvPr>
        </p:nvSpPr>
        <p:spPr>
          <a:xfrm>
            <a:off x="6048303" y="1007418"/>
            <a:ext cx="3096491" cy="2863127"/>
          </a:xfrm>
          <a:prstGeom prst="rect">
            <a:avLst/>
          </a:prstGeom>
          <a:noFill/>
          <a:ln>
            <a:noFill/>
          </a:ln>
        </p:spPr>
      </p:sp>
      <p:sp>
        <p:nvSpPr>
          <p:cNvPr id="120" name="Google Shape;120;p53"/>
          <p:cNvSpPr txBox="1">
            <a:spLocks noGrp="1"/>
          </p:cNvSpPr>
          <p:nvPr>
            <p:ph type="body" idx="1"/>
          </p:nvPr>
        </p:nvSpPr>
        <p:spPr>
          <a:xfrm>
            <a:off x="6048299" y="3870545"/>
            <a:ext cx="3096096" cy="688759"/>
          </a:xfrm>
          <a:prstGeom prst="rect">
            <a:avLst/>
          </a:prstGeom>
          <a:solidFill>
            <a:schemeClr val="accent1"/>
          </a:solidFill>
          <a:ln>
            <a:noFill/>
          </a:ln>
        </p:spPr>
        <p:txBody>
          <a:bodyPr spcFirstLastPara="1" wrap="square" lIns="91425" tIns="45700" rIns="91425" bIns="45700" anchor="ctr" anchorCtr="0">
            <a:noAutofit/>
          </a:bodyPr>
          <a:lstStyle>
            <a:lvl1pPr marL="342900" lvl="0" indent="-171450" algn="ctr">
              <a:lnSpc>
                <a:spcPct val="100000"/>
              </a:lnSpc>
              <a:spcBef>
                <a:spcPts val="600"/>
              </a:spcBef>
              <a:spcAft>
                <a:spcPts val="0"/>
              </a:spcAft>
              <a:buSzPts val="2400"/>
              <a:buNone/>
              <a:defRPr sz="2000">
                <a:solidFill>
                  <a:schemeClr val="lt1"/>
                </a:solidFill>
              </a:defRPr>
            </a:lvl1pPr>
            <a:lvl2pPr marL="685800" lvl="1" indent="-248602" algn="l">
              <a:lnSpc>
                <a:spcPct val="100000"/>
              </a:lnSpc>
              <a:spcBef>
                <a:spcPts val="400"/>
              </a:spcBef>
              <a:spcAft>
                <a:spcPts val="0"/>
              </a:spcAft>
              <a:buSzPts val="1620"/>
              <a:buChar char="–"/>
              <a:defRPr/>
            </a:lvl2pPr>
            <a:lvl3pPr marL="1028700" lvl="2" indent="-248602" algn="l">
              <a:lnSpc>
                <a:spcPct val="100000"/>
              </a:lnSpc>
              <a:spcBef>
                <a:spcPts val="400"/>
              </a:spcBef>
              <a:spcAft>
                <a:spcPts val="0"/>
              </a:spcAft>
              <a:buSzPts val="1620"/>
              <a:buChar char="•"/>
              <a:defRPr/>
            </a:lvl3pPr>
            <a:lvl4pPr marL="1371600" lvl="3" indent="-248602" algn="l">
              <a:lnSpc>
                <a:spcPct val="100000"/>
              </a:lnSpc>
              <a:spcBef>
                <a:spcPts val="300"/>
              </a:spcBef>
              <a:spcAft>
                <a:spcPts val="0"/>
              </a:spcAft>
              <a:buSzPts val="1620"/>
              <a:buChar char="–"/>
              <a:defRPr/>
            </a:lvl4pPr>
            <a:lvl5pPr marL="1714500" lvl="4" indent="-248603" algn="l">
              <a:lnSpc>
                <a:spcPct val="100000"/>
              </a:lnSpc>
              <a:spcBef>
                <a:spcPts val="300"/>
              </a:spcBef>
              <a:spcAft>
                <a:spcPts val="0"/>
              </a:spcAft>
              <a:buSzPts val="1620"/>
              <a:buChar char="•"/>
              <a:defRPr/>
            </a:lvl5pPr>
            <a:lvl6pPr marL="2057400" lvl="5" indent="-171450" algn="l">
              <a:lnSpc>
                <a:spcPct val="90000"/>
              </a:lnSpc>
              <a:spcBef>
                <a:spcPts val="156"/>
              </a:spcBef>
              <a:spcAft>
                <a:spcPts val="0"/>
              </a:spcAft>
              <a:buClr>
                <a:schemeClr val="dk1"/>
              </a:buClr>
              <a:buSzPts val="1800"/>
              <a:buNone/>
              <a:defRPr/>
            </a:lvl6pPr>
            <a:lvl7pPr marL="2400300" lvl="6" indent="-257175" algn="l">
              <a:lnSpc>
                <a:spcPct val="90000"/>
              </a:lnSpc>
              <a:spcBef>
                <a:spcPts val="156"/>
              </a:spcBef>
              <a:spcAft>
                <a:spcPts val="0"/>
              </a:spcAft>
              <a:buClr>
                <a:schemeClr val="dk1"/>
              </a:buClr>
              <a:buSzPts val="1800"/>
              <a:buChar char="•"/>
              <a:defRPr/>
            </a:lvl7pPr>
            <a:lvl8pPr marL="2743200" lvl="7" indent="-257175" algn="l">
              <a:lnSpc>
                <a:spcPct val="90000"/>
              </a:lnSpc>
              <a:spcBef>
                <a:spcPts val="156"/>
              </a:spcBef>
              <a:spcAft>
                <a:spcPts val="0"/>
              </a:spcAft>
              <a:buClr>
                <a:schemeClr val="dk1"/>
              </a:buClr>
              <a:buSzPts val="1800"/>
              <a:buChar char="•"/>
              <a:defRPr/>
            </a:lvl8pPr>
            <a:lvl9pPr marL="3086100" lvl="8" indent="-257175" algn="l">
              <a:lnSpc>
                <a:spcPct val="90000"/>
              </a:lnSpc>
              <a:spcBef>
                <a:spcPts val="156"/>
              </a:spcBef>
              <a:spcAft>
                <a:spcPts val="0"/>
              </a:spcAft>
              <a:buClr>
                <a:schemeClr val="dk1"/>
              </a:buClr>
              <a:buSzPts val="1800"/>
              <a:buChar char="•"/>
              <a:defRPr/>
            </a:lvl9pPr>
          </a:lstStyle>
          <a:p>
            <a:endParaRPr/>
          </a:p>
        </p:txBody>
      </p:sp>
      <p:sp>
        <p:nvSpPr>
          <p:cNvPr id="121" name="Google Shape;121;p53"/>
          <p:cNvSpPr txBox="1">
            <a:spLocks noGrp="1"/>
          </p:cNvSpPr>
          <p:nvPr>
            <p:ph type="body" idx="3"/>
          </p:nvPr>
        </p:nvSpPr>
        <p:spPr>
          <a:xfrm>
            <a:off x="363539" y="1280163"/>
            <a:ext cx="5640921" cy="3172843"/>
          </a:xfrm>
          <a:prstGeom prst="rect">
            <a:avLst/>
          </a:prstGeom>
          <a:noFill/>
          <a:ln>
            <a:noFill/>
          </a:ln>
        </p:spPr>
        <p:txBody>
          <a:bodyPr spcFirstLastPara="1" wrap="square" lIns="91425" tIns="45700" rIns="91425" bIns="45700" anchor="t" anchorCtr="0">
            <a:noAutofit/>
          </a:bodyPr>
          <a:lstStyle>
            <a:lvl1pPr marL="342900" lvl="0" indent="-248603" algn="l">
              <a:lnSpc>
                <a:spcPct val="100000"/>
              </a:lnSpc>
              <a:spcBef>
                <a:spcPts val="600"/>
              </a:spcBef>
              <a:spcAft>
                <a:spcPts val="0"/>
              </a:spcAft>
              <a:buSzPts val="1620"/>
              <a:buChar char="•"/>
              <a:defRPr/>
            </a:lvl1pPr>
            <a:lvl2pPr marL="685800" lvl="1" indent="-248602" algn="l">
              <a:lnSpc>
                <a:spcPct val="100000"/>
              </a:lnSpc>
              <a:spcBef>
                <a:spcPts val="400"/>
              </a:spcBef>
              <a:spcAft>
                <a:spcPts val="0"/>
              </a:spcAft>
              <a:buSzPts val="1620"/>
              <a:buChar char="–"/>
              <a:defRPr/>
            </a:lvl2pPr>
            <a:lvl3pPr marL="1028700" lvl="2" indent="-248602" algn="l">
              <a:lnSpc>
                <a:spcPct val="100000"/>
              </a:lnSpc>
              <a:spcBef>
                <a:spcPts val="400"/>
              </a:spcBef>
              <a:spcAft>
                <a:spcPts val="0"/>
              </a:spcAft>
              <a:buSzPts val="1620"/>
              <a:buChar char="•"/>
              <a:defRPr/>
            </a:lvl3pPr>
            <a:lvl4pPr marL="1371600" lvl="3" indent="-248602" algn="l">
              <a:lnSpc>
                <a:spcPct val="100000"/>
              </a:lnSpc>
              <a:spcBef>
                <a:spcPts val="300"/>
              </a:spcBef>
              <a:spcAft>
                <a:spcPts val="0"/>
              </a:spcAft>
              <a:buSzPts val="1620"/>
              <a:buChar char="–"/>
              <a:defRPr/>
            </a:lvl4pPr>
            <a:lvl5pPr marL="1714500" lvl="4" indent="-248603" algn="l">
              <a:lnSpc>
                <a:spcPct val="100000"/>
              </a:lnSpc>
              <a:spcBef>
                <a:spcPts val="300"/>
              </a:spcBef>
              <a:spcAft>
                <a:spcPts val="0"/>
              </a:spcAft>
              <a:buSzPts val="1620"/>
              <a:buChar char="•"/>
              <a:defRPr/>
            </a:lvl5pPr>
            <a:lvl6pPr marL="2057400" lvl="5" indent="-171450" algn="l">
              <a:lnSpc>
                <a:spcPct val="90000"/>
              </a:lnSpc>
              <a:spcBef>
                <a:spcPts val="156"/>
              </a:spcBef>
              <a:spcAft>
                <a:spcPts val="0"/>
              </a:spcAft>
              <a:buClr>
                <a:schemeClr val="dk1"/>
              </a:buClr>
              <a:buSzPts val="1800"/>
              <a:buNone/>
              <a:defRPr/>
            </a:lvl6pPr>
            <a:lvl7pPr marL="2400300" lvl="6" indent="-257175" algn="l">
              <a:lnSpc>
                <a:spcPct val="90000"/>
              </a:lnSpc>
              <a:spcBef>
                <a:spcPts val="156"/>
              </a:spcBef>
              <a:spcAft>
                <a:spcPts val="0"/>
              </a:spcAft>
              <a:buClr>
                <a:schemeClr val="dk1"/>
              </a:buClr>
              <a:buSzPts val="1800"/>
              <a:buChar char="•"/>
              <a:defRPr/>
            </a:lvl7pPr>
            <a:lvl8pPr marL="2743200" lvl="7" indent="-257175" algn="l">
              <a:lnSpc>
                <a:spcPct val="90000"/>
              </a:lnSpc>
              <a:spcBef>
                <a:spcPts val="156"/>
              </a:spcBef>
              <a:spcAft>
                <a:spcPts val="0"/>
              </a:spcAft>
              <a:buClr>
                <a:schemeClr val="dk1"/>
              </a:buClr>
              <a:buSzPts val="1800"/>
              <a:buChar char="•"/>
              <a:defRPr/>
            </a:lvl8pPr>
            <a:lvl9pPr marL="3086100" lvl="8" indent="-257175" algn="l">
              <a:lnSpc>
                <a:spcPct val="90000"/>
              </a:lnSpc>
              <a:spcBef>
                <a:spcPts val="156"/>
              </a:spcBef>
              <a:spcAft>
                <a:spcPts val="0"/>
              </a:spcAft>
              <a:buClr>
                <a:schemeClr val="dk1"/>
              </a:buClr>
              <a:buSzPts val="1800"/>
              <a:buChar char="•"/>
              <a:defRPr/>
            </a:lvl9pPr>
          </a:lstStyle>
          <a:p>
            <a:endParaRPr/>
          </a:p>
        </p:txBody>
      </p:sp>
      <p:sp>
        <p:nvSpPr>
          <p:cNvPr id="122" name="Google Shape;122;p53"/>
          <p:cNvSpPr txBox="1">
            <a:spLocks noGrp="1"/>
          </p:cNvSpPr>
          <p:nvPr>
            <p:ph type="title"/>
          </p:nvPr>
        </p:nvSpPr>
        <p:spPr>
          <a:xfrm>
            <a:off x="363541" y="306966"/>
            <a:ext cx="8416925" cy="625644"/>
          </a:xfrm>
          <a:prstGeom prst="rect">
            <a:avLst/>
          </a:prstGeom>
          <a:noFill/>
          <a:ln>
            <a:noFill/>
          </a:ln>
        </p:spPr>
        <p:txBody>
          <a:bodyPr spcFirstLastPara="1" wrap="square" lIns="91425" tIns="45700" rIns="91425" bIns="45700" anchor="b" anchorCtr="0">
            <a:sp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3124812104"/>
      </p:ext>
    </p:extLst>
  </p:cSld>
  <p:clrMapOvr>
    <a:masterClrMapping/>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Photo and Content (left)">
  <p:cSld name="Photo and Content (left)">
    <p:spTree>
      <p:nvGrpSpPr>
        <p:cNvPr id="1" name="Shape 123"/>
        <p:cNvGrpSpPr/>
        <p:nvPr/>
      </p:nvGrpSpPr>
      <p:grpSpPr>
        <a:xfrm>
          <a:off x="0" y="0"/>
          <a:ext cx="0" cy="0"/>
          <a:chOff x="0" y="0"/>
          <a:chExt cx="0" cy="0"/>
        </a:xfrm>
      </p:grpSpPr>
      <p:sp>
        <p:nvSpPr>
          <p:cNvPr id="124" name="Google Shape;124;p54"/>
          <p:cNvSpPr/>
          <p:nvPr/>
        </p:nvSpPr>
        <p:spPr>
          <a:xfrm>
            <a:off x="3140023" y="1007707"/>
            <a:ext cx="6003978" cy="3551594"/>
          </a:xfrm>
          <a:prstGeom prst="rect">
            <a:avLst/>
          </a:prstGeom>
          <a:solidFill>
            <a:srgbClr val="E1E1E3"/>
          </a:solidFill>
          <a:ln>
            <a:noFill/>
          </a:ln>
        </p:spPr>
        <p:txBody>
          <a:bodyPr spcFirstLastPara="1" wrap="square" lIns="68569" tIns="34275" rIns="68569" bIns="34275" anchor="ctr" anchorCtr="0">
            <a:noAutofit/>
          </a:bodyPr>
          <a:lstStyle/>
          <a:p>
            <a:pPr marL="0" marR="0" lvl="0" indent="0" algn="ctr" rtl="0">
              <a:spcBef>
                <a:spcPts val="0"/>
              </a:spcBef>
              <a:spcAft>
                <a:spcPts val="0"/>
              </a:spcAft>
              <a:buNone/>
            </a:pPr>
            <a:endParaRPr sz="521">
              <a:solidFill>
                <a:srgbClr val="FFFFFF"/>
              </a:solidFill>
              <a:latin typeface="Arial"/>
              <a:ea typeface="Arial"/>
              <a:cs typeface="Arial"/>
              <a:sym typeface="Arial"/>
            </a:endParaRPr>
          </a:p>
        </p:txBody>
      </p:sp>
      <p:sp>
        <p:nvSpPr>
          <p:cNvPr id="125" name="Google Shape;125;p54"/>
          <p:cNvSpPr>
            <a:spLocks noGrp="1"/>
          </p:cNvSpPr>
          <p:nvPr>
            <p:ph type="pic" idx="2"/>
          </p:nvPr>
        </p:nvSpPr>
        <p:spPr>
          <a:xfrm>
            <a:off x="-308" y="1007418"/>
            <a:ext cx="3096491" cy="2866085"/>
          </a:xfrm>
          <a:prstGeom prst="rect">
            <a:avLst/>
          </a:prstGeom>
          <a:noFill/>
          <a:ln>
            <a:noFill/>
          </a:ln>
        </p:spPr>
      </p:sp>
      <p:sp>
        <p:nvSpPr>
          <p:cNvPr id="126" name="Google Shape;126;p54"/>
          <p:cNvSpPr txBox="1">
            <a:spLocks noGrp="1"/>
          </p:cNvSpPr>
          <p:nvPr>
            <p:ph type="body" idx="1"/>
          </p:nvPr>
        </p:nvSpPr>
        <p:spPr>
          <a:xfrm>
            <a:off x="-310" y="3873500"/>
            <a:ext cx="3096096" cy="685800"/>
          </a:xfrm>
          <a:prstGeom prst="rect">
            <a:avLst/>
          </a:prstGeom>
          <a:solidFill>
            <a:schemeClr val="accent1"/>
          </a:solidFill>
          <a:ln>
            <a:noFill/>
          </a:ln>
        </p:spPr>
        <p:txBody>
          <a:bodyPr spcFirstLastPara="1" wrap="square" lIns="91425" tIns="45700" rIns="91425" bIns="45700" anchor="ctr" anchorCtr="0">
            <a:noAutofit/>
          </a:bodyPr>
          <a:lstStyle>
            <a:lvl1pPr marL="342900" lvl="0" indent="-171450" algn="ctr">
              <a:lnSpc>
                <a:spcPct val="100000"/>
              </a:lnSpc>
              <a:spcBef>
                <a:spcPts val="600"/>
              </a:spcBef>
              <a:spcAft>
                <a:spcPts val="0"/>
              </a:spcAft>
              <a:buSzPts val="2400"/>
              <a:buNone/>
              <a:defRPr sz="2000">
                <a:solidFill>
                  <a:schemeClr val="lt1"/>
                </a:solidFill>
              </a:defRPr>
            </a:lvl1pPr>
            <a:lvl2pPr marL="685800" lvl="1" indent="-248602" algn="l">
              <a:lnSpc>
                <a:spcPct val="100000"/>
              </a:lnSpc>
              <a:spcBef>
                <a:spcPts val="400"/>
              </a:spcBef>
              <a:spcAft>
                <a:spcPts val="0"/>
              </a:spcAft>
              <a:buSzPts val="1620"/>
              <a:buChar char="–"/>
              <a:defRPr/>
            </a:lvl2pPr>
            <a:lvl3pPr marL="1028700" lvl="2" indent="-248602" algn="l">
              <a:lnSpc>
                <a:spcPct val="100000"/>
              </a:lnSpc>
              <a:spcBef>
                <a:spcPts val="400"/>
              </a:spcBef>
              <a:spcAft>
                <a:spcPts val="0"/>
              </a:spcAft>
              <a:buSzPts val="1620"/>
              <a:buChar char="•"/>
              <a:defRPr/>
            </a:lvl3pPr>
            <a:lvl4pPr marL="1371600" lvl="3" indent="-248602" algn="l">
              <a:lnSpc>
                <a:spcPct val="100000"/>
              </a:lnSpc>
              <a:spcBef>
                <a:spcPts val="300"/>
              </a:spcBef>
              <a:spcAft>
                <a:spcPts val="0"/>
              </a:spcAft>
              <a:buSzPts val="1620"/>
              <a:buChar char="–"/>
              <a:defRPr/>
            </a:lvl4pPr>
            <a:lvl5pPr marL="1714500" lvl="4" indent="-248603" algn="l">
              <a:lnSpc>
                <a:spcPct val="100000"/>
              </a:lnSpc>
              <a:spcBef>
                <a:spcPts val="300"/>
              </a:spcBef>
              <a:spcAft>
                <a:spcPts val="0"/>
              </a:spcAft>
              <a:buSzPts val="1620"/>
              <a:buChar char="•"/>
              <a:defRPr/>
            </a:lvl5pPr>
            <a:lvl6pPr marL="2057400" lvl="5" indent="-171450" algn="l">
              <a:lnSpc>
                <a:spcPct val="90000"/>
              </a:lnSpc>
              <a:spcBef>
                <a:spcPts val="156"/>
              </a:spcBef>
              <a:spcAft>
                <a:spcPts val="0"/>
              </a:spcAft>
              <a:buClr>
                <a:schemeClr val="dk1"/>
              </a:buClr>
              <a:buSzPts val="1800"/>
              <a:buNone/>
              <a:defRPr/>
            </a:lvl6pPr>
            <a:lvl7pPr marL="2400300" lvl="6" indent="-257175" algn="l">
              <a:lnSpc>
                <a:spcPct val="90000"/>
              </a:lnSpc>
              <a:spcBef>
                <a:spcPts val="156"/>
              </a:spcBef>
              <a:spcAft>
                <a:spcPts val="0"/>
              </a:spcAft>
              <a:buClr>
                <a:schemeClr val="dk1"/>
              </a:buClr>
              <a:buSzPts val="1800"/>
              <a:buChar char="•"/>
              <a:defRPr/>
            </a:lvl7pPr>
            <a:lvl8pPr marL="2743200" lvl="7" indent="-257175" algn="l">
              <a:lnSpc>
                <a:spcPct val="90000"/>
              </a:lnSpc>
              <a:spcBef>
                <a:spcPts val="156"/>
              </a:spcBef>
              <a:spcAft>
                <a:spcPts val="0"/>
              </a:spcAft>
              <a:buClr>
                <a:schemeClr val="dk1"/>
              </a:buClr>
              <a:buSzPts val="1800"/>
              <a:buChar char="•"/>
              <a:defRPr/>
            </a:lvl8pPr>
            <a:lvl9pPr marL="3086100" lvl="8" indent="-257175" algn="l">
              <a:lnSpc>
                <a:spcPct val="90000"/>
              </a:lnSpc>
              <a:spcBef>
                <a:spcPts val="156"/>
              </a:spcBef>
              <a:spcAft>
                <a:spcPts val="0"/>
              </a:spcAft>
              <a:buClr>
                <a:schemeClr val="dk1"/>
              </a:buClr>
              <a:buSzPts val="1800"/>
              <a:buChar char="•"/>
              <a:defRPr/>
            </a:lvl9pPr>
          </a:lstStyle>
          <a:p>
            <a:endParaRPr/>
          </a:p>
        </p:txBody>
      </p:sp>
      <p:sp>
        <p:nvSpPr>
          <p:cNvPr id="127" name="Google Shape;127;p54"/>
          <p:cNvSpPr txBox="1">
            <a:spLocks noGrp="1"/>
          </p:cNvSpPr>
          <p:nvPr>
            <p:ph type="body" idx="3"/>
          </p:nvPr>
        </p:nvSpPr>
        <p:spPr>
          <a:xfrm>
            <a:off x="3225455" y="1280163"/>
            <a:ext cx="5555011" cy="3222947"/>
          </a:xfrm>
          <a:prstGeom prst="rect">
            <a:avLst/>
          </a:prstGeom>
          <a:noFill/>
          <a:ln>
            <a:noFill/>
          </a:ln>
        </p:spPr>
        <p:txBody>
          <a:bodyPr spcFirstLastPara="1" wrap="square" lIns="91425" tIns="45700" rIns="91425" bIns="45700" anchor="t" anchorCtr="0">
            <a:noAutofit/>
          </a:bodyPr>
          <a:lstStyle>
            <a:lvl1pPr marL="342900" lvl="0" indent="-248603" algn="l">
              <a:lnSpc>
                <a:spcPct val="100000"/>
              </a:lnSpc>
              <a:spcBef>
                <a:spcPts val="600"/>
              </a:spcBef>
              <a:spcAft>
                <a:spcPts val="0"/>
              </a:spcAft>
              <a:buSzPts val="1620"/>
              <a:buChar char="•"/>
              <a:defRPr/>
            </a:lvl1pPr>
            <a:lvl2pPr marL="685800" lvl="1" indent="-248602" algn="l">
              <a:lnSpc>
                <a:spcPct val="100000"/>
              </a:lnSpc>
              <a:spcBef>
                <a:spcPts val="400"/>
              </a:spcBef>
              <a:spcAft>
                <a:spcPts val="0"/>
              </a:spcAft>
              <a:buSzPts val="1620"/>
              <a:buChar char="–"/>
              <a:defRPr/>
            </a:lvl2pPr>
            <a:lvl3pPr marL="1028700" lvl="2" indent="-248602" algn="l">
              <a:lnSpc>
                <a:spcPct val="100000"/>
              </a:lnSpc>
              <a:spcBef>
                <a:spcPts val="400"/>
              </a:spcBef>
              <a:spcAft>
                <a:spcPts val="0"/>
              </a:spcAft>
              <a:buSzPts val="1620"/>
              <a:buChar char="•"/>
              <a:defRPr/>
            </a:lvl3pPr>
            <a:lvl4pPr marL="1371600" lvl="3" indent="-248602" algn="l">
              <a:lnSpc>
                <a:spcPct val="100000"/>
              </a:lnSpc>
              <a:spcBef>
                <a:spcPts val="300"/>
              </a:spcBef>
              <a:spcAft>
                <a:spcPts val="0"/>
              </a:spcAft>
              <a:buSzPts val="1620"/>
              <a:buChar char="–"/>
              <a:defRPr/>
            </a:lvl4pPr>
            <a:lvl5pPr marL="1714500" lvl="4" indent="-248603" algn="l">
              <a:lnSpc>
                <a:spcPct val="100000"/>
              </a:lnSpc>
              <a:spcBef>
                <a:spcPts val="300"/>
              </a:spcBef>
              <a:spcAft>
                <a:spcPts val="0"/>
              </a:spcAft>
              <a:buSzPts val="1620"/>
              <a:buChar char="•"/>
              <a:defRPr/>
            </a:lvl5pPr>
            <a:lvl6pPr marL="2057400" lvl="5" indent="-171450" algn="l">
              <a:lnSpc>
                <a:spcPct val="90000"/>
              </a:lnSpc>
              <a:spcBef>
                <a:spcPts val="156"/>
              </a:spcBef>
              <a:spcAft>
                <a:spcPts val="0"/>
              </a:spcAft>
              <a:buClr>
                <a:schemeClr val="dk1"/>
              </a:buClr>
              <a:buSzPts val="1800"/>
              <a:buNone/>
              <a:defRPr/>
            </a:lvl6pPr>
            <a:lvl7pPr marL="2400300" lvl="6" indent="-257175" algn="l">
              <a:lnSpc>
                <a:spcPct val="90000"/>
              </a:lnSpc>
              <a:spcBef>
                <a:spcPts val="156"/>
              </a:spcBef>
              <a:spcAft>
                <a:spcPts val="0"/>
              </a:spcAft>
              <a:buClr>
                <a:schemeClr val="dk1"/>
              </a:buClr>
              <a:buSzPts val="1800"/>
              <a:buChar char="•"/>
              <a:defRPr/>
            </a:lvl7pPr>
            <a:lvl8pPr marL="2743200" lvl="7" indent="-257175" algn="l">
              <a:lnSpc>
                <a:spcPct val="90000"/>
              </a:lnSpc>
              <a:spcBef>
                <a:spcPts val="156"/>
              </a:spcBef>
              <a:spcAft>
                <a:spcPts val="0"/>
              </a:spcAft>
              <a:buClr>
                <a:schemeClr val="dk1"/>
              </a:buClr>
              <a:buSzPts val="1800"/>
              <a:buChar char="•"/>
              <a:defRPr/>
            </a:lvl8pPr>
            <a:lvl9pPr marL="3086100" lvl="8" indent="-257175" algn="l">
              <a:lnSpc>
                <a:spcPct val="90000"/>
              </a:lnSpc>
              <a:spcBef>
                <a:spcPts val="156"/>
              </a:spcBef>
              <a:spcAft>
                <a:spcPts val="0"/>
              </a:spcAft>
              <a:buClr>
                <a:schemeClr val="dk1"/>
              </a:buClr>
              <a:buSzPts val="1800"/>
              <a:buChar char="•"/>
              <a:defRPr/>
            </a:lvl9pPr>
          </a:lstStyle>
          <a:p>
            <a:endParaRPr/>
          </a:p>
        </p:txBody>
      </p:sp>
      <p:sp>
        <p:nvSpPr>
          <p:cNvPr id="128" name="Google Shape;128;p54"/>
          <p:cNvSpPr txBox="1">
            <a:spLocks noGrp="1"/>
          </p:cNvSpPr>
          <p:nvPr>
            <p:ph type="title"/>
          </p:nvPr>
        </p:nvSpPr>
        <p:spPr>
          <a:xfrm>
            <a:off x="363541" y="306966"/>
            <a:ext cx="8416925" cy="625644"/>
          </a:xfrm>
          <a:prstGeom prst="rect">
            <a:avLst/>
          </a:prstGeom>
          <a:noFill/>
          <a:ln>
            <a:noFill/>
          </a:ln>
        </p:spPr>
        <p:txBody>
          <a:bodyPr spcFirstLastPara="1" wrap="square" lIns="91425" tIns="45700" rIns="91425" bIns="45700" anchor="b" anchorCtr="0">
            <a:sp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2765530443"/>
      </p:ext>
    </p:extLst>
  </p:cSld>
  <p:clrMapOvr>
    <a:masterClrMapping/>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29"/>
        <p:cNvGrpSpPr/>
        <p:nvPr/>
      </p:nvGrpSpPr>
      <p:grpSpPr>
        <a:xfrm>
          <a:off x="0" y="0"/>
          <a:ext cx="0" cy="0"/>
          <a:chOff x="0" y="0"/>
          <a:chExt cx="0" cy="0"/>
        </a:xfrm>
      </p:grpSpPr>
      <p:sp>
        <p:nvSpPr>
          <p:cNvPr id="130" name="Google Shape;130;p55"/>
          <p:cNvSpPr txBox="1">
            <a:spLocks noGrp="1"/>
          </p:cNvSpPr>
          <p:nvPr>
            <p:ph type="title"/>
          </p:nvPr>
        </p:nvSpPr>
        <p:spPr>
          <a:xfrm>
            <a:off x="722313" y="3305176"/>
            <a:ext cx="7772400" cy="553957"/>
          </a:xfrm>
          <a:prstGeom prst="rect">
            <a:avLst/>
          </a:prstGeom>
          <a:noFill/>
          <a:ln>
            <a:noFill/>
          </a:ln>
        </p:spPr>
        <p:txBody>
          <a:bodyPr spcFirstLastPara="1" wrap="square" lIns="91425" tIns="45700" rIns="91425" bIns="45700" anchor="t" anchorCtr="0">
            <a:spAutoFit/>
          </a:bodyPr>
          <a:lstStyle>
            <a:lvl1pPr lvl="0" algn="l">
              <a:lnSpc>
                <a:spcPct val="100000"/>
              </a:lnSpc>
              <a:spcBef>
                <a:spcPts val="0"/>
              </a:spcBef>
              <a:spcAft>
                <a:spcPts val="0"/>
              </a:spcAft>
              <a:buClr>
                <a:schemeClr val="accent1"/>
              </a:buClr>
              <a:buSzPts val="4000"/>
              <a:buFont typeface="Calibri"/>
              <a:buNone/>
              <a:defRPr sz="3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1" name="Google Shape;131;p55"/>
          <p:cNvSpPr txBox="1">
            <a:spLocks noGrp="1"/>
          </p:cNvSpPr>
          <p:nvPr>
            <p:ph type="body" idx="1"/>
          </p:nvPr>
        </p:nvSpPr>
        <p:spPr>
          <a:xfrm>
            <a:off x="722313" y="2180035"/>
            <a:ext cx="7772400" cy="1125140"/>
          </a:xfrm>
          <a:prstGeom prst="rect">
            <a:avLst/>
          </a:prstGeom>
          <a:noFill/>
          <a:ln>
            <a:noFill/>
          </a:ln>
        </p:spPr>
        <p:txBody>
          <a:bodyPr spcFirstLastPara="1" wrap="square" lIns="91425" tIns="45700" rIns="91425" bIns="45700" anchor="b" anchorCtr="0">
            <a:noAutofit/>
          </a:bodyPr>
          <a:lstStyle>
            <a:lvl1pPr marL="342900" lvl="0" indent="-171450" algn="l">
              <a:lnSpc>
                <a:spcPct val="100000"/>
              </a:lnSpc>
              <a:spcBef>
                <a:spcPts val="600"/>
              </a:spcBef>
              <a:spcAft>
                <a:spcPts val="0"/>
              </a:spcAft>
              <a:buSzPts val="1800"/>
              <a:buNone/>
              <a:defRPr sz="1500">
                <a:solidFill>
                  <a:srgbClr val="888888"/>
                </a:solidFill>
              </a:defRPr>
            </a:lvl1pPr>
            <a:lvl2pPr marL="685800" lvl="1" indent="-171450" algn="l">
              <a:lnSpc>
                <a:spcPct val="100000"/>
              </a:lnSpc>
              <a:spcBef>
                <a:spcPts val="400"/>
              </a:spcBef>
              <a:spcAft>
                <a:spcPts val="0"/>
              </a:spcAft>
              <a:buSzPts val="1620"/>
              <a:buNone/>
              <a:defRPr sz="1350">
                <a:solidFill>
                  <a:srgbClr val="888888"/>
                </a:solidFill>
              </a:defRPr>
            </a:lvl2pPr>
            <a:lvl3pPr marL="1028700" lvl="2" indent="-171450" algn="l">
              <a:lnSpc>
                <a:spcPct val="100000"/>
              </a:lnSpc>
              <a:spcBef>
                <a:spcPts val="400"/>
              </a:spcBef>
              <a:spcAft>
                <a:spcPts val="0"/>
              </a:spcAft>
              <a:buSzPts val="1440"/>
              <a:buNone/>
              <a:defRPr sz="1200">
                <a:solidFill>
                  <a:srgbClr val="888888"/>
                </a:solidFill>
              </a:defRPr>
            </a:lvl3pPr>
            <a:lvl4pPr marL="1371600" lvl="3" indent="-171450" algn="l">
              <a:lnSpc>
                <a:spcPct val="100000"/>
              </a:lnSpc>
              <a:spcBef>
                <a:spcPts val="300"/>
              </a:spcBef>
              <a:spcAft>
                <a:spcPts val="0"/>
              </a:spcAft>
              <a:buSzPts val="1260"/>
              <a:buNone/>
              <a:defRPr sz="1050">
                <a:solidFill>
                  <a:srgbClr val="888888"/>
                </a:solidFill>
              </a:defRPr>
            </a:lvl4pPr>
            <a:lvl5pPr marL="1714500" lvl="4" indent="-171450" algn="l">
              <a:lnSpc>
                <a:spcPct val="100000"/>
              </a:lnSpc>
              <a:spcBef>
                <a:spcPts val="300"/>
              </a:spcBef>
              <a:spcAft>
                <a:spcPts val="0"/>
              </a:spcAft>
              <a:buSzPts val="1260"/>
              <a:buNone/>
              <a:defRPr sz="1050">
                <a:solidFill>
                  <a:srgbClr val="888888"/>
                </a:solidFill>
              </a:defRPr>
            </a:lvl5pPr>
            <a:lvl6pPr marL="2057400" lvl="5" indent="-171450" algn="l">
              <a:lnSpc>
                <a:spcPct val="90000"/>
              </a:lnSpc>
              <a:spcBef>
                <a:spcPts val="156"/>
              </a:spcBef>
              <a:spcAft>
                <a:spcPts val="0"/>
              </a:spcAft>
              <a:buClr>
                <a:srgbClr val="888888"/>
              </a:buClr>
              <a:buSzPts val="1400"/>
              <a:buNone/>
              <a:defRPr sz="1050">
                <a:solidFill>
                  <a:srgbClr val="888888"/>
                </a:solidFill>
              </a:defRPr>
            </a:lvl6pPr>
            <a:lvl7pPr marL="2400300" lvl="6" indent="-171450" algn="l">
              <a:lnSpc>
                <a:spcPct val="90000"/>
              </a:lnSpc>
              <a:spcBef>
                <a:spcPts val="156"/>
              </a:spcBef>
              <a:spcAft>
                <a:spcPts val="0"/>
              </a:spcAft>
              <a:buClr>
                <a:srgbClr val="888888"/>
              </a:buClr>
              <a:buSzPts val="1400"/>
              <a:buNone/>
              <a:defRPr sz="1050">
                <a:solidFill>
                  <a:srgbClr val="888888"/>
                </a:solidFill>
              </a:defRPr>
            </a:lvl7pPr>
            <a:lvl8pPr marL="2743200" lvl="7" indent="-171450" algn="l">
              <a:lnSpc>
                <a:spcPct val="90000"/>
              </a:lnSpc>
              <a:spcBef>
                <a:spcPts val="156"/>
              </a:spcBef>
              <a:spcAft>
                <a:spcPts val="0"/>
              </a:spcAft>
              <a:buClr>
                <a:srgbClr val="888888"/>
              </a:buClr>
              <a:buSzPts val="1400"/>
              <a:buNone/>
              <a:defRPr sz="1050">
                <a:solidFill>
                  <a:srgbClr val="888888"/>
                </a:solidFill>
              </a:defRPr>
            </a:lvl8pPr>
            <a:lvl9pPr marL="3086100" lvl="8" indent="-171450" algn="l">
              <a:lnSpc>
                <a:spcPct val="90000"/>
              </a:lnSpc>
              <a:spcBef>
                <a:spcPts val="156"/>
              </a:spcBef>
              <a:spcAft>
                <a:spcPts val="0"/>
              </a:spcAft>
              <a:buClr>
                <a:srgbClr val="888888"/>
              </a:buClr>
              <a:buSzPts val="1400"/>
              <a:buNone/>
              <a:defRPr sz="1050">
                <a:solidFill>
                  <a:srgbClr val="888888"/>
                </a:solidFill>
              </a:defRPr>
            </a:lvl9pPr>
          </a:lstStyle>
          <a:p>
            <a:endParaRPr/>
          </a:p>
        </p:txBody>
      </p:sp>
      <p:sp>
        <p:nvSpPr>
          <p:cNvPr id="132" name="Google Shape;132;p55"/>
          <p:cNvSpPr txBox="1">
            <a:spLocks noGrp="1"/>
          </p:cNvSpPr>
          <p:nvPr>
            <p:ph type="dt" idx="10"/>
          </p:nvPr>
        </p:nvSpPr>
        <p:spPr>
          <a:xfrm>
            <a:off x="0" y="0"/>
            <a:ext cx="2250000" cy="22500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013">
                <a:solidFill>
                  <a:schemeClr val="dk1"/>
                </a:solidFill>
                <a:latin typeface="Arial"/>
                <a:ea typeface="Arial"/>
                <a:cs typeface="Arial"/>
                <a:sym typeface="Arial"/>
              </a:defRPr>
            </a:lvl1pPr>
            <a:lvl2pPr marR="0" lvl="1" algn="l" rtl="0">
              <a:spcBef>
                <a:spcPts val="0"/>
              </a:spcBef>
              <a:spcAft>
                <a:spcPts val="0"/>
              </a:spcAft>
              <a:buSzPts val="1400"/>
              <a:buNone/>
              <a:defRPr sz="1013"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013"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013"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013"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013"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013"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013"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013" b="0" i="0" u="none" strike="noStrike" cap="none">
                <a:solidFill>
                  <a:schemeClr val="dk1"/>
                </a:solidFill>
                <a:latin typeface="Arial"/>
                <a:ea typeface="Arial"/>
                <a:cs typeface="Arial"/>
                <a:sym typeface="Arial"/>
              </a:defRPr>
            </a:lvl9pPr>
          </a:lstStyle>
          <a:p>
            <a:endParaRPr/>
          </a:p>
        </p:txBody>
      </p:sp>
      <p:sp>
        <p:nvSpPr>
          <p:cNvPr id="133" name="Google Shape;133;p55"/>
          <p:cNvSpPr txBox="1">
            <a:spLocks noGrp="1"/>
          </p:cNvSpPr>
          <p:nvPr>
            <p:ph type="ftr" idx="11"/>
          </p:nvPr>
        </p:nvSpPr>
        <p:spPr>
          <a:xfrm>
            <a:off x="0" y="0"/>
            <a:ext cx="2250000" cy="22500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013">
                <a:solidFill>
                  <a:schemeClr val="dk1"/>
                </a:solidFill>
                <a:latin typeface="Arial"/>
                <a:ea typeface="Arial"/>
                <a:cs typeface="Arial"/>
                <a:sym typeface="Arial"/>
              </a:defRPr>
            </a:lvl1pPr>
            <a:lvl2pPr marR="0" lvl="1" algn="l" rtl="0">
              <a:spcBef>
                <a:spcPts val="0"/>
              </a:spcBef>
              <a:spcAft>
                <a:spcPts val="0"/>
              </a:spcAft>
              <a:buSzPts val="1400"/>
              <a:buNone/>
              <a:defRPr sz="1013"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013"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013"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013"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013"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013"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013"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013" b="0" i="0" u="none" strike="noStrike" cap="none">
                <a:solidFill>
                  <a:schemeClr val="dk1"/>
                </a:solidFill>
                <a:latin typeface="Arial"/>
                <a:ea typeface="Arial"/>
                <a:cs typeface="Arial"/>
                <a:sym typeface="Arial"/>
              </a:defRPr>
            </a:lvl9pPr>
          </a:lstStyle>
          <a:p>
            <a:endParaRPr/>
          </a:p>
        </p:txBody>
      </p:sp>
      <p:sp>
        <p:nvSpPr>
          <p:cNvPr id="134" name="Google Shape;134;p55"/>
          <p:cNvSpPr txBox="1">
            <a:spLocks noGrp="1"/>
          </p:cNvSpPr>
          <p:nvPr>
            <p:ph type="sldNum" idx="12"/>
          </p:nvPr>
        </p:nvSpPr>
        <p:spPr>
          <a:xfrm>
            <a:off x="0" y="0"/>
            <a:ext cx="2250000" cy="225000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013">
                <a:solidFill>
                  <a:schemeClr val="dk1"/>
                </a:solidFill>
                <a:latin typeface="Arial"/>
                <a:ea typeface="Arial"/>
                <a:cs typeface="Arial"/>
                <a:sym typeface="Arial"/>
              </a:defRPr>
            </a:lvl1pPr>
            <a:lvl2pPr marL="0" marR="0" lvl="1" indent="0" algn="l" rtl="0">
              <a:spcBef>
                <a:spcPts val="0"/>
              </a:spcBef>
              <a:buNone/>
              <a:defRPr sz="1013">
                <a:solidFill>
                  <a:schemeClr val="dk1"/>
                </a:solidFill>
                <a:latin typeface="Arial"/>
                <a:ea typeface="Arial"/>
                <a:cs typeface="Arial"/>
                <a:sym typeface="Arial"/>
              </a:defRPr>
            </a:lvl2pPr>
            <a:lvl3pPr marL="0" marR="0" lvl="2" indent="0" algn="l" rtl="0">
              <a:spcBef>
                <a:spcPts val="0"/>
              </a:spcBef>
              <a:buNone/>
              <a:defRPr sz="1013">
                <a:solidFill>
                  <a:schemeClr val="dk1"/>
                </a:solidFill>
                <a:latin typeface="Arial"/>
                <a:ea typeface="Arial"/>
                <a:cs typeface="Arial"/>
                <a:sym typeface="Arial"/>
              </a:defRPr>
            </a:lvl3pPr>
            <a:lvl4pPr marL="0" marR="0" lvl="3" indent="0" algn="l" rtl="0">
              <a:spcBef>
                <a:spcPts val="0"/>
              </a:spcBef>
              <a:buNone/>
              <a:defRPr sz="1013">
                <a:solidFill>
                  <a:schemeClr val="dk1"/>
                </a:solidFill>
                <a:latin typeface="Arial"/>
                <a:ea typeface="Arial"/>
                <a:cs typeface="Arial"/>
                <a:sym typeface="Arial"/>
              </a:defRPr>
            </a:lvl4pPr>
            <a:lvl5pPr marL="0" marR="0" lvl="4" indent="0" algn="l" rtl="0">
              <a:spcBef>
                <a:spcPts val="0"/>
              </a:spcBef>
              <a:buNone/>
              <a:defRPr sz="1013">
                <a:solidFill>
                  <a:schemeClr val="dk1"/>
                </a:solidFill>
                <a:latin typeface="Arial"/>
                <a:ea typeface="Arial"/>
                <a:cs typeface="Arial"/>
                <a:sym typeface="Arial"/>
              </a:defRPr>
            </a:lvl5pPr>
            <a:lvl6pPr marL="0" marR="0" lvl="5" indent="0" algn="l" rtl="0">
              <a:spcBef>
                <a:spcPts val="0"/>
              </a:spcBef>
              <a:buNone/>
              <a:defRPr sz="1013">
                <a:solidFill>
                  <a:schemeClr val="dk1"/>
                </a:solidFill>
                <a:latin typeface="Arial"/>
                <a:ea typeface="Arial"/>
                <a:cs typeface="Arial"/>
                <a:sym typeface="Arial"/>
              </a:defRPr>
            </a:lvl6pPr>
            <a:lvl7pPr marL="0" marR="0" lvl="6" indent="0" algn="l" rtl="0">
              <a:spcBef>
                <a:spcPts val="0"/>
              </a:spcBef>
              <a:buNone/>
              <a:defRPr sz="1013">
                <a:solidFill>
                  <a:schemeClr val="dk1"/>
                </a:solidFill>
                <a:latin typeface="Arial"/>
                <a:ea typeface="Arial"/>
                <a:cs typeface="Arial"/>
                <a:sym typeface="Arial"/>
              </a:defRPr>
            </a:lvl7pPr>
            <a:lvl8pPr marL="0" marR="0" lvl="7" indent="0" algn="l" rtl="0">
              <a:spcBef>
                <a:spcPts val="0"/>
              </a:spcBef>
              <a:buNone/>
              <a:defRPr sz="1013">
                <a:solidFill>
                  <a:schemeClr val="dk1"/>
                </a:solidFill>
                <a:latin typeface="Arial"/>
                <a:ea typeface="Arial"/>
                <a:cs typeface="Arial"/>
                <a:sym typeface="Arial"/>
              </a:defRPr>
            </a:lvl8pPr>
            <a:lvl9pPr marL="0" marR="0" lvl="8" indent="0" algn="l" rtl="0">
              <a:spcBef>
                <a:spcPts val="0"/>
              </a:spcBef>
              <a:buNone/>
              <a:defRPr sz="1013">
                <a:solidFill>
                  <a:schemeClr val="dk1"/>
                </a:solidFill>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5978320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1">
  <p:cSld name="Blank 1">
    <p:spTree>
      <p:nvGrpSpPr>
        <p:cNvPr id="1" name="Shape 27"/>
        <p:cNvGrpSpPr/>
        <p:nvPr/>
      </p:nvGrpSpPr>
      <p:grpSpPr>
        <a:xfrm>
          <a:off x="0" y="0"/>
          <a:ext cx="0" cy="0"/>
          <a:chOff x="0" y="0"/>
          <a:chExt cx="0" cy="0"/>
        </a:xfrm>
      </p:grpSpPr>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ingle Photo">
  <p:cSld name="Single Photo">
    <p:spTree>
      <p:nvGrpSpPr>
        <p:cNvPr id="1" name="Shape 28"/>
        <p:cNvGrpSpPr/>
        <p:nvPr/>
      </p:nvGrpSpPr>
      <p:grpSpPr>
        <a:xfrm>
          <a:off x="0" y="0"/>
          <a:ext cx="0" cy="0"/>
          <a:chOff x="0" y="0"/>
          <a:chExt cx="0" cy="0"/>
        </a:xfrm>
      </p:grpSpPr>
      <p:sp>
        <p:nvSpPr>
          <p:cNvPr id="29" name="Google Shape;29;p8"/>
          <p:cNvSpPr>
            <a:spLocks noGrp="1"/>
          </p:cNvSpPr>
          <p:nvPr>
            <p:ph type="pic" idx="2"/>
          </p:nvPr>
        </p:nvSpPr>
        <p:spPr>
          <a:xfrm>
            <a:off x="0" y="1007707"/>
            <a:ext cx="9144000" cy="3551594"/>
          </a:xfrm>
          <a:prstGeom prst="rect">
            <a:avLst/>
          </a:prstGeom>
          <a:noFill/>
          <a:ln>
            <a:noFill/>
          </a:ln>
        </p:spPr>
      </p:sp>
      <p:sp>
        <p:nvSpPr>
          <p:cNvPr id="30" name="Google Shape;30;p8"/>
          <p:cNvSpPr txBox="1">
            <a:spLocks noGrp="1"/>
          </p:cNvSpPr>
          <p:nvPr>
            <p:ph type="title"/>
          </p:nvPr>
        </p:nvSpPr>
        <p:spPr>
          <a:xfrm>
            <a:off x="363538" y="440165"/>
            <a:ext cx="8416925" cy="492443"/>
          </a:xfrm>
          <a:prstGeom prst="rect">
            <a:avLst/>
          </a:prstGeom>
          <a:noFill/>
          <a:ln>
            <a:noFill/>
          </a:ln>
        </p:spPr>
        <p:txBody>
          <a:bodyPr spcFirstLastPara="1" wrap="square" lIns="91425" tIns="45700" rIns="91425" bIns="45700" anchor="b" anchorCtr="0">
            <a:spAutoFit/>
          </a:bodyPr>
          <a:lstStyle>
            <a:lvl1pPr lvl="0" algn="l">
              <a:lnSpc>
                <a:spcPct val="100000"/>
              </a:lnSpc>
              <a:spcBef>
                <a:spcPts val="0"/>
              </a:spcBef>
              <a:spcAft>
                <a:spcPts val="0"/>
              </a:spcAft>
              <a:buClr>
                <a:schemeClr val="accent1"/>
              </a:buClr>
              <a:buSzPts val="26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and Takeaway (right)">
  <p:cSld name="Content and Takeaway (right)">
    <p:spTree>
      <p:nvGrpSpPr>
        <p:cNvPr id="1" name="Shape 31"/>
        <p:cNvGrpSpPr/>
        <p:nvPr/>
      </p:nvGrpSpPr>
      <p:grpSpPr>
        <a:xfrm>
          <a:off x="0" y="0"/>
          <a:ext cx="0" cy="0"/>
          <a:chOff x="0" y="0"/>
          <a:chExt cx="0" cy="0"/>
        </a:xfrm>
      </p:grpSpPr>
      <p:sp>
        <p:nvSpPr>
          <p:cNvPr id="32" name="Google Shape;32;p9"/>
          <p:cNvSpPr/>
          <p:nvPr/>
        </p:nvSpPr>
        <p:spPr>
          <a:xfrm>
            <a:off x="1" y="1007707"/>
            <a:ext cx="6053327" cy="3548928"/>
          </a:xfrm>
          <a:prstGeom prst="rect">
            <a:avLst/>
          </a:prstGeom>
          <a:solidFill>
            <a:srgbClr val="E1E1E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521"/>
              <a:buFont typeface="Arial"/>
              <a:buNone/>
            </a:pPr>
            <a:endParaRPr sz="521" b="0" i="0" u="none" strike="noStrike" cap="none">
              <a:solidFill>
                <a:srgbClr val="FFFFFF"/>
              </a:solidFill>
              <a:latin typeface="Arial"/>
              <a:ea typeface="Arial"/>
              <a:cs typeface="Arial"/>
              <a:sym typeface="Arial"/>
            </a:endParaRPr>
          </a:p>
        </p:txBody>
      </p:sp>
      <p:sp>
        <p:nvSpPr>
          <p:cNvPr id="33" name="Google Shape;33;p9"/>
          <p:cNvSpPr txBox="1">
            <a:spLocks noGrp="1"/>
          </p:cNvSpPr>
          <p:nvPr>
            <p:ph type="body" idx="1"/>
          </p:nvPr>
        </p:nvSpPr>
        <p:spPr>
          <a:xfrm>
            <a:off x="6053327" y="1005841"/>
            <a:ext cx="3099816" cy="3553460"/>
          </a:xfrm>
          <a:prstGeom prst="rect">
            <a:avLst/>
          </a:prstGeom>
          <a:solidFill>
            <a:schemeClr val="accent1"/>
          </a:solidFill>
          <a:ln>
            <a:noFill/>
          </a:ln>
        </p:spPr>
        <p:txBody>
          <a:bodyPr spcFirstLastPara="1" wrap="square" lIns="182875" tIns="91425" rIns="274300" bIns="91425" anchor="ctr" anchorCtr="0">
            <a:noAutofit/>
          </a:bodyPr>
          <a:lstStyle>
            <a:lvl1pPr marL="457200" lvl="0" indent="-228600" algn="l">
              <a:lnSpc>
                <a:spcPct val="100000"/>
              </a:lnSpc>
              <a:spcBef>
                <a:spcPts val="600"/>
              </a:spcBef>
              <a:spcAft>
                <a:spcPts val="0"/>
              </a:spcAft>
              <a:buSzPts val="1800"/>
              <a:buNone/>
              <a:defRPr sz="2000">
                <a:solidFill>
                  <a:schemeClr val="lt1"/>
                </a:solidFill>
              </a:defRPr>
            </a:lvl1pPr>
            <a:lvl2pPr marL="914400" lvl="1" indent="-331469" algn="l">
              <a:lnSpc>
                <a:spcPct val="100000"/>
              </a:lnSpc>
              <a:spcBef>
                <a:spcPts val="400"/>
              </a:spcBef>
              <a:spcAft>
                <a:spcPts val="0"/>
              </a:spcAft>
              <a:buSzPts val="1620"/>
              <a:buChar char="–"/>
              <a:defRPr/>
            </a:lvl2pPr>
            <a:lvl3pPr marL="1371600" lvl="2" indent="-331469" algn="l">
              <a:lnSpc>
                <a:spcPct val="100000"/>
              </a:lnSpc>
              <a:spcBef>
                <a:spcPts val="400"/>
              </a:spcBef>
              <a:spcAft>
                <a:spcPts val="0"/>
              </a:spcAft>
              <a:buSzPts val="1620"/>
              <a:buChar char="•"/>
              <a:defRPr/>
            </a:lvl3pPr>
            <a:lvl4pPr marL="1828800" lvl="3" indent="-331469" algn="l">
              <a:lnSpc>
                <a:spcPct val="100000"/>
              </a:lnSpc>
              <a:spcBef>
                <a:spcPts val="300"/>
              </a:spcBef>
              <a:spcAft>
                <a:spcPts val="0"/>
              </a:spcAft>
              <a:buSzPts val="1620"/>
              <a:buChar char="–"/>
              <a:defRPr/>
            </a:lvl4pPr>
            <a:lvl5pPr marL="2286000" lvl="4" indent="-331470" algn="l">
              <a:lnSpc>
                <a:spcPct val="100000"/>
              </a:lnSpc>
              <a:spcBef>
                <a:spcPts val="300"/>
              </a:spcBef>
              <a:spcAft>
                <a:spcPts val="0"/>
              </a:spcAft>
              <a:buSzPts val="1620"/>
              <a:buChar char="•"/>
              <a:defRPr/>
            </a:lvl5pPr>
            <a:lvl6pPr marL="2743200" lvl="5" indent="-228600" algn="l">
              <a:lnSpc>
                <a:spcPct val="90000"/>
              </a:lnSpc>
              <a:spcBef>
                <a:spcPts val="156"/>
              </a:spcBef>
              <a:spcAft>
                <a:spcPts val="0"/>
              </a:spcAft>
              <a:buClr>
                <a:schemeClr val="dk1"/>
              </a:buClr>
              <a:buSzPts val="1800"/>
              <a:buNone/>
              <a:defRPr/>
            </a:lvl6pPr>
            <a:lvl7pPr marL="3200400" lvl="6" indent="-342900" algn="l">
              <a:lnSpc>
                <a:spcPct val="90000"/>
              </a:lnSpc>
              <a:spcBef>
                <a:spcPts val="156"/>
              </a:spcBef>
              <a:spcAft>
                <a:spcPts val="0"/>
              </a:spcAft>
              <a:buClr>
                <a:schemeClr val="dk1"/>
              </a:buClr>
              <a:buSzPts val="1800"/>
              <a:buChar char="•"/>
              <a:defRPr/>
            </a:lvl7pPr>
            <a:lvl8pPr marL="3657600" lvl="7" indent="-342900" algn="l">
              <a:lnSpc>
                <a:spcPct val="90000"/>
              </a:lnSpc>
              <a:spcBef>
                <a:spcPts val="156"/>
              </a:spcBef>
              <a:spcAft>
                <a:spcPts val="0"/>
              </a:spcAft>
              <a:buClr>
                <a:schemeClr val="dk1"/>
              </a:buClr>
              <a:buSzPts val="1800"/>
              <a:buChar char="•"/>
              <a:defRPr/>
            </a:lvl8pPr>
            <a:lvl9pPr marL="4114800" lvl="8" indent="-342900" algn="l">
              <a:lnSpc>
                <a:spcPct val="90000"/>
              </a:lnSpc>
              <a:spcBef>
                <a:spcPts val="156"/>
              </a:spcBef>
              <a:spcAft>
                <a:spcPts val="0"/>
              </a:spcAft>
              <a:buClr>
                <a:schemeClr val="dk1"/>
              </a:buClr>
              <a:buSzPts val="1800"/>
              <a:buChar char="•"/>
              <a:defRPr/>
            </a:lvl9pPr>
          </a:lstStyle>
          <a:p>
            <a:endParaRPr/>
          </a:p>
        </p:txBody>
      </p:sp>
      <p:sp>
        <p:nvSpPr>
          <p:cNvPr id="34" name="Google Shape;34;p9"/>
          <p:cNvSpPr txBox="1">
            <a:spLocks noGrp="1"/>
          </p:cNvSpPr>
          <p:nvPr>
            <p:ph type="body" idx="2"/>
          </p:nvPr>
        </p:nvSpPr>
        <p:spPr>
          <a:xfrm>
            <a:off x="363539" y="1280160"/>
            <a:ext cx="5689600" cy="3118104"/>
          </a:xfrm>
          <a:prstGeom prst="rect">
            <a:avLst/>
          </a:prstGeom>
          <a:noFill/>
          <a:ln>
            <a:noFill/>
          </a:ln>
        </p:spPr>
        <p:txBody>
          <a:bodyPr spcFirstLastPara="1" wrap="square" lIns="91425" tIns="45700" rIns="91425" bIns="45700" anchor="t" anchorCtr="0">
            <a:noAutofit/>
          </a:bodyPr>
          <a:lstStyle>
            <a:lvl1pPr marL="457200" lvl="0" indent="-331470" algn="l">
              <a:lnSpc>
                <a:spcPct val="100000"/>
              </a:lnSpc>
              <a:spcBef>
                <a:spcPts val="600"/>
              </a:spcBef>
              <a:spcAft>
                <a:spcPts val="0"/>
              </a:spcAft>
              <a:buSzPts val="1620"/>
              <a:buChar char="•"/>
              <a:defRPr/>
            </a:lvl1pPr>
            <a:lvl2pPr marL="914400" lvl="1" indent="-331469" algn="l">
              <a:lnSpc>
                <a:spcPct val="100000"/>
              </a:lnSpc>
              <a:spcBef>
                <a:spcPts val="400"/>
              </a:spcBef>
              <a:spcAft>
                <a:spcPts val="0"/>
              </a:spcAft>
              <a:buSzPts val="1620"/>
              <a:buChar char="–"/>
              <a:defRPr/>
            </a:lvl2pPr>
            <a:lvl3pPr marL="1371600" lvl="2" indent="-331469" algn="l">
              <a:lnSpc>
                <a:spcPct val="100000"/>
              </a:lnSpc>
              <a:spcBef>
                <a:spcPts val="400"/>
              </a:spcBef>
              <a:spcAft>
                <a:spcPts val="0"/>
              </a:spcAft>
              <a:buSzPts val="1620"/>
              <a:buChar char="•"/>
              <a:defRPr/>
            </a:lvl3pPr>
            <a:lvl4pPr marL="1828800" lvl="3" indent="-331469" algn="l">
              <a:lnSpc>
                <a:spcPct val="100000"/>
              </a:lnSpc>
              <a:spcBef>
                <a:spcPts val="300"/>
              </a:spcBef>
              <a:spcAft>
                <a:spcPts val="0"/>
              </a:spcAft>
              <a:buSzPts val="1620"/>
              <a:buChar char="–"/>
              <a:defRPr/>
            </a:lvl4pPr>
            <a:lvl5pPr marL="2286000" lvl="4" indent="-331470" algn="l">
              <a:lnSpc>
                <a:spcPct val="100000"/>
              </a:lnSpc>
              <a:spcBef>
                <a:spcPts val="300"/>
              </a:spcBef>
              <a:spcAft>
                <a:spcPts val="0"/>
              </a:spcAft>
              <a:buSzPts val="1620"/>
              <a:buChar char="•"/>
              <a:defRPr/>
            </a:lvl5pPr>
            <a:lvl6pPr marL="2743200" lvl="5" indent="-228600" algn="l">
              <a:lnSpc>
                <a:spcPct val="90000"/>
              </a:lnSpc>
              <a:spcBef>
                <a:spcPts val="156"/>
              </a:spcBef>
              <a:spcAft>
                <a:spcPts val="0"/>
              </a:spcAft>
              <a:buClr>
                <a:schemeClr val="dk1"/>
              </a:buClr>
              <a:buSzPts val="1800"/>
              <a:buNone/>
              <a:defRPr/>
            </a:lvl6pPr>
            <a:lvl7pPr marL="3200400" lvl="6" indent="-342900" algn="l">
              <a:lnSpc>
                <a:spcPct val="90000"/>
              </a:lnSpc>
              <a:spcBef>
                <a:spcPts val="156"/>
              </a:spcBef>
              <a:spcAft>
                <a:spcPts val="0"/>
              </a:spcAft>
              <a:buClr>
                <a:schemeClr val="dk1"/>
              </a:buClr>
              <a:buSzPts val="1800"/>
              <a:buChar char="•"/>
              <a:defRPr/>
            </a:lvl7pPr>
            <a:lvl8pPr marL="3657600" lvl="7" indent="-342900" algn="l">
              <a:lnSpc>
                <a:spcPct val="90000"/>
              </a:lnSpc>
              <a:spcBef>
                <a:spcPts val="156"/>
              </a:spcBef>
              <a:spcAft>
                <a:spcPts val="0"/>
              </a:spcAft>
              <a:buClr>
                <a:schemeClr val="dk1"/>
              </a:buClr>
              <a:buSzPts val="1800"/>
              <a:buChar char="•"/>
              <a:defRPr/>
            </a:lvl8pPr>
            <a:lvl9pPr marL="4114800" lvl="8" indent="-342900" algn="l">
              <a:lnSpc>
                <a:spcPct val="90000"/>
              </a:lnSpc>
              <a:spcBef>
                <a:spcPts val="156"/>
              </a:spcBef>
              <a:spcAft>
                <a:spcPts val="0"/>
              </a:spcAft>
              <a:buClr>
                <a:schemeClr val="dk1"/>
              </a:buClr>
              <a:buSzPts val="1800"/>
              <a:buChar char="•"/>
              <a:defRPr/>
            </a:lvl9pPr>
          </a:lstStyle>
          <a:p>
            <a:endParaRPr/>
          </a:p>
        </p:txBody>
      </p:sp>
      <p:sp>
        <p:nvSpPr>
          <p:cNvPr id="35" name="Google Shape;35;p9"/>
          <p:cNvSpPr txBox="1">
            <a:spLocks noGrp="1"/>
          </p:cNvSpPr>
          <p:nvPr>
            <p:ph type="title"/>
          </p:nvPr>
        </p:nvSpPr>
        <p:spPr>
          <a:xfrm>
            <a:off x="363538" y="440165"/>
            <a:ext cx="8416925" cy="492443"/>
          </a:xfrm>
          <a:prstGeom prst="rect">
            <a:avLst/>
          </a:prstGeom>
          <a:noFill/>
          <a:ln>
            <a:noFill/>
          </a:ln>
        </p:spPr>
        <p:txBody>
          <a:bodyPr spcFirstLastPara="1" wrap="square" lIns="91425" tIns="45700" rIns="91425" bIns="45700" anchor="b" anchorCtr="0">
            <a:spAutoFit/>
          </a:bodyPr>
          <a:lstStyle>
            <a:lvl1pPr lvl="0" algn="l">
              <a:lnSpc>
                <a:spcPct val="100000"/>
              </a:lnSpc>
              <a:spcBef>
                <a:spcPts val="0"/>
              </a:spcBef>
              <a:spcAft>
                <a:spcPts val="0"/>
              </a:spcAft>
              <a:buClr>
                <a:schemeClr val="accent1"/>
              </a:buClr>
              <a:buSzPts val="26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36"/>
        <p:cNvGrpSpPr/>
        <p:nvPr/>
      </p:nvGrpSpPr>
      <p:grpSpPr>
        <a:xfrm>
          <a:off x="0" y="0"/>
          <a:ext cx="0" cy="0"/>
          <a:chOff x="0" y="0"/>
          <a:chExt cx="0" cy="0"/>
        </a:xfrm>
      </p:grpSpPr>
      <p:sp>
        <p:nvSpPr>
          <p:cNvPr id="37" name="Google Shape;37;p10"/>
          <p:cNvSpPr txBox="1">
            <a:spLocks noGrp="1"/>
          </p:cNvSpPr>
          <p:nvPr>
            <p:ph type="title"/>
          </p:nvPr>
        </p:nvSpPr>
        <p:spPr>
          <a:xfrm>
            <a:off x="311700" y="445025"/>
            <a:ext cx="8520600" cy="572700"/>
          </a:xfrm>
          <a:prstGeom prst="rect">
            <a:avLst/>
          </a:prstGeom>
          <a:noFill/>
          <a:ln>
            <a:noFill/>
          </a:ln>
        </p:spPr>
        <p:txBody>
          <a:bodyPr spcFirstLastPara="1" wrap="square" lIns="91425" tIns="45700" rIns="91425" bIns="45700" anchor="b" anchorCtr="0">
            <a:spAutoFit/>
          </a:bodyPr>
          <a:lstStyle>
            <a:lvl1pPr lvl="0" algn="l">
              <a:lnSpc>
                <a:spcPct val="100000"/>
              </a:lnSpc>
              <a:spcBef>
                <a:spcPts val="0"/>
              </a:spcBef>
              <a:spcAft>
                <a:spcPts val="0"/>
              </a:spcAft>
              <a:buSzPts val="26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10"/>
          <p:cNvSpPr txBox="1">
            <a:spLocks noGrp="1"/>
          </p:cNvSpPr>
          <p:nvPr>
            <p:ph type="body" idx="1"/>
          </p:nvPr>
        </p:nvSpPr>
        <p:spPr>
          <a:xfrm>
            <a:off x="311700" y="1152475"/>
            <a:ext cx="8520600" cy="3416400"/>
          </a:xfrm>
          <a:prstGeom prst="rect">
            <a:avLst/>
          </a:prstGeom>
          <a:noFill/>
          <a:ln>
            <a:noFill/>
          </a:ln>
        </p:spPr>
        <p:txBody>
          <a:bodyPr spcFirstLastPara="1" wrap="square" lIns="91425" tIns="45700" rIns="91425" bIns="45700" anchor="t" anchorCtr="0">
            <a:noAutofit/>
          </a:bodyPr>
          <a:lstStyle>
            <a:lvl1pPr marL="457200" lvl="0" indent="-354330" algn="l">
              <a:lnSpc>
                <a:spcPct val="100000"/>
              </a:lnSpc>
              <a:spcBef>
                <a:spcPts val="600"/>
              </a:spcBef>
              <a:spcAft>
                <a:spcPts val="0"/>
              </a:spcAft>
              <a:buSzPts val="1980"/>
              <a:buChar char="•"/>
              <a:defRPr/>
            </a:lvl1pPr>
            <a:lvl2pPr marL="914400" lvl="1" indent="-342900" algn="l">
              <a:lnSpc>
                <a:spcPct val="100000"/>
              </a:lnSpc>
              <a:spcBef>
                <a:spcPts val="400"/>
              </a:spcBef>
              <a:spcAft>
                <a:spcPts val="0"/>
              </a:spcAft>
              <a:buSzPts val="1800"/>
              <a:buChar char="–"/>
              <a:defRPr/>
            </a:lvl2pPr>
            <a:lvl3pPr marL="1371600" lvl="2" indent="-331469" algn="l">
              <a:lnSpc>
                <a:spcPct val="100000"/>
              </a:lnSpc>
              <a:spcBef>
                <a:spcPts val="400"/>
              </a:spcBef>
              <a:spcAft>
                <a:spcPts val="0"/>
              </a:spcAft>
              <a:buSzPts val="1620"/>
              <a:buChar char="•"/>
              <a:defRPr/>
            </a:lvl3pPr>
            <a:lvl4pPr marL="1828800" lvl="3" indent="-320039" algn="l">
              <a:lnSpc>
                <a:spcPct val="100000"/>
              </a:lnSpc>
              <a:spcBef>
                <a:spcPts val="300"/>
              </a:spcBef>
              <a:spcAft>
                <a:spcPts val="0"/>
              </a:spcAft>
              <a:buSzPts val="1440"/>
              <a:buChar char="–"/>
              <a:defRPr/>
            </a:lvl4pPr>
            <a:lvl5pPr marL="2286000" lvl="4" indent="-308610" algn="l">
              <a:lnSpc>
                <a:spcPct val="100000"/>
              </a:lnSpc>
              <a:spcBef>
                <a:spcPts val="300"/>
              </a:spcBef>
              <a:spcAft>
                <a:spcPts val="0"/>
              </a:spcAft>
              <a:buSzPts val="1260"/>
              <a:buChar char="•"/>
              <a:defRPr/>
            </a:lvl5pPr>
            <a:lvl6pPr marL="2743200" lvl="5" indent="-228600" algn="l">
              <a:lnSpc>
                <a:spcPct val="90000"/>
              </a:lnSpc>
              <a:spcBef>
                <a:spcPts val="156"/>
              </a:spcBef>
              <a:spcAft>
                <a:spcPts val="0"/>
              </a:spcAft>
              <a:buSzPts val="563"/>
              <a:buNone/>
              <a:defRPr/>
            </a:lvl6pPr>
            <a:lvl7pPr marL="3200400" lvl="6" indent="-264350" algn="l">
              <a:lnSpc>
                <a:spcPct val="90000"/>
              </a:lnSpc>
              <a:spcBef>
                <a:spcPts val="156"/>
              </a:spcBef>
              <a:spcAft>
                <a:spcPts val="0"/>
              </a:spcAft>
              <a:buSzPts val="563"/>
              <a:buChar char="•"/>
              <a:defRPr/>
            </a:lvl7pPr>
            <a:lvl8pPr marL="3657600" lvl="7" indent="-264350" algn="l">
              <a:lnSpc>
                <a:spcPct val="90000"/>
              </a:lnSpc>
              <a:spcBef>
                <a:spcPts val="156"/>
              </a:spcBef>
              <a:spcAft>
                <a:spcPts val="0"/>
              </a:spcAft>
              <a:buSzPts val="563"/>
              <a:buChar char="•"/>
              <a:defRPr/>
            </a:lvl8pPr>
            <a:lvl9pPr marL="4114800" lvl="8" indent="-264350" algn="l">
              <a:lnSpc>
                <a:spcPct val="90000"/>
              </a:lnSpc>
              <a:spcBef>
                <a:spcPts val="156"/>
              </a:spcBef>
              <a:spcAft>
                <a:spcPts val="0"/>
              </a:spcAft>
              <a:buSzPts val="563"/>
              <a:buChar char="•"/>
              <a:defRPr/>
            </a:lvl9pPr>
          </a:lstStyle>
          <a:p>
            <a:endParaRPr/>
          </a:p>
        </p:txBody>
      </p:sp>
      <p:sp>
        <p:nvSpPr>
          <p:cNvPr id="39" name="Google Shape;39;p1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slideLayout" Target="../slideLayouts/slideLayout44.xml"/><Relationship Id="rId18" Type="http://schemas.openxmlformats.org/officeDocument/2006/relationships/slideLayout" Target="../slideLayouts/slideLayout49.xml"/><Relationship Id="rId26" Type="http://schemas.openxmlformats.org/officeDocument/2006/relationships/image" Target="../media/image6.png"/><Relationship Id="rId3" Type="http://schemas.openxmlformats.org/officeDocument/2006/relationships/slideLayout" Target="../slideLayouts/slideLayout34.xml"/><Relationship Id="rId21" Type="http://schemas.openxmlformats.org/officeDocument/2006/relationships/slideLayout" Target="../slideLayouts/slideLayout52.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17" Type="http://schemas.openxmlformats.org/officeDocument/2006/relationships/slideLayout" Target="../slideLayouts/slideLayout48.xml"/><Relationship Id="rId25" Type="http://schemas.openxmlformats.org/officeDocument/2006/relationships/theme" Target="../theme/theme2.xml"/><Relationship Id="rId2" Type="http://schemas.openxmlformats.org/officeDocument/2006/relationships/slideLayout" Target="../slideLayouts/slideLayout33.xml"/><Relationship Id="rId16" Type="http://schemas.openxmlformats.org/officeDocument/2006/relationships/slideLayout" Target="../slideLayouts/slideLayout47.xml"/><Relationship Id="rId20" Type="http://schemas.openxmlformats.org/officeDocument/2006/relationships/slideLayout" Target="../slideLayouts/slideLayout51.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24" Type="http://schemas.openxmlformats.org/officeDocument/2006/relationships/slideLayout" Target="../slideLayouts/slideLayout55.xml"/><Relationship Id="rId5" Type="http://schemas.openxmlformats.org/officeDocument/2006/relationships/slideLayout" Target="../slideLayouts/slideLayout36.xml"/><Relationship Id="rId15" Type="http://schemas.openxmlformats.org/officeDocument/2006/relationships/slideLayout" Target="../slideLayouts/slideLayout46.xml"/><Relationship Id="rId23" Type="http://schemas.openxmlformats.org/officeDocument/2006/relationships/slideLayout" Target="../slideLayouts/slideLayout54.xml"/><Relationship Id="rId10" Type="http://schemas.openxmlformats.org/officeDocument/2006/relationships/slideLayout" Target="../slideLayouts/slideLayout41.xml"/><Relationship Id="rId19" Type="http://schemas.openxmlformats.org/officeDocument/2006/relationships/slideLayout" Target="../slideLayouts/slideLayout50.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slideLayout" Target="../slideLayouts/slideLayout45.xml"/><Relationship Id="rId22"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
        <p:cNvGrpSpPr/>
        <p:nvPr/>
      </p:nvGrpSpPr>
      <p:grpSpPr>
        <a:xfrm>
          <a:off x="0" y="0"/>
          <a:ext cx="0" cy="0"/>
          <a:chOff x="0" y="0"/>
          <a:chExt cx="0" cy="0"/>
        </a:xfrm>
      </p:grpSpPr>
      <p:sp>
        <p:nvSpPr>
          <p:cNvPr id="7" name="Google Shape;7;p1"/>
          <p:cNvSpPr/>
          <p:nvPr/>
        </p:nvSpPr>
        <p:spPr>
          <a:xfrm>
            <a:off x="4155948" y="4690608"/>
            <a:ext cx="832104" cy="273844"/>
          </a:xfrm>
          <a:prstGeom prst="rect">
            <a:avLst/>
          </a:prstGeom>
          <a:noFill/>
          <a:ln>
            <a:noFill/>
          </a:ln>
        </p:spPr>
        <p:txBody>
          <a:bodyPr spcFirstLastPara="1" wrap="square" lIns="0" tIns="0" rIns="0" bIns="0" anchor="b" anchorCtr="0">
            <a:noAutofit/>
          </a:bodyPr>
          <a:lstStyle/>
          <a:p>
            <a:pPr marL="0" marR="0" lvl="0" indent="0" algn="ctr" rtl="0">
              <a:lnSpc>
                <a:spcPct val="100000"/>
              </a:lnSpc>
              <a:spcBef>
                <a:spcPts val="0"/>
              </a:spcBef>
              <a:spcAft>
                <a:spcPts val="0"/>
              </a:spcAft>
              <a:buClr>
                <a:srgbClr val="716F73"/>
              </a:buClr>
              <a:buSzPts val="700"/>
              <a:buFont typeface="Arial"/>
              <a:buNone/>
            </a:pPr>
            <a:fld id="{00000000-1234-1234-1234-123412341234}" type="slidenum">
              <a:rPr lang="en-US" sz="700" b="1" i="0" u="none" strike="noStrike" cap="none">
                <a:solidFill>
                  <a:srgbClr val="716F73"/>
                </a:solidFill>
                <a:latin typeface="Arial"/>
                <a:ea typeface="Arial"/>
                <a:cs typeface="Arial"/>
                <a:sym typeface="Arial"/>
              </a:rPr>
              <a:t>‹#›</a:t>
            </a:fld>
            <a:endParaRPr sz="700" b="1" i="0" u="none" strike="noStrike" cap="none">
              <a:solidFill>
                <a:srgbClr val="716F73"/>
              </a:solidFill>
              <a:latin typeface="Arial"/>
              <a:ea typeface="Arial"/>
              <a:cs typeface="Arial"/>
              <a:sym typeface="Arial"/>
            </a:endParaRPr>
          </a:p>
        </p:txBody>
      </p:sp>
      <p:sp>
        <p:nvSpPr>
          <p:cNvPr id="8" name="Google Shape;8;p1"/>
          <p:cNvSpPr txBox="1">
            <a:spLocks noGrp="1"/>
          </p:cNvSpPr>
          <p:nvPr>
            <p:ph type="body" idx="1"/>
          </p:nvPr>
        </p:nvSpPr>
        <p:spPr>
          <a:xfrm>
            <a:off x="363538" y="1280161"/>
            <a:ext cx="8416782" cy="3114475"/>
          </a:xfrm>
          <a:prstGeom prst="rect">
            <a:avLst/>
          </a:prstGeom>
          <a:noFill/>
          <a:ln>
            <a:noFill/>
          </a:ln>
        </p:spPr>
        <p:txBody>
          <a:bodyPr spcFirstLastPara="1" wrap="square" lIns="91425" tIns="45700" rIns="91425" bIns="45700" anchor="t" anchorCtr="0">
            <a:noAutofit/>
          </a:bodyPr>
          <a:lstStyle>
            <a:lvl1pPr marL="457200" marR="0" lvl="0" indent="-354330" algn="l" rtl="0">
              <a:lnSpc>
                <a:spcPct val="100000"/>
              </a:lnSpc>
              <a:spcBef>
                <a:spcPts val="600"/>
              </a:spcBef>
              <a:spcAft>
                <a:spcPts val="0"/>
              </a:spcAft>
              <a:buClr>
                <a:schemeClr val="accent1"/>
              </a:buClr>
              <a:buSzPts val="1980"/>
              <a:buFont typeface="Arial"/>
              <a:buChar char="•"/>
              <a:defRPr sz="2200" b="1" i="0" u="none" strike="noStrike" cap="none">
                <a:solidFill>
                  <a:schemeClr val="dk1"/>
                </a:solidFill>
                <a:latin typeface="Arial"/>
                <a:ea typeface="Arial"/>
                <a:cs typeface="Arial"/>
                <a:sym typeface="Arial"/>
              </a:defRPr>
            </a:lvl1pPr>
            <a:lvl2pPr marL="914400" marR="0" lvl="1" indent="-342900" algn="l" rtl="0">
              <a:lnSpc>
                <a:spcPct val="100000"/>
              </a:lnSpc>
              <a:spcBef>
                <a:spcPts val="400"/>
              </a:spcBef>
              <a:spcAft>
                <a:spcPts val="0"/>
              </a:spcAft>
              <a:buClr>
                <a:schemeClr val="accent1"/>
              </a:buClr>
              <a:buSzPts val="1800"/>
              <a:buFont typeface="Arial"/>
              <a:buChar char="–"/>
              <a:defRPr sz="2000" b="1" i="0" u="none" strike="noStrike" cap="none">
                <a:solidFill>
                  <a:schemeClr val="dk1"/>
                </a:solidFill>
                <a:latin typeface="Arial"/>
                <a:ea typeface="Arial"/>
                <a:cs typeface="Arial"/>
                <a:sym typeface="Arial"/>
              </a:defRPr>
            </a:lvl2pPr>
            <a:lvl3pPr marL="1371600" marR="0" lvl="2" indent="-331469" algn="l" rtl="0">
              <a:lnSpc>
                <a:spcPct val="100000"/>
              </a:lnSpc>
              <a:spcBef>
                <a:spcPts val="400"/>
              </a:spcBef>
              <a:spcAft>
                <a:spcPts val="0"/>
              </a:spcAft>
              <a:buClr>
                <a:schemeClr val="accent1"/>
              </a:buClr>
              <a:buSzPts val="1620"/>
              <a:buFont typeface="Arial"/>
              <a:buChar char="•"/>
              <a:defRPr sz="1800" b="1" i="0" u="none" strike="noStrike" cap="none">
                <a:solidFill>
                  <a:schemeClr val="dk1"/>
                </a:solidFill>
                <a:latin typeface="Arial"/>
                <a:ea typeface="Arial"/>
                <a:cs typeface="Arial"/>
                <a:sym typeface="Arial"/>
              </a:defRPr>
            </a:lvl3pPr>
            <a:lvl4pPr marL="1828800" marR="0" lvl="3" indent="-320039" algn="l" rtl="0">
              <a:lnSpc>
                <a:spcPct val="100000"/>
              </a:lnSpc>
              <a:spcBef>
                <a:spcPts val="300"/>
              </a:spcBef>
              <a:spcAft>
                <a:spcPts val="0"/>
              </a:spcAft>
              <a:buClr>
                <a:schemeClr val="accent1"/>
              </a:buClr>
              <a:buSzPts val="1440"/>
              <a:buFont typeface="Arial"/>
              <a:buChar char="–"/>
              <a:defRPr sz="1600" b="1" i="0" u="none" strike="noStrike" cap="none">
                <a:solidFill>
                  <a:schemeClr val="dk1"/>
                </a:solidFill>
                <a:latin typeface="Arial"/>
                <a:ea typeface="Arial"/>
                <a:cs typeface="Arial"/>
                <a:sym typeface="Arial"/>
              </a:defRPr>
            </a:lvl4pPr>
            <a:lvl5pPr marL="2286000" marR="0" lvl="4" indent="-308610" algn="l" rtl="0">
              <a:lnSpc>
                <a:spcPct val="100000"/>
              </a:lnSpc>
              <a:spcBef>
                <a:spcPts val="300"/>
              </a:spcBef>
              <a:spcAft>
                <a:spcPts val="0"/>
              </a:spcAft>
              <a:buClr>
                <a:schemeClr val="accent1"/>
              </a:buClr>
              <a:buSzPts val="1260"/>
              <a:buFont typeface="Arial"/>
              <a:buChar char="•"/>
              <a:defRPr sz="1400" b="1" i="0" u="none" strike="noStrike" cap="none">
                <a:solidFill>
                  <a:schemeClr val="dk1"/>
                </a:solidFill>
                <a:latin typeface="Arial"/>
                <a:ea typeface="Arial"/>
                <a:cs typeface="Arial"/>
                <a:sym typeface="Arial"/>
              </a:defRPr>
            </a:lvl5pPr>
            <a:lvl6pPr marL="2743200" marR="0" lvl="5" indent="-228600" algn="l" rtl="0">
              <a:lnSpc>
                <a:spcPct val="90000"/>
              </a:lnSpc>
              <a:spcBef>
                <a:spcPts val="156"/>
              </a:spcBef>
              <a:spcAft>
                <a:spcPts val="0"/>
              </a:spcAft>
              <a:buClr>
                <a:schemeClr val="dk1"/>
              </a:buClr>
              <a:buSzPts val="563"/>
              <a:buFont typeface="Arial"/>
              <a:buNone/>
              <a:defRPr sz="563" b="0" i="0" u="none" strike="noStrike" cap="none">
                <a:solidFill>
                  <a:schemeClr val="dk1"/>
                </a:solidFill>
                <a:latin typeface="Arial"/>
                <a:ea typeface="Arial"/>
                <a:cs typeface="Arial"/>
                <a:sym typeface="Arial"/>
              </a:defRPr>
            </a:lvl6pPr>
            <a:lvl7pPr marL="3200400" marR="0" lvl="6" indent="-264350" algn="l" rtl="0">
              <a:lnSpc>
                <a:spcPct val="90000"/>
              </a:lnSpc>
              <a:spcBef>
                <a:spcPts val="156"/>
              </a:spcBef>
              <a:spcAft>
                <a:spcPts val="0"/>
              </a:spcAft>
              <a:buClr>
                <a:schemeClr val="dk1"/>
              </a:buClr>
              <a:buSzPts val="563"/>
              <a:buFont typeface="Arial"/>
              <a:buChar char="•"/>
              <a:defRPr sz="563" b="0" i="0" u="none" strike="noStrike" cap="none">
                <a:solidFill>
                  <a:schemeClr val="dk1"/>
                </a:solidFill>
                <a:latin typeface="Arial"/>
                <a:ea typeface="Arial"/>
                <a:cs typeface="Arial"/>
                <a:sym typeface="Arial"/>
              </a:defRPr>
            </a:lvl7pPr>
            <a:lvl8pPr marL="3657600" marR="0" lvl="7" indent="-264350" algn="l" rtl="0">
              <a:lnSpc>
                <a:spcPct val="90000"/>
              </a:lnSpc>
              <a:spcBef>
                <a:spcPts val="156"/>
              </a:spcBef>
              <a:spcAft>
                <a:spcPts val="0"/>
              </a:spcAft>
              <a:buClr>
                <a:schemeClr val="dk1"/>
              </a:buClr>
              <a:buSzPts val="563"/>
              <a:buFont typeface="Arial"/>
              <a:buChar char="•"/>
              <a:defRPr sz="563" b="0" i="0" u="none" strike="noStrike" cap="none">
                <a:solidFill>
                  <a:schemeClr val="dk1"/>
                </a:solidFill>
                <a:latin typeface="Arial"/>
                <a:ea typeface="Arial"/>
                <a:cs typeface="Arial"/>
                <a:sym typeface="Arial"/>
              </a:defRPr>
            </a:lvl8pPr>
            <a:lvl9pPr marL="4114800" marR="0" lvl="8" indent="-264350" algn="l" rtl="0">
              <a:lnSpc>
                <a:spcPct val="90000"/>
              </a:lnSpc>
              <a:spcBef>
                <a:spcPts val="156"/>
              </a:spcBef>
              <a:spcAft>
                <a:spcPts val="0"/>
              </a:spcAft>
              <a:buClr>
                <a:schemeClr val="dk1"/>
              </a:buClr>
              <a:buSzPts val="563"/>
              <a:buFont typeface="Arial"/>
              <a:buChar char="•"/>
              <a:defRPr sz="563" b="0" i="0" u="none" strike="noStrike" cap="none">
                <a:solidFill>
                  <a:schemeClr val="dk1"/>
                </a:solidFill>
                <a:latin typeface="Arial"/>
                <a:ea typeface="Arial"/>
                <a:cs typeface="Arial"/>
                <a:sym typeface="Arial"/>
              </a:defRPr>
            </a:lvl9pPr>
          </a:lstStyle>
          <a:p>
            <a:endParaRPr/>
          </a:p>
        </p:txBody>
      </p:sp>
      <p:sp>
        <p:nvSpPr>
          <p:cNvPr id="9" name="Google Shape;9;p1"/>
          <p:cNvSpPr txBox="1">
            <a:spLocks noGrp="1"/>
          </p:cNvSpPr>
          <p:nvPr>
            <p:ph type="title"/>
          </p:nvPr>
        </p:nvSpPr>
        <p:spPr>
          <a:xfrm>
            <a:off x="363538" y="440165"/>
            <a:ext cx="8416925" cy="492443"/>
          </a:xfrm>
          <a:prstGeom prst="rect">
            <a:avLst/>
          </a:prstGeom>
          <a:noFill/>
          <a:ln>
            <a:noFill/>
          </a:ln>
        </p:spPr>
        <p:txBody>
          <a:bodyPr spcFirstLastPara="1" wrap="square" lIns="91425" tIns="45700" rIns="91425" bIns="45700" anchor="b" anchorCtr="0">
            <a:spAutoFit/>
          </a:bodyPr>
          <a:lstStyle>
            <a:lvl1pPr marR="0" lvl="0" algn="l" rtl="0">
              <a:lnSpc>
                <a:spcPct val="100000"/>
              </a:lnSpc>
              <a:spcBef>
                <a:spcPts val="0"/>
              </a:spcBef>
              <a:spcAft>
                <a:spcPts val="0"/>
              </a:spcAft>
              <a:buClr>
                <a:schemeClr val="accent1"/>
              </a:buClr>
              <a:buSzPts val="2600"/>
              <a:buFont typeface="Calibri"/>
              <a:buNone/>
              <a:defRPr sz="2600" b="1" i="0" u="none" strike="noStrike" cap="none">
                <a:solidFill>
                  <a:schemeClr val="accen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pic>
        <p:nvPicPr>
          <p:cNvPr id="10" name="Google Shape;10;p1"/>
          <p:cNvPicPr preferRelativeResize="0"/>
          <p:nvPr/>
        </p:nvPicPr>
        <p:blipFill rotWithShape="1">
          <a:blip r:embed="rId33">
            <a:alphaModFix/>
          </a:blip>
          <a:srcRect/>
          <a:stretch/>
        </p:blipFill>
        <p:spPr>
          <a:xfrm>
            <a:off x="7001435" y="4615195"/>
            <a:ext cx="1915643" cy="457200"/>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Lst>
  <p:transition>
    <p:fade/>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9"/>
          <p:cNvSpPr/>
          <p:nvPr/>
        </p:nvSpPr>
        <p:spPr>
          <a:xfrm>
            <a:off x="4155948" y="4690609"/>
            <a:ext cx="832104" cy="273844"/>
          </a:xfrm>
          <a:prstGeom prst="rect">
            <a:avLst/>
          </a:prstGeom>
          <a:noFill/>
          <a:ln>
            <a:noFill/>
          </a:ln>
        </p:spPr>
        <p:txBody>
          <a:bodyPr spcFirstLastPara="1" wrap="square" lIns="0" tIns="0" rIns="0" bIns="0" anchor="b" anchorCtr="0">
            <a:noAutofit/>
          </a:bodyPr>
          <a:lstStyle/>
          <a:p>
            <a:pPr marL="0" marR="0" lvl="0" indent="0" algn="ctr" rtl="0">
              <a:spcBef>
                <a:spcPts val="0"/>
              </a:spcBef>
              <a:spcAft>
                <a:spcPts val="0"/>
              </a:spcAft>
              <a:buNone/>
            </a:pPr>
            <a:fld id="{00000000-1234-1234-1234-123412341234}" type="slidenum">
              <a:rPr lang="en-US" sz="700" b="1" i="0" u="none" strike="noStrike" cap="none">
                <a:solidFill>
                  <a:srgbClr val="716F73"/>
                </a:solidFill>
                <a:latin typeface="Arial"/>
                <a:ea typeface="Arial"/>
                <a:cs typeface="Arial"/>
                <a:sym typeface="Arial"/>
              </a:rPr>
              <a:pPr marL="0" marR="0" lvl="0" indent="0" algn="ctr" rtl="0">
                <a:spcBef>
                  <a:spcPts val="0"/>
                </a:spcBef>
                <a:spcAft>
                  <a:spcPts val="0"/>
                </a:spcAft>
                <a:buNone/>
              </a:pPr>
              <a:t>‹#›</a:t>
            </a:fld>
            <a:endParaRPr sz="700" b="1" i="0" u="none" strike="noStrike" cap="none">
              <a:solidFill>
                <a:srgbClr val="716F73"/>
              </a:solidFill>
              <a:latin typeface="Arial"/>
              <a:ea typeface="Arial"/>
              <a:cs typeface="Arial"/>
              <a:sym typeface="Arial"/>
            </a:endParaRPr>
          </a:p>
        </p:txBody>
      </p:sp>
      <p:sp>
        <p:nvSpPr>
          <p:cNvPr id="11" name="Google Shape;11;p29"/>
          <p:cNvSpPr txBox="1">
            <a:spLocks noGrp="1"/>
          </p:cNvSpPr>
          <p:nvPr>
            <p:ph type="body" idx="1"/>
          </p:nvPr>
        </p:nvSpPr>
        <p:spPr>
          <a:xfrm>
            <a:off x="363538" y="1280163"/>
            <a:ext cx="8416782" cy="3114475"/>
          </a:xfrm>
          <a:prstGeom prst="rect">
            <a:avLst/>
          </a:prstGeom>
          <a:noFill/>
          <a:ln>
            <a:noFill/>
          </a:ln>
        </p:spPr>
        <p:txBody>
          <a:bodyPr spcFirstLastPara="1" wrap="square" lIns="91425" tIns="45700" rIns="91425" bIns="45700" anchor="t" anchorCtr="0">
            <a:noAutofit/>
          </a:bodyPr>
          <a:lstStyle>
            <a:lvl1pPr marL="457200" marR="0" lvl="0" indent="-396220" algn="l" rtl="0">
              <a:lnSpc>
                <a:spcPct val="100000"/>
              </a:lnSpc>
              <a:spcBef>
                <a:spcPts val="800"/>
              </a:spcBef>
              <a:spcAft>
                <a:spcPts val="0"/>
              </a:spcAft>
              <a:buClr>
                <a:schemeClr val="accent1"/>
              </a:buClr>
              <a:buSzPts val="2640"/>
              <a:buFont typeface="Arial"/>
              <a:buChar char="•"/>
              <a:defRPr sz="2933" b="1" i="0" u="none" strike="noStrike" cap="none">
                <a:solidFill>
                  <a:schemeClr val="dk1"/>
                </a:solidFill>
                <a:latin typeface="Arial"/>
                <a:ea typeface="Arial"/>
                <a:cs typeface="Arial"/>
                <a:sym typeface="Arial"/>
              </a:defRPr>
            </a:lvl1pPr>
            <a:lvl2pPr marL="914400" marR="0" lvl="1" indent="-381019" algn="l" rtl="0">
              <a:lnSpc>
                <a:spcPct val="100000"/>
              </a:lnSpc>
              <a:spcBef>
                <a:spcPts val="533"/>
              </a:spcBef>
              <a:spcAft>
                <a:spcPts val="0"/>
              </a:spcAft>
              <a:buClr>
                <a:schemeClr val="accent1"/>
              </a:buClr>
              <a:buSzPts val="2400"/>
              <a:buFont typeface="Arial"/>
              <a:buChar char="–"/>
              <a:defRPr sz="2667" b="1" i="0" u="none" strike="noStrike" cap="none">
                <a:solidFill>
                  <a:schemeClr val="dk1"/>
                </a:solidFill>
                <a:latin typeface="Arial"/>
                <a:ea typeface="Arial"/>
                <a:cs typeface="Arial"/>
                <a:sym typeface="Arial"/>
              </a:defRPr>
            </a:lvl2pPr>
            <a:lvl3pPr marL="1371600" marR="0" lvl="2" indent="-365760" algn="l" rtl="0">
              <a:lnSpc>
                <a:spcPct val="100000"/>
              </a:lnSpc>
              <a:spcBef>
                <a:spcPts val="533"/>
              </a:spcBef>
              <a:spcAft>
                <a:spcPts val="0"/>
              </a:spcAft>
              <a:buClr>
                <a:schemeClr val="accent1"/>
              </a:buClr>
              <a:buSzPts val="2160"/>
              <a:buFont typeface="Arial"/>
              <a:buChar char="•"/>
              <a:defRPr sz="2400" b="1" i="0" u="none" strike="noStrike" cap="none">
                <a:solidFill>
                  <a:schemeClr val="dk1"/>
                </a:solidFill>
                <a:latin typeface="Arial"/>
                <a:ea typeface="Arial"/>
                <a:cs typeface="Arial"/>
                <a:sym typeface="Arial"/>
              </a:defRPr>
            </a:lvl3pPr>
            <a:lvl4pPr marL="1828800" marR="0" lvl="3" indent="-350501" algn="l" rtl="0">
              <a:lnSpc>
                <a:spcPct val="100000"/>
              </a:lnSpc>
              <a:spcBef>
                <a:spcPts val="400"/>
              </a:spcBef>
              <a:spcAft>
                <a:spcPts val="0"/>
              </a:spcAft>
              <a:buClr>
                <a:schemeClr val="accent1"/>
              </a:buClr>
              <a:buSzPts val="1920"/>
              <a:buFont typeface="Arial"/>
              <a:buChar char="–"/>
              <a:defRPr sz="2133" b="1" i="0" u="none" strike="noStrike" cap="none">
                <a:solidFill>
                  <a:schemeClr val="dk1"/>
                </a:solidFill>
                <a:latin typeface="Arial"/>
                <a:ea typeface="Arial"/>
                <a:cs typeface="Arial"/>
                <a:sym typeface="Arial"/>
              </a:defRPr>
            </a:lvl4pPr>
            <a:lvl5pPr marL="2286000" marR="0" lvl="4" indent="-335299" algn="l" rtl="0">
              <a:lnSpc>
                <a:spcPct val="100000"/>
              </a:lnSpc>
              <a:spcBef>
                <a:spcPts val="400"/>
              </a:spcBef>
              <a:spcAft>
                <a:spcPts val="0"/>
              </a:spcAft>
              <a:buClr>
                <a:schemeClr val="accent1"/>
              </a:buClr>
              <a:buSzPts val="1680"/>
              <a:buFont typeface="Arial"/>
              <a:buChar char="•"/>
              <a:defRPr sz="1867" b="1" i="0" u="none" strike="noStrike" cap="none">
                <a:solidFill>
                  <a:schemeClr val="dk1"/>
                </a:solidFill>
                <a:latin typeface="Arial"/>
                <a:ea typeface="Arial"/>
                <a:cs typeface="Arial"/>
                <a:sym typeface="Arial"/>
              </a:defRPr>
            </a:lvl5pPr>
            <a:lvl6pPr marL="2743200" marR="0" lvl="5" indent="-228600" algn="l" rtl="0">
              <a:lnSpc>
                <a:spcPct val="90000"/>
              </a:lnSpc>
              <a:spcBef>
                <a:spcPts val="208"/>
              </a:spcBef>
              <a:spcAft>
                <a:spcPts val="0"/>
              </a:spcAft>
              <a:buClr>
                <a:schemeClr val="dk1"/>
              </a:buClr>
              <a:buSzPts val="751"/>
              <a:buFont typeface="Arial"/>
              <a:buNone/>
              <a:defRPr sz="751" b="0" i="0" u="none" strike="noStrike" cap="none">
                <a:solidFill>
                  <a:schemeClr val="dk1"/>
                </a:solidFill>
                <a:latin typeface="Arial"/>
                <a:ea typeface="Arial"/>
                <a:cs typeface="Arial"/>
                <a:sym typeface="Arial"/>
              </a:defRPr>
            </a:lvl6pPr>
            <a:lvl7pPr marL="3200400" marR="0" lvl="6" indent="-276288" algn="l" rtl="0">
              <a:lnSpc>
                <a:spcPct val="90000"/>
              </a:lnSpc>
              <a:spcBef>
                <a:spcPts val="208"/>
              </a:spcBef>
              <a:spcAft>
                <a:spcPts val="0"/>
              </a:spcAft>
              <a:buClr>
                <a:schemeClr val="dk1"/>
              </a:buClr>
              <a:buSzPts val="751"/>
              <a:buFont typeface="Arial"/>
              <a:buChar char="•"/>
              <a:defRPr sz="751" b="0" i="0" u="none" strike="noStrike" cap="none">
                <a:solidFill>
                  <a:schemeClr val="dk1"/>
                </a:solidFill>
                <a:latin typeface="Arial"/>
                <a:ea typeface="Arial"/>
                <a:cs typeface="Arial"/>
                <a:sym typeface="Arial"/>
              </a:defRPr>
            </a:lvl7pPr>
            <a:lvl8pPr marL="3657600" marR="0" lvl="7" indent="-276288" algn="l" rtl="0">
              <a:lnSpc>
                <a:spcPct val="90000"/>
              </a:lnSpc>
              <a:spcBef>
                <a:spcPts val="208"/>
              </a:spcBef>
              <a:spcAft>
                <a:spcPts val="0"/>
              </a:spcAft>
              <a:buClr>
                <a:schemeClr val="dk1"/>
              </a:buClr>
              <a:buSzPts val="751"/>
              <a:buFont typeface="Arial"/>
              <a:buChar char="•"/>
              <a:defRPr sz="751" b="0" i="0" u="none" strike="noStrike" cap="none">
                <a:solidFill>
                  <a:schemeClr val="dk1"/>
                </a:solidFill>
                <a:latin typeface="Arial"/>
                <a:ea typeface="Arial"/>
                <a:cs typeface="Arial"/>
                <a:sym typeface="Arial"/>
              </a:defRPr>
            </a:lvl8pPr>
            <a:lvl9pPr marL="4114800" marR="0" lvl="8" indent="-276288" algn="l" rtl="0">
              <a:lnSpc>
                <a:spcPct val="90000"/>
              </a:lnSpc>
              <a:spcBef>
                <a:spcPts val="208"/>
              </a:spcBef>
              <a:spcAft>
                <a:spcPts val="0"/>
              </a:spcAft>
              <a:buClr>
                <a:schemeClr val="dk1"/>
              </a:buClr>
              <a:buSzPts val="751"/>
              <a:buFont typeface="Arial"/>
              <a:buChar char="•"/>
              <a:defRPr sz="751" b="0" i="0" u="none" strike="noStrike" cap="none">
                <a:solidFill>
                  <a:schemeClr val="dk1"/>
                </a:solidFill>
                <a:latin typeface="Arial"/>
                <a:ea typeface="Arial"/>
                <a:cs typeface="Arial"/>
                <a:sym typeface="Arial"/>
              </a:defRPr>
            </a:lvl9pPr>
          </a:lstStyle>
          <a:p>
            <a:endParaRPr/>
          </a:p>
        </p:txBody>
      </p:sp>
      <p:sp>
        <p:nvSpPr>
          <p:cNvPr id="12" name="Google Shape;12;p29"/>
          <p:cNvSpPr txBox="1">
            <a:spLocks noGrp="1"/>
          </p:cNvSpPr>
          <p:nvPr>
            <p:ph type="title"/>
          </p:nvPr>
        </p:nvSpPr>
        <p:spPr>
          <a:xfrm>
            <a:off x="363541" y="306966"/>
            <a:ext cx="8416925" cy="625644"/>
          </a:xfrm>
          <a:prstGeom prst="rect">
            <a:avLst/>
          </a:prstGeom>
          <a:noFill/>
          <a:ln>
            <a:noFill/>
          </a:ln>
        </p:spPr>
        <p:txBody>
          <a:bodyPr spcFirstLastPara="1" wrap="square" lIns="91425" tIns="45700" rIns="91425" bIns="45700" anchor="b" anchorCtr="0">
            <a:spAutoFit/>
          </a:bodyPr>
          <a:lstStyle>
            <a:lvl1pPr marR="0" lvl="0" algn="l" rtl="0">
              <a:lnSpc>
                <a:spcPct val="100000"/>
              </a:lnSpc>
              <a:spcBef>
                <a:spcPts val="0"/>
              </a:spcBef>
              <a:spcAft>
                <a:spcPts val="0"/>
              </a:spcAft>
              <a:buClr>
                <a:schemeClr val="accent1"/>
              </a:buClr>
              <a:buSzPts val="3467"/>
              <a:buFont typeface="Calibri"/>
              <a:buNone/>
              <a:defRPr sz="3466" b="1" i="0" u="none" strike="noStrike" cap="none">
                <a:solidFill>
                  <a:schemeClr val="accen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pic>
        <p:nvPicPr>
          <p:cNvPr id="13" name="Google Shape;13;p29"/>
          <p:cNvPicPr preferRelativeResize="0"/>
          <p:nvPr/>
        </p:nvPicPr>
        <p:blipFill rotWithShape="1">
          <a:blip r:embed="rId26">
            <a:alphaModFix/>
          </a:blip>
          <a:srcRect/>
          <a:stretch/>
        </p:blipFill>
        <p:spPr>
          <a:xfrm>
            <a:off x="7001434" y="4608166"/>
            <a:ext cx="1915643" cy="457200"/>
          </a:xfrm>
          <a:prstGeom prst="rect">
            <a:avLst/>
          </a:prstGeom>
          <a:noFill/>
          <a:ln>
            <a:noFill/>
          </a:ln>
        </p:spPr>
      </p:pic>
    </p:spTree>
    <p:extLst>
      <p:ext uri="{BB962C8B-B14F-4D97-AF65-F5344CB8AC3E}">
        <p14:creationId xmlns:p14="http://schemas.microsoft.com/office/powerpoint/2010/main" val="3089208882"/>
      </p:ext>
    </p:extLst>
  </p:cSld>
  <p:clrMap bg1="lt1" tx1="dk1" bg2="dk2" tx2="lt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 id="2147483693" r:id="rId13"/>
    <p:sldLayoutId id="2147483694" r:id="rId14"/>
    <p:sldLayoutId id="2147483695" r:id="rId15"/>
    <p:sldLayoutId id="2147483696" r:id="rId16"/>
    <p:sldLayoutId id="2147483697" r:id="rId17"/>
    <p:sldLayoutId id="2147483698" r:id="rId18"/>
    <p:sldLayoutId id="2147483699" r:id="rId19"/>
    <p:sldLayoutId id="2147483700" r:id="rId20"/>
    <p:sldLayoutId id="2147483701" r:id="rId21"/>
    <p:sldLayoutId id="2147483702" r:id="rId22"/>
    <p:sldLayoutId id="2147483703" r:id="rId23"/>
    <p:sldLayoutId id="2147483704" r:id="rId24"/>
  </p:sldLayoutIdLst>
  <p:transition>
    <p:fade/>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4.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34.xml"/><Relationship Id="rId5" Type="http://schemas.openxmlformats.org/officeDocument/2006/relationships/image" Target="../media/image11.png"/><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4.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3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3.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8.xml"/><Relationship Id="rId1" Type="http://schemas.openxmlformats.org/officeDocument/2006/relationships/slideLayout" Target="../slideLayouts/slideLayout33.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9.xml"/><Relationship Id="rId1" Type="http://schemas.openxmlformats.org/officeDocument/2006/relationships/slideLayout" Target="../slideLayouts/slideLayout34.xml"/></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34.xml"/><Relationship Id="rId4" Type="http://schemas.microsoft.com/office/2007/relationships/hdphoto" Target="../media/hdphoto1.wdp"/></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4.xml"/></Relationships>
</file>

<file path=ppt/slides/_rels/slide2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9.xml"/><Relationship Id="rId1" Type="http://schemas.openxmlformats.org/officeDocument/2006/relationships/slideLayout" Target="../slideLayouts/slideLayout34.xml"/><Relationship Id="rId5" Type="http://schemas.openxmlformats.org/officeDocument/2006/relationships/image" Target="../media/image11.png"/><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0.xml"/><Relationship Id="rId1" Type="http://schemas.openxmlformats.org/officeDocument/2006/relationships/slideLayout" Target="../slideLayouts/slideLayout34.xml"/><Relationship Id="rId4" Type="http://schemas.microsoft.com/office/2007/relationships/hdphoto" Target="../media/hdphoto2.wdp"/></Relationships>
</file>

<file path=ppt/slides/_rels/slide3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1.xml"/><Relationship Id="rId1" Type="http://schemas.openxmlformats.org/officeDocument/2006/relationships/slideLayout" Target="../slideLayouts/slideLayout34.xml"/><Relationship Id="rId5" Type="http://schemas.openxmlformats.org/officeDocument/2006/relationships/image" Target="../media/image9.png"/><Relationship Id="rId4" Type="http://schemas.microsoft.com/office/2007/relationships/hdphoto" Target="../media/hdphoto3.wdp"/></Relationships>
</file>

<file path=ppt/slides/_rels/slide3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2.xml"/><Relationship Id="rId1" Type="http://schemas.openxmlformats.org/officeDocument/2006/relationships/slideLayout" Target="../slideLayouts/slideLayout34.xml"/><Relationship Id="rId5" Type="http://schemas.openxmlformats.org/officeDocument/2006/relationships/image" Target="../media/image9.png"/><Relationship Id="rId4" Type="http://schemas.microsoft.com/office/2007/relationships/hdphoto" Target="../media/hdphoto3.wdp"/></Relationships>
</file>

<file path=ppt/slides/_rels/slide3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3.xml"/><Relationship Id="rId1" Type="http://schemas.openxmlformats.org/officeDocument/2006/relationships/slideLayout" Target="../slideLayouts/slideLayout34.xml"/><Relationship Id="rId5" Type="http://schemas.openxmlformats.org/officeDocument/2006/relationships/image" Target="../media/image9.png"/><Relationship Id="rId4" Type="http://schemas.microsoft.com/office/2007/relationships/hdphoto" Target="../media/hdphoto1.wdp"/></Relationships>
</file>

<file path=ppt/slides/_rels/slide3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4.xml"/><Relationship Id="rId1" Type="http://schemas.openxmlformats.org/officeDocument/2006/relationships/slideLayout" Target="../slideLayouts/slideLayout34.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9.xml"/><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34.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34.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34.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3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0" name="Google Shape;160;p33"/>
          <p:cNvSpPr txBox="1">
            <a:spLocks noGrp="1"/>
          </p:cNvSpPr>
          <p:nvPr>
            <p:ph type="title"/>
          </p:nvPr>
        </p:nvSpPr>
        <p:spPr>
          <a:xfrm>
            <a:off x="0" y="696575"/>
            <a:ext cx="4465500" cy="3075000"/>
          </a:xfrm>
          <a:prstGeom prst="rect">
            <a:avLst/>
          </a:prstGeom>
          <a:noFill/>
          <a:ln>
            <a:noFill/>
          </a:ln>
        </p:spPr>
        <p:txBody>
          <a:bodyPr spcFirstLastPara="1" wrap="square" lIns="0" tIns="0" rIns="0" bIns="0" anchor="ctr" anchorCtr="0">
            <a:noAutofit/>
          </a:bodyPr>
          <a:lstStyle/>
          <a:p>
            <a:pPr marL="114300" lvl="0" indent="0" algn="l" rtl="0">
              <a:lnSpc>
                <a:spcPct val="100000"/>
              </a:lnSpc>
              <a:spcBef>
                <a:spcPts val="0"/>
              </a:spcBef>
              <a:spcAft>
                <a:spcPts val="0"/>
              </a:spcAft>
              <a:buClr>
                <a:schemeClr val="accent1"/>
              </a:buClr>
              <a:buSzPts val="3600"/>
              <a:buFont typeface="Calibri"/>
              <a:buNone/>
            </a:pPr>
            <a:r>
              <a:rPr lang="en-US"/>
              <a:t>DNA FINGERPRINTING</a:t>
            </a:r>
            <a:endParaRPr/>
          </a:p>
          <a:p>
            <a:pPr marL="114300" lvl="0" indent="0" algn="l" rtl="0">
              <a:lnSpc>
                <a:spcPct val="100000"/>
              </a:lnSpc>
              <a:spcBef>
                <a:spcPts val="0"/>
              </a:spcBef>
              <a:spcAft>
                <a:spcPts val="0"/>
              </a:spcAft>
              <a:buClr>
                <a:schemeClr val="accent1"/>
              </a:buClr>
              <a:buSzPts val="3600"/>
              <a:buFont typeface="Calibri"/>
              <a:buNone/>
            </a:pPr>
            <a:endParaRPr/>
          </a:p>
          <a:p>
            <a:pPr marL="114300" lvl="0" indent="0" algn="l" rtl="0">
              <a:lnSpc>
                <a:spcPct val="100000"/>
              </a:lnSpc>
              <a:spcBef>
                <a:spcPts val="0"/>
              </a:spcBef>
              <a:spcAft>
                <a:spcPts val="0"/>
              </a:spcAft>
              <a:buClr>
                <a:schemeClr val="accent1"/>
              </a:buClr>
              <a:buSzPts val="3600"/>
              <a:buFont typeface="Calibri"/>
              <a:buNone/>
            </a:pPr>
            <a:r>
              <a:rPr lang="en-US"/>
              <a:t>Kitten Paternity Lab</a:t>
            </a:r>
            <a:endParaRPr/>
          </a:p>
          <a:p>
            <a:pPr marL="0" lvl="0" indent="0" algn="l" rtl="0">
              <a:lnSpc>
                <a:spcPct val="100000"/>
              </a:lnSpc>
              <a:spcBef>
                <a:spcPts val="0"/>
              </a:spcBef>
              <a:spcAft>
                <a:spcPts val="0"/>
              </a:spcAft>
              <a:buClr>
                <a:schemeClr val="accent1"/>
              </a:buClr>
              <a:buSzPts val="3600"/>
              <a:buFont typeface="Calibri"/>
              <a:buNone/>
            </a:pPr>
            <a:endParaRPr/>
          </a:p>
        </p:txBody>
      </p:sp>
      <p:pic>
        <p:nvPicPr>
          <p:cNvPr id="161" name="Google Shape;161;p33">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4754576" y="1346050"/>
            <a:ext cx="4086250" cy="2955750"/>
          </a:xfrm>
          <a:prstGeom prst="rect">
            <a:avLst/>
          </a:prstGeom>
          <a:noFill/>
          <a:ln>
            <a:noFill/>
          </a:ln>
        </p:spPr>
      </p:pic>
      <p:pic>
        <p:nvPicPr>
          <p:cNvPr id="162" name="Google Shape;162;p33">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4465500" y="57638"/>
            <a:ext cx="2233800" cy="1279766"/>
          </a:xfrm>
          <a:prstGeom prst="rect">
            <a:avLst/>
          </a:prstGeom>
          <a:noFill/>
          <a:ln>
            <a:noFill/>
          </a:ln>
        </p:spPr>
      </p:pic>
      <p:pic>
        <p:nvPicPr>
          <p:cNvPr id="163" name="Google Shape;163;p33">
            <a:extLst>
              <a:ext uri="{C183D7F6-B498-43B3-948B-1728B52AA6E4}">
                <adec:decorative xmlns:adec="http://schemas.microsoft.com/office/drawing/2017/decorative" val="1"/>
              </a:ext>
            </a:extLst>
          </p:cNvPr>
          <p:cNvPicPr preferRelativeResize="0"/>
          <p:nvPr/>
        </p:nvPicPr>
        <p:blipFill rotWithShape="1">
          <a:blip r:embed="rId5">
            <a:alphaModFix/>
          </a:blip>
          <a:srcRect/>
          <a:stretch/>
        </p:blipFill>
        <p:spPr>
          <a:xfrm>
            <a:off x="6860750" y="57650"/>
            <a:ext cx="2203998" cy="1279750"/>
          </a:xfrm>
          <a:prstGeom prst="rect">
            <a:avLst/>
          </a:prstGeom>
          <a:noFill/>
          <a:ln>
            <a:noFill/>
          </a:ln>
        </p:spPr>
      </p:pic>
    </p:spTree>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241" name="Google Shape;241;p42"/>
          <p:cNvSpPr txBox="1">
            <a:spLocks noGrp="1"/>
          </p:cNvSpPr>
          <p:nvPr>
            <p:ph type="title"/>
          </p:nvPr>
        </p:nvSpPr>
        <p:spPr>
          <a:prstGeom prst="rect">
            <a:avLst/>
          </a:prstGeom>
          <a:noFill/>
          <a:ln>
            <a:noFill/>
          </a:ln>
        </p:spPr>
        <p:txBody>
          <a:bodyPr spcFirstLastPara="1" wrap="square" lIns="91425" tIns="45700" rIns="91425" bIns="45700" anchor="b" anchorCtr="0">
            <a:spAutoFit/>
          </a:bodyPr>
          <a:lstStyle/>
          <a:p>
            <a:pPr marL="0" lvl="0" indent="0" algn="l" rtl="0">
              <a:lnSpc>
                <a:spcPct val="100000"/>
              </a:lnSpc>
              <a:spcBef>
                <a:spcPts val="0"/>
              </a:spcBef>
              <a:spcAft>
                <a:spcPts val="0"/>
              </a:spcAft>
              <a:buSzPts val="2600"/>
              <a:buNone/>
            </a:pPr>
            <a:r>
              <a:rPr lang="en-US"/>
              <a:t>COLLECTING SAMPLES</a:t>
            </a:r>
            <a:endParaRPr/>
          </a:p>
        </p:txBody>
      </p:sp>
      <p:sp>
        <p:nvSpPr>
          <p:cNvPr id="240" name="Google Shape;240;p42"/>
          <p:cNvSpPr txBox="1">
            <a:spLocks noGrp="1"/>
          </p:cNvSpPr>
          <p:nvPr>
            <p:ph type="body" idx="1"/>
          </p:nvPr>
        </p:nvSpPr>
        <p:spPr>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600"/>
              </a:spcBef>
              <a:spcAft>
                <a:spcPts val="0"/>
              </a:spcAft>
              <a:buSzPts val="1620"/>
              <a:buNone/>
            </a:pPr>
            <a:r>
              <a:rPr lang="en-US" sz="2400" dirty="0">
                <a:latin typeface="Calibri"/>
                <a:ea typeface="Calibri"/>
                <a:cs typeface="Calibri"/>
                <a:sym typeface="Calibri"/>
              </a:rPr>
              <a:t>To analyze their DNA fingerprints, Mary has collected hair follicles from each adult cat and kitten, extracted DNA, and amplified their DNA using polymerase chain reaction (PCR). </a:t>
            </a:r>
          </a:p>
          <a:p>
            <a:pPr marL="0" lvl="0" indent="0" algn="l" rtl="0">
              <a:lnSpc>
                <a:spcPct val="100000"/>
              </a:lnSpc>
              <a:spcBef>
                <a:spcPts val="600"/>
              </a:spcBef>
              <a:spcAft>
                <a:spcPts val="0"/>
              </a:spcAft>
              <a:buSzPts val="1620"/>
              <a:buNone/>
            </a:pPr>
            <a:endParaRPr lang="en-US" sz="2400" dirty="0">
              <a:latin typeface="Calibri"/>
              <a:ea typeface="Calibri"/>
              <a:cs typeface="Calibri"/>
              <a:sym typeface="Calibri"/>
            </a:endParaRPr>
          </a:p>
          <a:p>
            <a:pPr marL="0" lvl="0" indent="0" algn="l" rtl="0">
              <a:lnSpc>
                <a:spcPct val="100000"/>
              </a:lnSpc>
              <a:spcBef>
                <a:spcPts val="600"/>
              </a:spcBef>
              <a:spcAft>
                <a:spcPts val="0"/>
              </a:spcAft>
              <a:buSzPts val="1620"/>
              <a:buNone/>
            </a:pPr>
            <a:r>
              <a:rPr lang="en-US" sz="2400" dirty="0">
                <a:latin typeface="Calibri"/>
                <a:ea typeface="Calibri"/>
                <a:cs typeface="Calibri"/>
                <a:sym typeface="Calibri"/>
              </a:rPr>
              <a:t>It is now up to you to analyze these “DNA” samples using agarose gel electrophoresis and help Mary determine the genetic father of each of the kittens!</a:t>
            </a:r>
          </a:p>
          <a:p>
            <a:pPr marL="0" lvl="0" indent="0" algn="l" rtl="0">
              <a:lnSpc>
                <a:spcPct val="100000"/>
              </a:lnSpc>
              <a:spcBef>
                <a:spcPts val="600"/>
              </a:spcBef>
              <a:spcAft>
                <a:spcPts val="0"/>
              </a:spcAft>
              <a:buSzPts val="1620"/>
              <a:buNone/>
            </a:pPr>
            <a:endParaRPr>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sp>
        <p:nvSpPr>
          <p:cNvPr id="248" name="Google Shape;248;p43"/>
          <p:cNvSpPr txBox="1">
            <a:spLocks noGrp="1"/>
          </p:cNvSpPr>
          <p:nvPr>
            <p:ph type="title"/>
          </p:nvPr>
        </p:nvSpPr>
        <p:spPr>
          <a:prstGeom prst="rect">
            <a:avLst/>
          </a:prstGeom>
          <a:noFill/>
          <a:ln>
            <a:noFill/>
          </a:ln>
        </p:spPr>
        <p:txBody>
          <a:bodyPr spcFirstLastPara="1" wrap="square" lIns="91425" tIns="45700" rIns="91425" bIns="45700" anchor="b" anchorCtr="0">
            <a:spAutoFit/>
          </a:bodyPr>
          <a:lstStyle/>
          <a:p>
            <a:pPr marL="0" lvl="0" indent="0" algn="l" rtl="0">
              <a:lnSpc>
                <a:spcPct val="100000"/>
              </a:lnSpc>
              <a:spcBef>
                <a:spcPts val="0"/>
              </a:spcBef>
              <a:spcAft>
                <a:spcPts val="0"/>
              </a:spcAft>
              <a:buSzPts val="2600"/>
              <a:buNone/>
            </a:pPr>
            <a:r>
              <a:rPr lang="en-US"/>
              <a:t>VISUAL MATCH </a:t>
            </a:r>
            <a:endParaRPr/>
          </a:p>
        </p:txBody>
      </p:sp>
      <p:sp>
        <p:nvSpPr>
          <p:cNvPr id="247" name="Google Shape;247;p43"/>
          <p:cNvSpPr txBox="1">
            <a:spLocks noGrp="1"/>
          </p:cNvSpPr>
          <p:nvPr>
            <p:ph type="body" idx="1"/>
          </p:nvPr>
        </p:nvSpPr>
        <p:spPr>
          <a:xfrm>
            <a:off x="252775" y="1012329"/>
            <a:ext cx="8416782" cy="3114475"/>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600"/>
              </a:spcBef>
              <a:spcAft>
                <a:spcPts val="0"/>
              </a:spcAft>
              <a:buSzPts val="1620"/>
              <a:buNone/>
            </a:pPr>
            <a:r>
              <a:rPr lang="en-US">
                <a:latin typeface="Calibri"/>
                <a:ea typeface="Calibri"/>
                <a:cs typeface="Calibri"/>
                <a:sym typeface="Calibri"/>
              </a:rPr>
              <a:t>Looking at the photos, who might be the father of each kitten?</a:t>
            </a:r>
            <a:endParaRPr>
              <a:latin typeface="Calibri"/>
              <a:ea typeface="Calibri"/>
              <a:cs typeface="Calibri"/>
              <a:sym typeface="Calibri"/>
            </a:endParaRPr>
          </a:p>
        </p:txBody>
      </p:sp>
      <p:pic>
        <p:nvPicPr>
          <p:cNvPr id="249" name="Google Shape;249;p43" descr="Mom cat and her litter"/>
          <p:cNvPicPr preferRelativeResize="0"/>
          <p:nvPr/>
        </p:nvPicPr>
        <p:blipFill rotWithShape="1">
          <a:blip r:embed="rId3">
            <a:alphaModFix/>
          </a:blip>
          <a:srcRect/>
          <a:stretch/>
        </p:blipFill>
        <p:spPr>
          <a:xfrm>
            <a:off x="363550" y="2048525"/>
            <a:ext cx="3029425" cy="2191325"/>
          </a:xfrm>
          <a:prstGeom prst="rect">
            <a:avLst/>
          </a:prstGeom>
          <a:noFill/>
          <a:ln>
            <a:noFill/>
          </a:ln>
        </p:spPr>
      </p:pic>
      <p:sp>
        <p:nvSpPr>
          <p:cNvPr id="252" name="Google Shape;252;p43"/>
          <p:cNvSpPr txBox="1"/>
          <p:nvPr/>
        </p:nvSpPr>
        <p:spPr>
          <a:xfrm>
            <a:off x="3344475" y="1968888"/>
            <a:ext cx="1524600" cy="2262127"/>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600"/>
              </a:spcBef>
              <a:spcAft>
                <a:spcPts val="0"/>
              </a:spcAft>
              <a:buClr>
                <a:srgbClr val="000000"/>
              </a:buClr>
              <a:buSzPts val="1600"/>
              <a:buFont typeface="Arial"/>
              <a:buNone/>
            </a:pPr>
            <a:r>
              <a:rPr lang="en-US" sz="1600" b="1" i="0" u="none" strike="noStrike" cap="none">
                <a:solidFill>
                  <a:srgbClr val="0000FF"/>
                </a:solidFill>
                <a:latin typeface="Calibri"/>
                <a:ea typeface="Calibri"/>
                <a:cs typeface="Calibri"/>
                <a:sym typeface="Calibri"/>
              </a:rPr>
              <a:t>Honey</a:t>
            </a:r>
            <a:endParaRPr/>
          </a:p>
          <a:p>
            <a:pPr marL="0" marR="0" lvl="0" indent="0" algn="l" rtl="0">
              <a:lnSpc>
                <a:spcPct val="100000"/>
              </a:lnSpc>
              <a:spcBef>
                <a:spcPts val="600"/>
              </a:spcBef>
              <a:spcAft>
                <a:spcPts val="0"/>
              </a:spcAft>
              <a:buClr>
                <a:srgbClr val="000000"/>
              </a:buClr>
              <a:buSzPts val="1600"/>
              <a:buFont typeface="Arial"/>
              <a:buNone/>
            </a:pPr>
            <a:endParaRPr sz="1600" b="1" i="0" u="none" strike="noStrike" cap="none">
              <a:solidFill>
                <a:srgbClr val="0000FF"/>
              </a:solidFill>
              <a:latin typeface="Calibri"/>
              <a:ea typeface="Calibri"/>
              <a:cs typeface="Calibri"/>
              <a:sym typeface="Calibri"/>
            </a:endParaRPr>
          </a:p>
          <a:p>
            <a:pPr marL="0" marR="0" lvl="0" indent="0" algn="l" rtl="0">
              <a:lnSpc>
                <a:spcPct val="100000"/>
              </a:lnSpc>
              <a:spcBef>
                <a:spcPts val="600"/>
              </a:spcBef>
              <a:spcAft>
                <a:spcPts val="0"/>
              </a:spcAft>
              <a:buClr>
                <a:srgbClr val="000000"/>
              </a:buClr>
              <a:buSzPts val="1600"/>
              <a:buFont typeface="Arial"/>
              <a:buNone/>
            </a:pPr>
            <a:endParaRPr sz="1600" b="1" i="0" u="none" strike="noStrike" cap="none">
              <a:solidFill>
                <a:srgbClr val="0000FF"/>
              </a:solidFill>
              <a:latin typeface="Calibri"/>
              <a:ea typeface="Calibri"/>
              <a:cs typeface="Calibri"/>
              <a:sym typeface="Calibri"/>
            </a:endParaRPr>
          </a:p>
          <a:p>
            <a:pPr marL="0" marR="0" lvl="0" indent="0" algn="l" rtl="0">
              <a:lnSpc>
                <a:spcPct val="100000"/>
              </a:lnSpc>
              <a:spcBef>
                <a:spcPts val="600"/>
              </a:spcBef>
              <a:spcAft>
                <a:spcPts val="0"/>
              </a:spcAft>
              <a:buClr>
                <a:srgbClr val="000000"/>
              </a:buClr>
              <a:buSzPts val="1300"/>
              <a:buFont typeface="Arial"/>
              <a:buNone/>
            </a:pPr>
            <a:r>
              <a:rPr lang="en-US" sz="1300" b="1" i="0" u="none" strike="noStrike" cap="none">
                <a:solidFill>
                  <a:schemeClr val="dk1"/>
                </a:solidFill>
                <a:latin typeface="Calibri"/>
                <a:ea typeface="Calibri"/>
                <a:cs typeface="Calibri"/>
                <a:sym typeface="Calibri"/>
              </a:rPr>
              <a:t>Molasses</a:t>
            </a:r>
            <a:endParaRPr sz="1300" b="1" i="0" u="none" strike="noStrike" cap="none">
              <a:solidFill>
                <a:schemeClr val="dk1"/>
              </a:solidFill>
              <a:latin typeface="Calibri"/>
              <a:ea typeface="Calibri"/>
              <a:cs typeface="Calibri"/>
              <a:sym typeface="Calibri"/>
            </a:endParaRPr>
          </a:p>
          <a:p>
            <a:pPr marL="0" marR="0" lvl="0" indent="0" algn="l" rtl="0">
              <a:lnSpc>
                <a:spcPct val="100000"/>
              </a:lnSpc>
              <a:spcBef>
                <a:spcPts val="600"/>
              </a:spcBef>
              <a:spcAft>
                <a:spcPts val="0"/>
              </a:spcAft>
              <a:buClr>
                <a:srgbClr val="000000"/>
              </a:buClr>
              <a:buSzPts val="1300"/>
              <a:buFont typeface="Arial"/>
              <a:buNone/>
            </a:pPr>
            <a:r>
              <a:rPr lang="en-US" sz="1300" b="1" i="0" u="none" strike="noStrike" cap="none">
                <a:solidFill>
                  <a:schemeClr val="dk1"/>
                </a:solidFill>
                <a:latin typeface="Calibri"/>
                <a:ea typeface="Calibri"/>
                <a:cs typeface="Calibri"/>
                <a:sym typeface="Calibri"/>
              </a:rPr>
              <a:t>Cream</a:t>
            </a:r>
            <a:endParaRPr sz="1300" b="1" i="0" u="none" strike="noStrike" cap="none">
              <a:solidFill>
                <a:schemeClr val="dk1"/>
              </a:solidFill>
              <a:latin typeface="Calibri"/>
              <a:ea typeface="Calibri"/>
              <a:cs typeface="Calibri"/>
              <a:sym typeface="Calibri"/>
            </a:endParaRPr>
          </a:p>
          <a:p>
            <a:pPr marL="0" marR="0" lvl="0" indent="0" algn="l" rtl="0">
              <a:lnSpc>
                <a:spcPct val="100000"/>
              </a:lnSpc>
              <a:spcBef>
                <a:spcPts val="600"/>
              </a:spcBef>
              <a:spcAft>
                <a:spcPts val="0"/>
              </a:spcAft>
              <a:buClr>
                <a:srgbClr val="000000"/>
              </a:buClr>
              <a:buSzPts val="1300"/>
              <a:buFont typeface="Arial"/>
              <a:buNone/>
            </a:pPr>
            <a:r>
              <a:rPr lang="en-US" sz="1300" b="1" i="0" u="none" strike="noStrike" cap="none">
                <a:solidFill>
                  <a:schemeClr val="dk1"/>
                </a:solidFill>
                <a:latin typeface="Calibri"/>
                <a:ea typeface="Calibri"/>
                <a:cs typeface="Calibri"/>
                <a:sym typeface="Calibri"/>
              </a:rPr>
              <a:t>Ginger</a:t>
            </a:r>
            <a:endParaRPr sz="1300" b="1" i="0" u="none" strike="noStrike" cap="none">
              <a:solidFill>
                <a:schemeClr val="dk1"/>
              </a:solidFill>
              <a:latin typeface="Calibri"/>
              <a:ea typeface="Calibri"/>
              <a:cs typeface="Calibri"/>
              <a:sym typeface="Calibri"/>
            </a:endParaRPr>
          </a:p>
          <a:p>
            <a:pPr marL="0" marR="0" lvl="0" indent="0" algn="l" rtl="0">
              <a:lnSpc>
                <a:spcPct val="100000"/>
              </a:lnSpc>
              <a:spcBef>
                <a:spcPts val="600"/>
              </a:spcBef>
              <a:spcAft>
                <a:spcPts val="0"/>
              </a:spcAft>
              <a:buClr>
                <a:srgbClr val="000000"/>
              </a:buClr>
              <a:buSzPts val="1300"/>
              <a:buFont typeface="Arial"/>
              <a:buNone/>
            </a:pPr>
            <a:r>
              <a:rPr lang="en-US" sz="1300" b="1" i="0" u="none" strike="noStrike" cap="none">
                <a:solidFill>
                  <a:schemeClr val="dk1"/>
                </a:solidFill>
                <a:latin typeface="Calibri"/>
                <a:ea typeface="Calibri"/>
                <a:cs typeface="Calibri"/>
                <a:sym typeface="Calibri"/>
              </a:rPr>
              <a:t>Sugar</a:t>
            </a:r>
            <a:endParaRPr sz="500" b="0" i="0" u="none" strike="noStrike" cap="none">
              <a:solidFill>
                <a:srgbClr val="000000"/>
              </a:solidFill>
              <a:latin typeface="Calibri"/>
              <a:ea typeface="Calibri"/>
              <a:cs typeface="Calibri"/>
              <a:sym typeface="Calibri"/>
            </a:endParaRPr>
          </a:p>
        </p:txBody>
      </p:sp>
      <p:pic>
        <p:nvPicPr>
          <p:cNvPr id="250" name="Google Shape;250;p43" descr="dad# 1: Tom"/>
          <p:cNvPicPr preferRelativeResize="0"/>
          <p:nvPr/>
        </p:nvPicPr>
        <p:blipFill rotWithShape="1">
          <a:blip r:embed="rId4">
            <a:alphaModFix/>
          </a:blip>
          <a:srcRect/>
          <a:stretch/>
        </p:blipFill>
        <p:spPr>
          <a:xfrm>
            <a:off x="5002326" y="2048525"/>
            <a:ext cx="2011075" cy="1285270"/>
          </a:xfrm>
          <a:prstGeom prst="rect">
            <a:avLst/>
          </a:prstGeom>
          <a:noFill/>
          <a:ln>
            <a:noFill/>
          </a:ln>
        </p:spPr>
      </p:pic>
      <p:sp>
        <p:nvSpPr>
          <p:cNvPr id="253" name="Google Shape;253;p43"/>
          <p:cNvSpPr txBox="1"/>
          <p:nvPr/>
        </p:nvSpPr>
        <p:spPr>
          <a:xfrm>
            <a:off x="6880150" y="2214238"/>
            <a:ext cx="1547400" cy="4926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rgbClr val="7030A0"/>
                </a:solidFill>
                <a:latin typeface="Calibri"/>
                <a:ea typeface="Calibri"/>
                <a:cs typeface="Calibri"/>
                <a:sym typeface="Calibri"/>
              </a:rPr>
              <a:t>Dad #1: Tom</a:t>
            </a:r>
            <a:endParaRPr sz="1600" b="1" i="0" u="none" strike="noStrike" cap="none">
              <a:solidFill>
                <a:srgbClr val="7030A0"/>
              </a:solidFill>
              <a:latin typeface="Calibri"/>
              <a:ea typeface="Calibri"/>
              <a:cs typeface="Calibri"/>
              <a:sym typeface="Calibri"/>
            </a:endParaRPr>
          </a:p>
        </p:txBody>
      </p:sp>
      <p:pic>
        <p:nvPicPr>
          <p:cNvPr id="251" name="Google Shape;251;p43" descr="dad # 2: Butch"/>
          <p:cNvPicPr preferRelativeResize="0"/>
          <p:nvPr/>
        </p:nvPicPr>
        <p:blipFill rotWithShape="1">
          <a:blip r:embed="rId5">
            <a:alphaModFix/>
          </a:blip>
          <a:srcRect/>
          <a:stretch/>
        </p:blipFill>
        <p:spPr>
          <a:xfrm>
            <a:off x="6880150" y="3103178"/>
            <a:ext cx="2011075" cy="1302610"/>
          </a:xfrm>
          <a:prstGeom prst="rect">
            <a:avLst/>
          </a:prstGeom>
          <a:noFill/>
          <a:ln>
            <a:noFill/>
          </a:ln>
        </p:spPr>
      </p:pic>
      <p:sp>
        <p:nvSpPr>
          <p:cNvPr id="254" name="Google Shape;254;p43"/>
          <p:cNvSpPr txBox="1"/>
          <p:nvPr/>
        </p:nvSpPr>
        <p:spPr>
          <a:xfrm>
            <a:off x="5143414" y="3508188"/>
            <a:ext cx="1728900" cy="4926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rgbClr val="FF0000"/>
                </a:solidFill>
                <a:latin typeface="Calibri"/>
                <a:ea typeface="Calibri"/>
                <a:cs typeface="Calibri"/>
                <a:sym typeface="Calibri"/>
              </a:rPr>
              <a:t>Dad #2: Butch</a:t>
            </a:r>
            <a:endParaRPr sz="1600" b="1" i="0" u="none" strike="noStrike" cap="none">
              <a:solidFill>
                <a:srgbClr val="FF0000"/>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sp>
        <p:nvSpPr>
          <p:cNvPr id="260" name="Google Shape;260;p44"/>
          <p:cNvSpPr txBox="1">
            <a:spLocks noGrp="1"/>
          </p:cNvSpPr>
          <p:nvPr>
            <p:ph type="title"/>
          </p:nvPr>
        </p:nvSpPr>
        <p:spPr>
          <a:prstGeom prst="rect">
            <a:avLst/>
          </a:prstGeom>
          <a:noFill/>
          <a:ln>
            <a:noFill/>
          </a:ln>
        </p:spPr>
        <p:txBody>
          <a:bodyPr spcFirstLastPara="1" wrap="square" lIns="91425" tIns="45700" rIns="91425" bIns="45700" anchor="b" anchorCtr="0">
            <a:spAutoFit/>
          </a:bodyPr>
          <a:lstStyle/>
          <a:p>
            <a:pPr marL="0" lvl="0" indent="0" algn="l" rtl="0">
              <a:lnSpc>
                <a:spcPct val="100000"/>
              </a:lnSpc>
              <a:spcBef>
                <a:spcPts val="0"/>
              </a:spcBef>
              <a:spcAft>
                <a:spcPts val="0"/>
              </a:spcAft>
              <a:buSzPts val="2600"/>
              <a:buNone/>
            </a:pPr>
            <a:r>
              <a:rPr lang="en-US"/>
              <a:t>TABLE 1: PHENOTYPE PREDICTIONS</a:t>
            </a:r>
            <a:endParaRPr/>
          </a:p>
        </p:txBody>
      </p:sp>
      <p:graphicFrame>
        <p:nvGraphicFramePr>
          <p:cNvPr id="261" name="Google Shape;261;p44"/>
          <p:cNvGraphicFramePr/>
          <p:nvPr>
            <p:extLst>
              <p:ext uri="{D42A27DB-BD31-4B8C-83A1-F6EECF244321}">
                <p14:modId xmlns:p14="http://schemas.microsoft.com/office/powerpoint/2010/main" val="1569356747"/>
              </p:ext>
            </p:extLst>
          </p:nvPr>
        </p:nvGraphicFramePr>
        <p:xfrm>
          <a:off x="202556" y="1224793"/>
          <a:ext cx="8416782" cy="3144793"/>
        </p:xfrm>
        <a:graphic>
          <a:graphicData uri="http://schemas.openxmlformats.org/drawingml/2006/table">
            <a:tbl>
              <a:tblPr firstRow="1" bandRow="1">
                <a:noFill/>
                <a:tableStyleId>{533DAEF4-ACF2-4A34-9A98-2A6B067CD46F}</a:tableStyleId>
              </a:tblPr>
              <a:tblGrid>
                <a:gridCol w="1737991">
                  <a:extLst>
                    <a:ext uri="{9D8B030D-6E8A-4147-A177-3AD203B41FA5}">
                      <a16:colId xmlns:a16="http://schemas.microsoft.com/office/drawing/2014/main" val="20000"/>
                    </a:ext>
                  </a:extLst>
                </a:gridCol>
                <a:gridCol w="1716480">
                  <a:extLst>
                    <a:ext uri="{9D8B030D-6E8A-4147-A177-3AD203B41FA5}">
                      <a16:colId xmlns:a16="http://schemas.microsoft.com/office/drawing/2014/main" val="20001"/>
                    </a:ext>
                  </a:extLst>
                </a:gridCol>
                <a:gridCol w="4962311">
                  <a:extLst>
                    <a:ext uri="{9D8B030D-6E8A-4147-A177-3AD203B41FA5}">
                      <a16:colId xmlns:a16="http://schemas.microsoft.com/office/drawing/2014/main" val="20002"/>
                    </a:ext>
                  </a:extLst>
                </a:gridCol>
              </a:tblGrid>
              <a:tr h="603693">
                <a:tc>
                  <a:txBody>
                    <a:bodyPr/>
                    <a:lstStyle/>
                    <a:p>
                      <a:pPr marL="0" marR="0" lvl="0" indent="0" algn="ctr" rtl="0">
                        <a:lnSpc>
                          <a:spcPct val="100000"/>
                        </a:lnSpc>
                        <a:spcBef>
                          <a:spcPts val="0"/>
                        </a:spcBef>
                        <a:spcAft>
                          <a:spcPts val="0"/>
                        </a:spcAft>
                        <a:buNone/>
                      </a:pPr>
                      <a:r>
                        <a:rPr lang="en-US" sz="1400" b="1" u="none" strike="noStrike" cap="none"/>
                        <a:t>KITTEN</a:t>
                      </a:r>
                      <a:endParaRPr sz="1400" b="1" u="none" strike="noStrike" cap="none"/>
                    </a:p>
                  </a:txBody>
                  <a:tcPr marL="91450" marR="91450" marT="45725" marB="457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US" sz="1400" b="1" u="none" strike="noStrike" cap="none"/>
                        <a:t>POTENTIAL DAD</a:t>
                      </a:r>
                      <a:endParaRPr/>
                    </a:p>
                    <a:p>
                      <a:pPr marL="0" marR="0" lvl="0" indent="0" algn="ctr" rtl="0">
                        <a:lnSpc>
                          <a:spcPct val="100000"/>
                        </a:lnSpc>
                        <a:spcBef>
                          <a:spcPts val="0"/>
                        </a:spcBef>
                        <a:spcAft>
                          <a:spcPts val="0"/>
                        </a:spcAft>
                        <a:buNone/>
                      </a:pPr>
                      <a:r>
                        <a:rPr lang="en-US" sz="1400" b="0" u="none" strike="noStrike" cap="none"/>
                        <a:t>TOM/BUTCH</a:t>
                      </a:r>
                      <a:endParaRPr sz="1400" b="0" u="none" strike="noStrike" cap="none"/>
                    </a:p>
                  </a:txBody>
                  <a:tcPr marL="91450" marR="91450" marT="45725" marB="457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US" sz="1400" b="1" u="none" strike="noStrike" cap="none"/>
                        <a:t>EXPLANATION/RATIONALE</a:t>
                      </a:r>
                      <a:endParaRPr lang="en-US" sz="1400" b="1" u="none" strike="noStrike" cap="none" dirty="0"/>
                    </a:p>
                  </a:txBody>
                  <a:tcPr marL="91450" marR="91450" marT="45725" marB="457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0"/>
                  </a:ext>
                </a:extLst>
              </a:tr>
              <a:tr h="635275">
                <a:tc>
                  <a:txBody>
                    <a:bodyPr/>
                    <a:lstStyle/>
                    <a:p>
                      <a:pPr marL="0" marR="0" lvl="0" indent="0" algn="ctr" rtl="0">
                        <a:lnSpc>
                          <a:spcPct val="100000"/>
                        </a:lnSpc>
                        <a:spcBef>
                          <a:spcPts val="0"/>
                        </a:spcBef>
                        <a:spcAft>
                          <a:spcPts val="0"/>
                        </a:spcAft>
                        <a:buNone/>
                      </a:pPr>
                      <a:r>
                        <a:rPr lang="en-US" sz="1400" u="none" strike="noStrike" cap="none"/>
                        <a:t>MOLASSES</a:t>
                      </a:r>
                      <a:endParaRPr sz="1400" u="none" strike="noStrike" cap="none"/>
                    </a:p>
                    <a:p>
                      <a:pPr marL="0" marR="0" lvl="0" indent="0" algn="ctr" rtl="0">
                        <a:lnSpc>
                          <a:spcPct val="100000"/>
                        </a:lnSpc>
                        <a:spcBef>
                          <a:spcPts val="0"/>
                        </a:spcBef>
                        <a:spcAft>
                          <a:spcPts val="0"/>
                        </a:spcAft>
                        <a:buNone/>
                      </a:pPr>
                      <a:r>
                        <a:rPr lang="en-US" sz="1400" u="none" strike="noStrike" cap="none"/>
                        <a:t>KITTEN #1</a:t>
                      </a:r>
                      <a:endParaRPr sz="1400" u="none" strike="noStrike" cap="none"/>
                    </a:p>
                  </a:txBody>
                  <a:tcPr marL="91450" marR="91450" marT="45725" marB="457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endParaRPr sz="1400" u="none" strike="noStrike" cap="none"/>
                    </a:p>
                  </a:txBody>
                  <a:tcPr marL="91450" marR="91450" marT="45725" marB="457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endParaRPr sz="1400" u="none" strike="noStrike" cap="none"/>
                    </a:p>
                  </a:txBody>
                  <a:tcPr marL="91450" marR="91450" marT="45725" marB="457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r h="635275">
                <a:tc>
                  <a:txBody>
                    <a:bodyPr/>
                    <a:lstStyle/>
                    <a:p>
                      <a:pPr marL="0" marR="0" lvl="0" indent="0" algn="ctr" rtl="0">
                        <a:lnSpc>
                          <a:spcPct val="100000"/>
                        </a:lnSpc>
                        <a:spcBef>
                          <a:spcPts val="0"/>
                        </a:spcBef>
                        <a:spcAft>
                          <a:spcPts val="0"/>
                        </a:spcAft>
                        <a:buNone/>
                      </a:pPr>
                      <a:r>
                        <a:rPr lang="en-US" sz="1400" u="none" strike="noStrike" cap="none"/>
                        <a:t>CREAM</a:t>
                      </a:r>
                      <a:endParaRPr/>
                    </a:p>
                    <a:p>
                      <a:pPr marL="0" marR="0" lvl="0" indent="0" algn="ctr" rtl="0">
                        <a:lnSpc>
                          <a:spcPct val="100000"/>
                        </a:lnSpc>
                        <a:spcBef>
                          <a:spcPts val="0"/>
                        </a:spcBef>
                        <a:spcAft>
                          <a:spcPts val="0"/>
                        </a:spcAft>
                        <a:buNone/>
                      </a:pPr>
                      <a:r>
                        <a:rPr lang="en-US" sz="1400" u="none" strike="noStrike" cap="none"/>
                        <a:t>KITTEN #2</a:t>
                      </a:r>
                      <a:endParaRPr sz="1400" u="none" strike="noStrike" cap="none"/>
                    </a:p>
                  </a:txBody>
                  <a:tcPr marL="91450" marR="91450" marT="45725" marB="457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endParaRPr sz="1400" u="none" strike="noStrike" cap="none"/>
                    </a:p>
                  </a:txBody>
                  <a:tcPr marL="91450" marR="91450" marT="45725" marB="457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endParaRPr sz="1400" u="none" strike="noStrike" cap="none"/>
                    </a:p>
                  </a:txBody>
                  <a:tcPr marL="91450" marR="91450" marT="45725" marB="457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2"/>
                  </a:ext>
                </a:extLst>
              </a:tr>
              <a:tr h="635275">
                <a:tc>
                  <a:txBody>
                    <a:bodyPr/>
                    <a:lstStyle/>
                    <a:p>
                      <a:pPr marL="0" marR="0" lvl="0" indent="0" algn="ctr" rtl="0">
                        <a:lnSpc>
                          <a:spcPct val="100000"/>
                        </a:lnSpc>
                        <a:spcBef>
                          <a:spcPts val="0"/>
                        </a:spcBef>
                        <a:spcAft>
                          <a:spcPts val="0"/>
                        </a:spcAft>
                        <a:buNone/>
                      </a:pPr>
                      <a:r>
                        <a:rPr lang="en-US" sz="1400" u="none" strike="noStrike" cap="none"/>
                        <a:t>GINGER</a:t>
                      </a:r>
                      <a:endParaRPr/>
                    </a:p>
                    <a:p>
                      <a:pPr marL="0" marR="0" lvl="0" indent="0" algn="ctr" rtl="0">
                        <a:lnSpc>
                          <a:spcPct val="100000"/>
                        </a:lnSpc>
                        <a:spcBef>
                          <a:spcPts val="0"/>
                        </a:spcBef>
                        <a:spcAft>
                          <a:spcPts val="0"/>
                        </a:spcAft>
                        <a:buNone/>
                      </a:pPr>
                      <a:r>
                        <a:rPr lang="en-US" sz="1400" u="none" strike="noStrike" cap="none"/>
                        <a:t>KITTEN #3</a:t>
                      </a:r>
                      <a:endParaRPr sz="1400" u="none" strike="noStrike" cap="none"/>
                    </a:p>
                  </a:txBody>
                  <a:tcPr marL="91450" marR="91450" marT="45725" marB="457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endParaRPr sz="1400" u="none" strike="noStrike" cap="none"/>
                    </a:p>
                  </a:txBody>
                  <a:tcPr marL="91450" marR="91450" marT="45725" marB="457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endParaRPr sz="1400" u="none" strike="noStrike" cap="none"/>
                    </a:p>
                  </a:txBody>
                  <a:tcPr marL="91450" marR="91450" marT="45725" marB="457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3"/>
                  </a:ext>
                </a:extLst>
              </a:tr>
              <a:tr h="635275">
                <a:tc>
                  <a:txBody>
                    <a:bodyPr/>
                    <a:lstStyle/>
                    <a:p>
                      <a:pPr marL="0" marR="0" lvl="0" indent="0" algn="ctr" rtl="0">
                        <a:lnSpc>
                          <a:spcPct val="100000"/>
                        </a:lnSpc>
                        <a:spcBef>
                          <a:spcPts val="0"/>
                        </a:spcBef>
                        <a:spcAft>
                          <a:spcPts val="0"/>
                        </a:spcAft>
                        <a:buNone/>
                      </a:pPr>
                      <a:r>
                        <a:rPr lang="en-US" sz="1400" u="none" strike="noStrike" cap="none"/>
                        <a:t>SUGAR</a:t>
                      </a:r>
                      <a:endParaRPr/>
                    </a:p>
                    <a:p>
                      <a:pPr marL="0" marR="0" lvl="0" indent="0" algn="ctr" rtl="0">
                        <a:lnSpc>
                          <a:spcPct val="100000"/>
                        </a:lnSpc>
                        <a:spcBef>
                          <a:spcPts val="0"/>
                        </a:spcBef>
                        <a:spcAft>
                          <a:spcPts val="0"/>
                        </a:spcAft>
                        <a:buNone/>
                      </a:pPr>
                      <a:r>
                        <a:rPr lang="en-US" sz="1400" u="none" strike="noStrike" cap="none"/>
                        <a:t>KITTEN #4</a:t>
                      </a:r>
                      <a:endParaRPr sz="1400" u="none" strike="noStrike" cap="none"/>
                    </a:p>
                  </a:txBody>
                  <a:tcPr marL="91450" marR="91450" marT="45725" marB="457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endParaRPr sz="1400" u="none" strike="noStrike" cap="none"/>
                    </a:p>
                  </a:txBody>
                  <a:tcPr marL="91450" marR="91450" marT="45725" marB="457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endParaRPr sz="1400" u="none" strike="noStrike" cap="none"/>
                    </a:p>
                  </a:txBody>
                  <a:tcPr marL="91450" marR="91450" marT="45725" marB="457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4"/>
                  </a:ext>
                </a:extLst>
              </a:tr>
            </a:tbl>
          </a:graphicData>
        </a:graphic>
      </p:graphicFrame>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sp>
        <p:nvSpPr>
          <p:cNvPr id="268" name="Google Shape;268;p45"/>
          <p:cNvSpPr txBox="1">
            <a:spLocks noGrp="1"/>
          </p:cNvSpPr>
          <p:nvPr>
            <p:ph type="body" idx="1"/>
          </p:nvPr>
        </p:nvSpPr>
        <p:spPr>
          <a:xfrm>
            <a:off x="288037" y="932692"/>
            <a:ext cx="8416782" cy="3114475"/>
          </a:xfrm>
          <a:prstGeom prst="rect">
            <a:avLst/>
          </a:prstGeom>
          <a:noFill/>
          <a:ln>
            <a:noFill/>
          </a:ln>
        </p:spPr>
        <p:txBody>
          <a:bodyPr spcFirstLastPara="1" wrap="square" lIns="91425" tIns="45700" rIns="91425" bIns="45700" anchor="t" anchorCtr="0">
            <a:noAutofit/>
          </a:bodyPr>
          <a:lstStyle/>
          <a:p>
            <a:pPr marL="457200" lvl="0" indent="-344170" algn="l" rtl="0">
              <a:lnSpc>
                <a:spcPct val="150000"/>
              </a:lnSpc>
              <a:spcBef>
                <a:spcPts val="600"/>
              </a:spcBef>
              <a:spcAft>
                <a:spcPts val="0"/>
              </a:spcAft>
              <a:buSzPts val="1820"/>
              <a:buFont typeface="Arial"/>
              <a:buAutoNum type="arabicPeriod"/>
            </a:pPr>
            <a:r>
              <a:rPr lang="en-US" sz="2400" dirty="0">
                <a:latin typeface="Calibri"/>
                <a:ea typeface="Calibri"/>
                <a:cs typeface="Calibri"/>
                <a:sym typeface="Calibri"/>
              </a:rPr>
              <a:t>Obtain the "DNA samples"</a:t>
            </a:r>
          </a:p>
          <a:p>
            <a:pPr marL="914400" lvl="1" indent="-344168" algn="l" rtl="0">
              <a:lnSpc>
                <a:spcPct val="150000"/>
              </a:lnSpc>
              <a:spcBef>
                <a:spcPts val="600"/>
              </a:spcBef>
              <a:spcAft>
                <a:spcPts val="0"/>
              </a:spcAft>
              <a:buSzPts val="1820"/>
              <a:buFont typeface="Arial"/>
              <a:buChar char="–"/>
            </a:pPr>
            <a:r>
              <a:rPr lang="en-US" sz="2400" dirty="0">
                <a:latin typeface="Calibri"/>
                <a:ea typeface="Calibri"/>
                <a:cs typeface="Calibri"/>
                <a:sym typeface="Calibri"/>
              </a:rPr>
              <a:t>there are seven microfuge tubes labeled P- V.</a:t>
            </a:r>
            <a:endParaRPr sz="2400"/>
          </a:p>
          <a:p>
            <a:pPr marL="457200" lvl="0" indent="-344170" algn="l" rtl="0">
              <a:lnSpc>
                <a:spcPct val="150000"/>
              </a:lnSpc>
              <a:spcBef>
                <a:spcPts val="600"/>
              </a:spcBef>
              <a:spcAft>
                <a:spcPts val="0"/>
              </a:spcAft>
              <a:buSzPts val="1820"/>
              <a:buFont typeface="Arial"/>
              <a:buAutoNum type="arabicPeriod"/>
            </a:pPr>
            <a:r>
              <a:rPr lang="en-US" sz="2400" dirty="0">
                <a:latin typeface="Calibri"/>
                <a:ea typeface="Calibri"/>
                <a:cs typeface="Calibri"/>
                <a:sym typeface="Calibri"/>
              </a:rPr>
              <a:t>Centrifuge your sample tubes first. Make sure to balance the centrifuge!</a:t>
            </a:r>
          </a:p>
          <a:p>
            <a:pPr marL="457200" lvl="0" indent="-344168" algn="l" rtl="0">
              <a:lnSpc>
                <a:spcPct val="150000"/>
              </a:lnSpc>
              <a:spcBef>
                <a:spcPts val="600"/>
              </a:spcBef>
              <a:spcAft>
                <a:spcPts val="0"/>
              </a:spcAft>
              <a:buSzPts val="1820"/>
              <a:buFont typeface="Arial"/>
              <a:buAutoNum type="arabicPeriod"/>
            </a:pPr>
            <a:r>
              <a:rPr lang="en-US" sz="2400" dirty="0">
                <a:latin typeface="Calibri"/>
                <a:ea typeface="Calibri"/>
                <a:cs typeface="Calibri"/>
                <a:sym typeface="Calibri"/>
              </a:rPr>
              <a:t>Set your p20 pipette to 5µL and add a tip to the pipette </a:t>
            </a:r>
            <a:endParaRPr sz="2400"/>
          </a:p>
          <a:p>
            <a:pPr marL="457200" lvl="0" indent="-344167" algn="l" rtl="0">
              <a:lnSpc>
                <a:spcPct val="150000"/>
              </a:lnSpc>
              <a:spcBef>
                <a:spcPts val="600"/>
              </a:spcBef>
              <a:spcAft>
                <a:spcPts val="0"/>
              </a:spcAft>
              <a:buSzPts val="1820"/>
              <a:buFont typeface="Arial"/>
              <a:buAutoNum type="arabicPeriod"/>
            </a:pPr>
            <a:r>
              <a:rPr lang="en-US" sz="2400" dirty="0">
                <a:latin typeface="Calibri"/>
                <a:ea typeface="Calibri"/>
                <a:cs typeface="Calibri"/>
                <a:sym typeface="Calibri"/>
              </a:rPr>
              <a:t>Load 5µL of sample P. If you want, you can skip the first well  </a:t>
            </a:r>
          </a:p>
        </p:txBody>
      </p:sp>
      <p:sp>
        <p:nvSpPr>
          <p:cNvPr id="267" name="Google Shape;267;p45"/>
          <p:cNvSpPr txBox="1">
            <a:spLocks noGrp="1"/>
          </p:cNvSpPr>
          <p:nvPr>
            <p:ph type="title"/>
          </p:nvPr>
        </p:nvSpPr>
        <p:spPr>
          <a:prstGeom prst="rect">
            <a:avLst/>
          </a:prstGeom>
          <a:noFill/>
          <a:ln>
            <a:noFill/>
          </a:ln>
        </p:spPr>
        <p:txBody>
          <a:bodyPr spcFirstLastPara="1" wrap="square" lIns="91425" tIns="45700" rIns="91425" bIns="45700" anchor="b" anchorCtr="0">
            <a:spAutoFit/>
          </a:bodyPr>
          <a:lstStyle/>
          <a:p>
            <a:pPr marL="0" lvl="0" indent="0" algn="l" rtl="0">
              <a:lnSpc>
                <a:spcPct val="100000"/>
              </a:lnSpc>
              <a:spcBef>
                <a:spcPts val="0"/>
              </a:spcBef>
              <a:spcAft>
                <a:spcPts val="0"/>
              </a:spcAft>
              <a:buSzPts val="2600"/>
              <a:buNone/>
            </a:pPr>
            <a:r>
              <a:rPr lang="en-US"/>
              <a:t>LOADING GELS</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sp>
        <p:nvSpPr>
          <p:cNvPr id="275" name="Google Shape;275;p46"/>
          <p:cNvSpPr txBox="1">
            <a:spLocks noGrp="1"/>
          </p:cNvSpPr>
          <p:nvPr>
            <p:ph type="title"/>
          </p:nvPr>
        </p:nvSpPr>
        <p:spPr>
          <a:prstGeom prst="rect">
            <a:avLst/>
          </a:prstGeom>
          <a:noFill/>
          <a:ln>
            <a:noFill/>
          </a:ln>
        </p:spPr>
        <p:txBody>
          <a:bodyPr spcFirstLastPara="1" wrap="square" lIns="91425" tIns="45700" rIns="91425" bIns="45700" anchor="b" anchorCtr="0">
            <a:spAutoFit/>
          </a:bodyPr>
          <a:lstStyle/>
          <a:p>
            <a:pPr marL="0" lvl="0" indent="0" algn="l" rtl="0">
              <a:lnSpc>
                <a:spcPct val="100000"/>
              </a:lnSpc>
              <a:spcBef>
                <a:spcPts val="0"/>
              </a:spcBef>
              <a:spcAft>
                <a:spcPts val="0"/>
              </a:spcAft>
              <a:buClr>
                <a:schemeClr val="accent1"/>
              </a:buClr>
              <a:buSzPts val="2600"/>
              <a:buFont typeface="Calibri"/>
              <a:buNone/>
            </a:pPr>
            <a:r>
              <a:rPr lang="en-US"/>
              <a:t>HOW TO LOAD A GEL</a:t>
            </a:r>
            <a:endParaRPr/>
          </a:p>
        </p:txBody>
      </p:sp>
      <p:sp>
        <p:nvSpPr>
          <p:cNvPr id="274" name="Google Shape;274;p46"/>
          <p:cNvSpPr txBox="1">
            <a:spLocks noGrp="1"/>
          </p:cNvSpPr>
          <p:nvPr>
            <p:ph type="body" idx="1"/>
          </p:nvPr>
        </p:nvSpPr>
        <p:spPr>
          <a:xfrm>
            <a:off x="279648" y="1014512"/>
            <a:ext cx="8416782" cy="3114475"/>
          </a:xfrm>
          <a:prstGeom prst="rect">
            <a:avLst/>
          </a:prstGeom>
          <a:noFill/>
          <a:ln>
            <a:noFill/>
          </a:ln>
        </p:spPr>
        <p:txBody>
          <a:bodyPr spcFirstLastPara="1" wrap="square" lIns="68575" tIns="34275" rIns="68575" bIns="34275" anchor="t" anchorCtr="0">
            <a:noAutofit/>
          </a:bodyPr>
          <a:lstStyle/>
          <a:p>
            <a:pPr marL="457200" lvl="0" indent="-355600" algn="l" rtl="0">
              <a:lnSpc>
                <a:spcPct val="100000"/>
              </a:lnSpc>
              <a:spcBef>
                <a:spcPts val="600"/>
              </a:spcBef>
              <a:spcAft>
                <a:spcPts val="0"/>
              </a:spcAft>
              <a:buSzPts val="1820"/>
              <a:buFont typeface="Arial"/>
              <a:buAutoNum type="arabicPeriod"/>
            </a:pPr>
            <a:r>
              <a:rPr lang="en-US" sz="2000">
                <a:latin typeface="Calibri"/>
                <a:ea typeface="Calibri"/>
                <a:cs typeface="Calibri"/>
                <a:sym typeface="Calibri"/>
              </a:rPr>
              <a:t>Insert pipette tip</a:t>
            </a:r>
            <a:endParaRPr sz="2000">
              <a:latin typeface="Calibri"/>
              <a:ea typeface="Calibri"/>
              <a:cs typeface="Calibri"/>
              <a:sym typeface="Calibri"/>
            </a:endParaRPr>
          </a:p>
          <a:p>
            <a:pPr marL="457200" lvl="0" indent="-355600" algn="l" rtl="0">
              <a:lnSpc>
                <a:spcPct val="100000"/>
              </a:lnSpc>
              <a:spcBef>
                <a:spcPts val="600"/>
              </a:spcBef>
              <a:spcAft>
                <a:spcPts val="0"/>
              </a:spcAft>
              <a:buSzPts val="1820"/>
              <a:buFont typeface="Arial"/>
              <a:buAutoNum type="arabicPeriod"/>
            </a:pPr>
            <a:r>
              <a:rPr lang="en-US" sz="2000">
                <a:latin typeface="Calibri"/>
                <a:ea typeface="Calibri"/>
                <a:cs typeface="Calibri"/>
                <a:sym typeface="Calibri"/>
              </a:rPr>
              <a:t>Break the surface of the buffer but do not enter the well</a:t>
            </a:r>
            <a:endParaRPr sz="2000">
              <a:latin typeface="Calibri"/>
              <a:ea typeface="Calibri"/>
              <a:cs typeface="Calibri"/>
              <a:sym typeface="Calibri"/>
            </a:endParaRPr>
          </a:p>
          <a:p>
            <a:pPr marL="457200" lvl="0" indent="-355600" algn="l" rtl="0">
              <a:lnSpc>
                <a:spcPct val="100000"/>
              </a:lnSpc>
              <a:spcBef>
                <a:spcPts val="600"/>
              </a:spcBef>
              <a:spcAft>
                <a:spcPts val="0"/>
              </a:spcAft>
              <a:buSzPts val="1820"/>
              <a:buFont typeface="Arial"/>
              <a:buAutoNum type="arabicPeriod"/>
            </a:pPr>
            <a:r>
              <a:rPr lang="en-US" sz="2000">
                <a:latin typeface="Calibri"/>
                <a:ea typeface="Calibri"/>
                <a:cs typeface="Calibri"/>
                <a:sym typeface="Calibri"/>
              </a:rPr>
              <a:t>HOLD at first stop while removing tip from buffer</a:t>
            </a:r>
            <a:endParaRPr sz="2000">
              <a:latin typeface="Calibri"/>
              <a:ea typeface="Calibri"/>
              <a:cs typeface="Calibri"/>
              <a:sym typeface="Calibri"/>
            </a:endParaRPr>
          </a:p>
          <a:p>
            <a:pPr marL="457200" lvl="0" indent="-355600" algn="l" rtl="0">
              <a:lnSpc>
                <a:spcPct val="100000"/>
              </a:lnSpc>
              <a:spcBef>
                <a:spcPts val="600"/>
              </a:spcBef>
              <a:spcAft>
                <a:spcPts val="0"/>
              </a:spcAft>
              <a:buSzPts val="1820"/>
              <a:buFont typeface="Arial"/>
              <a:buAutoNum type="arabicPeriod"/>
            </a:pPr>
            <a:r>
              <a:rPr lang="en-US" sz="2000">
                <a:latin typeface="Calibri"/>
                <a:ea typeface="Calibri"/>
                <a:cs typeface="Calibri"/>
                <a:sym typeface="Calibri"/>
              </a:rPr>
              <a:t>Pushing to second stop may cause bubbles to form or expel your sample from the well </a:t>
            </a:r>
            <a:endParaRPr sz="2000">
              <a:latin typeface="Calibri"/>
              <a:ea typeface="Calibri"/>
              <a:cs typeface="Calibri"/>
              <a:sym typeface="Calibri"/>
            </a:endParaRPr>
          </a:p>
        </p:txBody>
      </p:sp>
      <p:pic>
        <p:nvPicPr>
          <p:cNvPr id="276" name="Google Shape;276;p46" descr="Diagram illustrating the setup for loading a sample into an agarose gel for electrophoresis, showing a pipette tip dispensing liquid into a well within the gel. Key components include labeled SB buffer, agarose gel, well, and positive and negative electrodes indicating direction of electric current."/>
          <p:cNvPicPr preferRelativeResize="0">
            <a:picLocks noGrp="1"/>
          </p:cNvPicPr>
          <p:nvPr>
            <p:ph type="body" idx="4294967295"/>
          </p:nvPr>
        </p:nvPicPr>
        <p:blipFill rotWithShape="1">
          <a:blip r:embed="rId3">
            <a:alphaModFix/>
          </a:blip>
          <a:srcRect/>
          <a:stretch/>
        </p:blipFill>
        <p:spPr>
          <a:xfrm>
            <a:off x="1795244" y="2993559"/>
            <a:ext cx="4670425" cy="1508125"/>
          </a:xfrm>
          <a:prstGeom prst="rect">
            <a:avLst/>
          </a:prstGeom>
          <a:noFill/>
          <a:ln>
            <a:noFill/>
          </a:ln>
        </p:spPr>
      </p:pic>
    </p:spTree>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83" name="Google Shape;283;p47"/>
          <p:cNvSpPr txBox="1">
            <a:spLocks noGrp="1"/>
          </p:cNvSpPr>
          <p:nvPr>
            <p:ph type="body" idx="1"/>
          </p:nvPr>
        </p:nvSpPr>
        <p:spPr>
          <a:prstGeom prst="rect">
            <a:avLst/>
          </a:prstGeom>
          <a:noFill/>
          <a:ln>
            <a:noFill/>
          </a:ln>
        </p:spPr>
        <p:txBody>
          <a:bodyPr spcFirstLastPara="1" wrap="square" lIns="91425" tIns="45700" rIns="91425" bIns="45700" anchor="t" anchorCtr="0">
            <a:normAutofit/>
          </a:bodyPr>
          <a:lstStyle/>
          <a:p>
            <a:pPr marL="457200" lvl="0" indent="-374650" algn="l" rtl="0">
              <a:lnSpc>
                <a:spcPct val="150000"/>
              </a:lnSpc>
              <a:spcBef>
                <a:spcPts val="0"/>
              </a:spcBef>
              <a:spcAft>
                <a:spcPts val="0"/>
              </a:spcAft>
              <a:buSzPts val="2300"/>
              <a:buFont typeface="Calibri"/>
              <a:buAutoNum type="arabicPeriod" startAt="4"/>
            </a:pPr>
            <a:r>
              <a:rPr lang="en-US" sz="2300" dirty="0">
                <a:latin typeface="Calibri"/>
                <a:ea typeface="Calibri"/>
                <a:cs typeface="Calibri"/>
                <a:sym typeface="Calibri"/>
              </a:rPr>
              <a:t>Using new tips each time, continue to load 5µL of each sample in the order listed in Table 2.</a:t>
            </a:r>
            <a:endParaRPr sz="2300" dirty="0">
              <a:latin typeface="Calibri"/>
              <a:ea typeface="Calibri"/>
              <a:cs typeface="Calibri"/>
              <a:sym typeface="Calibri"/>
            </a:endParaRPr>
          </a:p>
          <a:p>
            <a:pPr marL="457200" lvl="0" indent="-374650" algn="l" rtl="0">
              <a:lnSpc>
                <a:spcPct val="150000"/>
              </a:lnSpc>
              <a:spcBef>
                <a:spcPts val="0"/>
              </a:spcBef>
              <a:spcAft>
                <a:spcPts val="0"/>
              </a:spcAft>
              <a:buSzPts val="2300"/>
              <a:buFont typeface="Calibri"/>
              <a:buAutoNum type="arabicPeriod" startAt="4"/>
            </a:pPr>
            <a:r>
              <a:rPr lang="en-US" sz="2300" dirty="0">
                <a:latin typeface="Calibri"/>
                <a:ea typeface="Calibri"/>
                <a:cs typeface="Calibri"/>
                <a:sym typeface="Calibri"/>
              </a:rPr>
              <a:t>Record the order that you have loaded your samples and any notes!</a:t>
            </a:r>
            <a:endParaRPr sz="2300" dirty="0">
              <a:latin typeface="Calibri"/>
              <a:ea typeface="Calibri"/>
              <a:cs typeface="Calibri"/>
              <a:sym typeface="Calibri"/>
            </a:endParaRPr>
          </a:p>
        </p:txBody>
      </p:sp>
      <p:sp>
        <p:nvSpPr>
          <p:cNvPr id="282" name="Google Shape;282;p47"/>
          <p:cNvSpPr txBox="1">
            <a:spLocks noGrp="1"/>
          </p:cNvSpPr>
          <p:nvPr>
            <p:ph type="title"/>
          </p:nvPr>
        </p:nvSpPr>
        <p:spPr>
          <a:prstGeom prst="rect">
            <a:avLst/>
          </a:prstGeom>
          <a:noFill/>
          <a:ln>
            <a:noFill/>
          </a:ln>
        </p:spPr>
        <p:txBody>
          <a:bodyPr spcFirstLastPara="1" wrap="square" lIns="91425" tIns="45700" rIns="91425" bIns="45700" anchor="b" anchorCtr="0">
            <a:spAutoFit/>
          </a:bodyPr>
          <a:lstStyle/>
          <a:p>
            <a:pPr marL="0" lvl="0" indent="0" algn="l" rtl="0">
              <a:lnSpc>
                <a:spcPct val="100000"/>
              </a:lnSpc>
              <a:spcBef>
                <a:spcPts val="0"/>
              </a:spcBef>
              <a:spcAft>
                <a:spcPts val="0"/>
              </a:spcAft>
              <a:buSzPts val="2600"/>
              <a:buNone/>
            </a:pPr>
            <a:r>
              <a:rPr lang="en-US" dirty="0"/>
              <a:t>LOADING GELS II</a:t>
            </a:r>
            <a:endParaRP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3">
                                            <p:txEl>
                                              <p:pRg st="0" end="0"/>
                                            </p:txEl>
                                          </p:spTgt>
                                        </p:tgtEl>
                                        <p:attrNameLst>
                                          <p:attrName>style.visibility</p:attrName>
                                        </p:attrNameLst>
                                      </p:cBhvr>
                                      <p:to>
                                        <p:strVal val="visible"/>
                                      </p:to>
                                    </p:set>
                                    <p:animEffect transition="in" filter="fade">
                                      <p:cBhvr>
                                        <p:cTn id="7" dur="1000"/>
                                        <p:tgtEl>
                                          <p:spTgt spid="28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83">
                                            <p:txEl>
                                              <p:pRg st="1" end="1"/>
                                            </p:txEl>
                                          </p:spTgt>
                                        </p:tgtEl>
                                        <p:attrNameLst>
                                          <p:attrName>style.visibility</p:attrName>
                                        </p:attrNameLst>
                                      </p:cBhvr>
                                      <p:to>
                                        <p:strVal val="visible"/>
                                      </p:to>
                                    </p:set>
                                    <p:animEffect transition="in" filter="fade">
                                      <p:cBhvr>
                                        <p:cTn id="12" dur="1000"/>
                                        <p:tgtEl>
                                          <p:spTgt spid="28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83">
                                            <p:txEl>
                                              <p:pRg st="0" end="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8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Google Shape;289;p48"/>
          <p:cNvSpPr txBox="1">
            <a:spLocks noGrp="1"/>
          </p:cNvSpPr>
          <p:nvPr>
            <p:ph type="title"/>
          </p:nvPr>
        </p:nvSpPr>
        <p:spPr>
          <a:prstGeom prst="rect">
            <a:avLst/>
          </a:prstGeom>
          <a:noFill/>
          <a:ln>
            <a:noFill/>
          </a:ln>
        </p:spPr>
        <p:txBody>
          <a:bodyPr spcFirstLastPara="1" wrap="square" lIns="91425" tIns="45700" rIns="91425" bIns="45700" anchor="b" anchorCtr="0">
            <a:spAutoFit/>
          </a:bodyPr>
          <a:lstStyle/>
          <a:p>
            <a:pPr marL="0" lvl="0" indent="0" algn="l" rtl="0">
              <a:lnSpc>
                <a:spcPct val="100000"/>
              </a:lnSpc>
              <a:spcBef>
                <a:spcPts val="0"/>
              </a:spcBef>
              <a:spcAft>
                <a:spcPts val="0"/>
              </a:spcAft>
              <a:buSzPts val="2600"/>
              <a:buNone/>
            </a:pPr>
            <a:r>
              <a:rPr lang="en-US"/>
              <a:t>TABLE 2: GEL LOADING ORDER</a:t>
            </a:r>
            <a:endParaRPr/>
          </a:p>
        </p:txBody>
      </p:sp>
      <p:graphicFrame>
        <p:nvGraphicFramePr>
          <p:cNvPr id="290" name="Google Shape;290;p48"/>
          <p:cNvGraphicFramePr/>
          <p:nvPr>
            <p:extLst>
              <p:ext uri="{D42A27DB-BD31-4B8C-83A1-F6EECF244321}">
                <p14:modId xmlns:p14="http://schemas.microsoft.com/office/powerpoint/2010/main" val="2142635373"/>
              </p:ext>
            </p:extLst>
          </p:nvPr>
        </p:nvGraphicFramePr>
        <p:xfrm>
          <a:off x="604775" y="1052875"/>
          <a:ext cx="7934325" cy="3479425"/>
        </p:xfrm>
        <a:graphic>
          <a:graphicData uri="http://schemas.openxmlformats.org/drawingml/2006/table">
            <a:tbl>
              <a:tblPr firstRow="1">
                <a:noFill/>
                <a:tableStyleId>{533DAEF4-ACF2-4A34-9A98-2A6B067CD46F}</a:tableStyleId>
              </a:tblPr>
              <a:tblGrid>
                <a:gridCol w="628950">
                  <a:extLst>
                    <a:ext uri="{9D8B030D-6E8A-4147-A177-3AD203B41FA5}">
                      <a16:colId xmlns:a16="http://schemas.microsoft.com/office/drawing/2014/main" val="20000"/>
                    </a:ext>
                  </a:extLst>
                </a:gridCol>
                <a:gridCol w="645875">
                  <a:extLst>
                    <a:ext uri="{9D8B030D-6E8A-4147-A177-3AD203B41FA5}">
                      <a16:colId xmlns:a16="http://schemas.microsoft.com/office/drawing/2014/main" val="20001"/>
                    </a:ext>
                  </a:extLst>
                </a:gridCol>
                <a:gridCol w="1669150">
                  <a:extLst>
                    <a:ext uri="{9D8B030D-6E8A-4147-A177-3AD203B41FA5}">
                      <a16:colId xmlns:a16="http://schemas.microsoft.com/office/drawing/2014/main" val="20002"/>
                    </a:ext>
                  </a:extLst>
                </a:gridCol>
                <a:gridCol w="4990350">
                  <a:extLst>
                    <a:ext uri="{9D8B030D-6E8A-4147-A177-3AD203B41FA5}">
                      <a16:colId xmlns:a16="http://schemas.microsoft.com/office/drawing/2014/main" val="20003"/>
                    </a:ext>
                  </a:extLst>
                </a:gridCol>
              </a:tblGrid>
              <a:tr h="440675">
                <a:tc>
                  <a:txBody>
                    <a:bodyPr/>
                    <a:lstStyle/>
                    <a:p>
                      <a:pPr marL="0" marR="0" lvl="0" indent="0" algn="ctr" rtl="0">
                        <a:lnSpc>
                          <a:spcPct val="100000"/>
                        </a:lnSpc>
                        <a:spcBef>
                          <a:spcPts val="0"/>
                        </a:spcBef>
                        <a:spcAft>
                          <a:spcPts val="0"/>
                        </a:spcAft>
                        <a:buClr>
                          <a:srgbClr val="000000"/>
                        </a:buClr>
                        <a:buSzPts val="1200"/>
                        <a:buFont typeface="Arial"/>
                        <a:buNone/>
                      </a:pPr>
                      <a:r>
                        <a:rPr lang="en-US" sz="1200" b="1" u="none" strike="noStrike" cap="none">
                          <a:latin typeface="Calibri"/>
                          <a:ea typeface="Calibri"/>
                          <a:cs typeface="Calibri"/>
                          <a:sym typeface="Calibri"/>
                        </a:rPr>
                        <a:t>Well</a:t>
                      </a:r>
                      <a:endParaRPr sz="1200" b="1" u="none" strike="noStrike" cap="none">
                        <a:latin typeface="Calibri"/>
                        <a:ea typeface="Calibri"/>
                        <a:cs typeface="Calibri"/>
                        <a:sym typeface="Calibri"/>
                      </a:endParaRPr>
                    </a:p>
                  </a:txBody>
                  <a:tcPr marL="63500" marR="63500" marT="63500" marB="635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b="1" u="none" strike="noStrike" cap="none">
                          <a:latin typeface="Calibri"/>
                          <a:ea typeface="Calibri"/>
                          <a:cs typeface="Calibri"/>
                          <a:sym typeface="Calibri"/>
                        </a:rPr>
                        <a:t>Tube</a:t>
                      </a:r>
                      <a:endParaRPr sz="1200" b="1" u="none" strike="noStrike" cap="none">
                        <a:latin typeface="Calibri"/>
                        <a:ea typeface="Calibri"/>
                        <a:cs typeface="Calibri"/>
                        <a:sym typeface="Calibri"/>
                      </a:endParaRPr>
                    </a:p>
                  </a:txBody>
                  <a:tcPr marL="63500" marR="63500" marT="63500" marB="635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b="1" u="none" strike="noStrike" cap="none">
                          <a:latin typeface="Calibri"/>
                          <a:ea typeface="Calibri"/>
                          <a:cs typeface="Calibri"/>
                          <a:sym typeface="Calibri"/>
                        </a:rPr>
                        <a:t>DNA Sample</a:t>
                      </a:r>
                      <a:endParaRPr sz="1200" b="1" u="none" strike="noStrike" cap="none">
                        <a:latin typeface="Calibri"/>
                        <a:ea typeface="Calibri"/>
                        <a:cs typeface="Calibri"/>
                        <a:sym typeface="Calibri"/>
                      </a:endParaRPr>
                    </a:p>
                  </a:txBody>
                  <a:tcPr marL="63500" marR="63500" marT="63500" marB="635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b="1" u="none" strike="noStrike" cap="none">
                          <a:latin typeface="Calibri"/>
                          <a:ea typeface="Calibri"/>
                          <a:cs typeface="Calibri"/>
                          <a:sym typeface="Calibri"/>
                        </a:rPr>
                        <a:t>NOTES (problems, loss of samples, etc)</a:t>
                      </a:r>
                      <a:endParaRPr sz="1200" b="1" u="none" strike="noStrike" cap="none">
                        <a:latin typeface="Calibri"/>
                        <a:ea typeface="Calibri"/>
                        <a:cs typeface="Calibri"/>
                        <a:sym typeface="Calibri"/>
                      </a:endParaRPr>
                    </a:p>
                  </a:txBody>
                  <a:tcPr marL="63500" marR="63500" marT="63500" marB="635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r h="440675">
                <a:tc>
                  <a:txBody>
                    <a:bodyPr/>
                    <a:lstStyle/>
                    <a:p>
                      <a:pPr marL="0" marR="0" lvl="0" indent="0" algn="ctr" rtl="0">
                        <a:lnSpc>
                          <a:spcPct val="100000"/>
                        </a:lnSpc>
                        <a:spcBef>
                          <a:spcPts val="0"/>
                        </a:spcBef>
                        <a:spcAft>
                          <a:spcPts val="0"/>
                        </a:spcAft>
                        <a:buClr>
                          <a:srgbClr val="000000"/>
                        </a:buClr>
                        <a:buSzPts val="1200"/>
                        <a:buFont typeface="Arial"/>
                        <a:buNone/>
                      </a:pPr>
                      <a:r>
                        <a:rPr lang="en-US" sz="1200" b="1" u="none" strike="noStrike" cap="none" dirty="0">
                          <a:latin typeface="Calibri"/>
                          <a:ea typeface="Calibri"/>
                          <a:cs typeface="Calibri"/>
                          <a:sym typeface="Calibri"/>
                        </a:rPr>
                        <a:t>1</a:t>
                      </a:r>
                      <a:endParaRPr sz="1200" b="1" u="none" strike="noStrike" cap="none" dirty="0">
                        <a:latin typeface="Calibri"/>
                        <a:ea typeface="Calibri"/>
                        <a:cs typeface="Calibri"/>
                        <a:sym typeface="Calibri"/>
                      </a:endParaRPr>
                    </a:p>
                  </a:txBody>
                  <a:tcPr marL="63500" marR="63500" marT="63500" marB="635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u="none" strike="noStrike" cap="none">
                          <a:solidFill>
                            <a:srgbClr val="7030A0"/>
                          </a:solidFill>
                          <a:latin typeface="Calibri"/>
                          <a:ea typeface="Calibri"/>
                          <a:cs typeface="Calibri"/>
                          <a:sym typeface="Calibri"/>
                        </a:rPr>
                        <a:t>P</a:t>
                      </a:r>
                      <a:endParaRPr sz="1200" u="none" strike="noStrike" cap="none">
                        <a:solidFill>
                          <a:srgbClr val="7030A0"/>
                        </a:solidFill>
                        <a:latin typeface="Calibri"/>
                        <a:ea typeface="Calibri"/>
                        <a:cs typeface="Calibri"/>
                        <a:sym typeface="Calibri"/>
                      </a:endParaRPr>
                    </a:p>
                  </a:txBody>
                  <a:tcPr marL="63500" marR="63500" marT="63500" marB="635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u="none" strike="noStrike" cap="none">
                          <a:solidFill>
                            <a:srgbClr val="7030A0"/>
                          </a:solidFill>
                          <a:latin typeface="Calibri"/>
                          <a:ea typeface="Calibri"/>
                          <a:cs typeface="Calibri"/>
                          <a:sym typeface="Calibri"/>
                        </a:rPr>
                        <a:t>Tom (Dad #1)</a:t>
                      </a:r>
                      <a:endParaRPr sz="1200" u="none" strike="noStrike" cap="none">
                        <a:solidFill>
                          <a:srgbClr val="7030A0"/>
                        </a:solidFill>
                        <a:latin typeface="Calibri"/>
                        <a:ea typeface="Calibri"/>
                        <a:cs typeface="Calibri"/>
                        <a:sym typeface="Calibri"/>
                      </a:endParaRPr>
                    </a:p>
                  </a:txBody>
                  <a:tcPr marL="63500" marR="63500" marT="63500" marB="635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200"/>
                        <a:buFont typeface="Arial"/>
                        <a:buNone/>
                      </a:pPr>
                      <a:r>
                        <a:rPr lang="en-US" sz="1200" u="none" strike="noStrike" cap="none">
                          <a:latin typeface="Calibri"/>
                          <a:ea typeface="Calibri"/>
                          <a:cs typeface="Calibri"/>
                          <a:sym typeface="Calibri"/>
                        </a:rPr>
                        <a:t> </a:t>
                      </a:r>
                      <a:endParaRPr sz="1200" u="none" strike="noStrike" cap="none">
                        <a:latin typeface="Calibri"/>
                        <a:ea typeface="Calibri"/>
                        <a:cs typeface="Calibri"/>
                        <a:sym typeface="Calibri"/>
                      </a:endParaRPr>
                    </a:p>
                  </a:txBody>
                  <a:tcPr marL="63500" marR="63500" marT="63500" marB="635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440675">
                <a:tc>
                  <a:txBody>
                    <a:bodyPr/>
                    <a:lstStyle/>
                    <a:p>
                      <a:pPr marL="0" marR="0" lvl="0" indent="0" algn="ctr" rtl="0">
                        <a:lnSpc>
                          <a:spcPct val="100000"/>
                        </a:lnSpc>
                        <a:spcBef>
                          <a:spcPts val="0"/>
                        </a:spcBef>
                        <a:spcAft>
                          <a:spcPts val="0"/>
                        </a:spcAft>
                        <a:buClr>
                          <a:srgbClr val="000000"/>
                        </a:buClr>
                        <a:buSzPts val="1200"/>
                        <a:buFont typeface="Arial"/>
                        <a:buNone/>
                      </a:pPr>
                      <a:r>
                        <a:rPr lang="en-US" sz="1200" b="1" u="none" strike="noStrike" cap="none" dirty="0">
                          <a:latin typeface="Calibri"/>
                          <a:ea typeface="Calibri"/>
                          <a:cs typeface="Calibri"/>
                          <a:sym typeface="Calibri"/>
                        </a:rPr>
                        <a:t>2</a:t>
                      </a:r>
                      <a:endParaRPr sz="1200" b="1" u="none" strike="noStrike" cap="none" dirty="0">
                        <a:latin typeface="Calibri"/>
                        <a:ea typeface="Calibri"/>
                        <a:cs typeface="Calibri"/>
                        <a:sym typeface="Calibri"/>
                      </a:endParaRPr>
                    </a:p>
                  </a:txBody>
                  <a:tcPr marL="63500" marR="63500" marT="63500" marB="635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u="none" strike="noStrike" cap="none">
                          <a:latin typeface="Calibri"/>
                          <a:ea typeface="Calibri"/>
                          <a:cs typeface="Calibri"/>
                          <a:sym typeface="Calibri"/>
                        </a:rPr>
                        <a:t>Q</a:t>
                      </a:r>
                      <a:endParaRPr sz="1200" u="none" strike="noStrike" cap="none">
                        <a:latin typeface="Calibri"/>
                        <a:ea typeface="Calibri"/>
                        <a:cs typeface="Calibri"/>
                        <a:sym typeface="Calibri"/>
                      </a:endParaRPr>
                    </a:p>
                  </a:txBody>
                  <a:tcPr marL="63500" marR="63500" marT="63500" marB="635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u="none" strike="noStrike" cap="none">
                          <a:latin typeface="Calibri"/>
                          <a:ea typeface="Calibri"/>
                          <a:cs typeface="Calibri"/>
                          <a:sym typeface="Calibri"/>
                        </a:rPr>
                        <a:t>Molasses (Kitten #1)</a:t>
                      </a:r>
                      <a:endParaRPr sz="1200" u="none" strike="noStrike" cap="none">
                        <a:latin typeface="Calibri"/>
                        <a:ea typeface="Calibri"/>
                        <a:cs typeface="Calibri"/>
                        <a:sym typeface="Calibri"/>
                      </a:endParaRPr>
                    </a:p>
                  </a:txBody>
                  <a:tcPr marL="63500" marR="63500" marT="63500" marB="635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200"/>
                        <a:buFont typeface="Arial"/>
                        <a:buNone/>
                      </a:pPr>
                      <a:r>
                        <a:rPr lang="en-US" sz="1200" u="none" strike="noStrike" cap="none">
                          <a:latin typeface="Calibri"/>
                          <a:ea typeface="Calibri"/>
                          <a:cs typeface="Calibri"/>
                          <a:sym typeface="Calibri"/>
                        </a:rPr>
                        <a:t> </a:t>
                      </a:r>
                      <a:endParaRPr sz="1200" u="none" strike="noStrike" cap="none">
                        <a:latin typeface="Calibri"/>
                        <a:ea typeface="Calibri"/>
                        <a:cs typeface="Calibri"/>
                        <a:sym typeface="Calibri"/>
                      </a:endParaRPr>
                    </a:p>
                  </a:txBody>
                  <a:tcPr marL="63500" marR="63500" marT="63500" marB="635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440675">
                <a:tc>
                  <a:txBody>
                    <a:bodyPr/>
                    <a:lstStyle/>
                    <a:p>
                      <a:pPr marL="0" marR="0" lvl="0" indent="0" algn="ctr" rtl="0">
                        <a:lnSpc>
                          <a:spcPct val="100000"/>
                        </a:lnSpc>
                        <a:spcBef>
                          <a:spcPts val="0"/>
                        </a:spcBef>
                        <a:spcAft>
                          <a:spcPts val="0"/>
                        </a:spcAft>
                        <a:buClr>
                          <a:srgbClr val="000000"/>
                        </a:buClr>
                        <a:buSzPts val="1200"/>
                        <a:buFont typeface="Arial"/>
                        <a:buNone/>
                      </a:pPr>
                      <a:r>
                        <a:rPr lang="en-US" sz="1200" b="1" u="none" strike="noStrike" cap="none" dirty="0">
                          <a:latin typeface="Calibri"/>
                          <a:ea typeface="Calibri"/>
                          <a:cs typeface="Calibri"/>
                          <a:sym typeface="Calibri"/>
                        </a:rPr>
                        <a:t>3</a:t>
                      </a:r>
                      <a:endParaRPr sz="1200" b="1" u="none" strike="noStrike" cap="none" dirty="0">
                        <a:latin typeface="Calibri"/>
                        <a:ea typeface="Calibri"/>
                        <a:cs typeface="Calibri"/>
                        <a:sym typeface="Calibri"/>
                      </a:endParaRPr>
                    </a:p>
                  </a:txBody>
                  <a:tcPr marL="63500" marR="63500" marT="63500" marB="635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u="none" strike="noStrike" cap="none">
                          <a:latin typeface="Calibri"/>
                          <a:ea typeface="Calibri"/>
                          <a:cs typeface="Calibri"/>
                          <a:sym typeface="Calibri"/>
                        </a:rPr>
                        <a:t>R</a:t>
                      </a:r>
                      <a:endParaRPr sz="1200" u="none" strike="noStrike" cap="none">
                        <a:latin typeface="Calibri"/>
                        <a:ea typeface="Calibri"/>
                        <a:cs typeface="Calibri"/>
                        <a:sym typeface="Calibri"/>
                      </a:endParaRPr>
                    </a:p>
                  </a:txBody>
                  <a:tcPr marL="63500" marR="63500" marT="63500" marB="635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u="none" strike="noStrike" cap="none">
                          <a:latin typeface="Calibri"/>
                          <a:ea typeface="Calibri"/>
                          <a:cs typeface="Calibri"/>
                          <a:sym typeface="Calibri"/>
                        </a:rPr>
                        <a:t>Cream (Kitten #2)</a:t>
                      </a:r>
                      <a:endParaRPr sz="1200" u="none" strike="noStrike" cap="none">
                        <a:latin typeface="Calibri"/>
                        <a:ea typeface="Calibri"/>
                        <a:cs typeface="Calibri"/>
                        <a:sym typeface="Calibri"/>
                      </a:endParaRPr>
                    </a:p>
                  </a:txBody>
                  <a:tcPr marL="63500" marR="63500" marT="63500" marB="635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200"/>
                        <a:buFont typeface="Arial"/>
                        <a:buNone/>
                      </a:pPr>
                      <a:r>
                        <a:rPr lang="en-US" sz="1200" u="none" strike="noStrike" cap="none">
                          <a:latin typeface="Calibri"/>
                          <a:ea typeface="Calibri"/>
                          <a:cs typeface="Calibri"/>
                          <a:sym typeface="Calibri"/>
                        </a:rPr>
                        <a:t> </a:t>
                      </a:r>
                      <a:endParaRPr sz="1200" u="none" strike="noStrike" cap="none">
                        <a:latin typeface="Calibri"/>
                        <a:ea typeface="Calibri"/>
                        <a:cs typeface="Calibri"/>
                        <a:sym typeface="Calibri"/>
                      </a:endParaRPr>
                    </a:p>
                  </a:txBody>
                  <a:tcPr marL="63500" marR="63500" marT="63500" marB="635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r h="440675">
                <a:tc>
                  <a:txBody>
                    <a:bodyPr/>
                    <a:lstStyle/>
                    <a:p>
                      <a:pPr marL="0" marR="0" lvl="0" indent="0" algn="ctr" rtl="0">
                        <a:lnSpc>
                          <a:spcPct val="100000"/>
                        </a:lnSpc>
                        <a:spcBef>
                          <a:spcPts val="0"/>
                        </a:spcBef>
                        <a:spcAft>
                          <a:spcPts val="0"/>
                        </a:spcAft>
                        <a:buClr>
                          <a:srgbClr val="000000"/>
                        </a:buClr>
                        <a:buSzPts val="1200"/>
                        <a:buFont typeface="Arial"/>
                        <a:buNone/>
                      </a:pPr>
                      <a:r>
                        <a:rPr lang="en-US" sz="1200" b="1" u="none" strike="noStrike" cap="none" dirty="0">
                          <a:latin typeface="Calibri"/>
                          <a:ea typeface="Calibri"/>
                          <a:cs typeface="Calibri"/>
                          <a:sym typeface="Calibri"/>
                        </a:rPr>
                        <a:t>4</a:t>
                      </a:r>
                      <a:endParaRPr sz="1200" b="1" u="none" strike="noStrike" cap="none" dirty="0">
                        <a:latin typeface="Calibri"/>
                        <a:ea typeface="Calibri"/>
                        <a:cs typeface="Calibri"/>
                        <a:sym typeface="Calibri"/>
                      </a:endParaRPr>
                    </a:p>
                  </a:txBody>
                  <a:tcPr marL="63500" marR="63500" marT="63500" marB="635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u="none" strike="noStrike" cap="none">
                          <a:solidFill>
                            <a:srgbClr val="0070C0"/>
                          </a:solidFill>
                          <a:latin typeface="Calibri"/>
                          <a:ea typeface="Calibri"/>
                          <a:cs typeface="Calibri"/>
                          <a:sym typeface="Calibri"/>
                        </a:rPr>
                        <a:t>S</a:t>
                      </a:r>
                      <a:endParaRPr sz="1200" u="none" strike="noStrike" cap="none">
                        <a:solidFill>
                          <a:srgbClr val="0070C0"/>
                        </a:solidFill>
                        <a:latin typeface="Calibri"/>
                        <a:ea typeface="Calibri"/>
                        <a:cs typeface="Calibri"/>
                        <a:sym typeface="Calibri"/>
                      </a:endParaRPr>
                    </a:p>
                  </a:txBody>
                  <a:tcPr marL="63500" marR="63500" marT="63500" marB="635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u="none" strike="noStrike" cap="none">
                          <a:solidFill>
                            <a:srgbClr val="0070C0"/>
                          </a:solidFill>
                          <a:latin typeface="Calibri"/>
                          <a:ea typeface="Calibri"/>
                          <a:cs typeface="Calibri"/>
                          <a:sym typeface="Calibri"/>
                        </a:rPr>
                        <a:t>Honey (Mom)</a:t>
                      </a:r>
                      <a:endParaRPr sz="1200" u="none" strike="noStrike" cap="none">
                        <a:solidFill>
                          <a:srgbClr val="0070C0"/>
                        </a:solidFill>
                        <a:latin typeface="Calibri"/>
                        <a:ea typeface="Calibri"/>
                        <a:cs typeface="Calibri"/>
                        <a:sym typeface="Calibri"/>
                      </a:endParaRPr>
                    </a:p>
                  </a:txBody>
                  <a:tcPr marL="63500" marR="63500" marT="63500" marB="635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200"/>
                        <a:buFont typeface="Arial"/>
                        <a:buNone/>
                      </a:pPr>
                      <a:r>
                        <a:rPr lang="en-US" sz="1200" u="none" strike="noStrike" cap="none">
                          <a:latin typeface="Calibri"/>
                          <a:ea typeface="Calibri"/>
                          <a:cs typeface="Calibri"/>
                          <a:sym typeface="Calibri"/>
                        </a:rPr>
                        <a:t> </a:t>
                      </a:r>
                      <a:endParaRPr sz="1200" u="none" strike="noStrike" cap="none">
                        <a:latin typeface="Calibri"/>
                        <a:ea typeface="Calibri"/>
                        <a:cs typeface="Calibri"/>
                        <a:sym typeface="Calibri"/>
                      </a:endParaRPr>
                    </a:p>
                  </a:txBody>
                  <a:tcPr marL="63500" marR="63500" marT="63500" marB="635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4"/>
                  </a:ext>
                </a:extLst>
              </a:tr>
              <a:tr h="440675">
                <a:tc>
                  <a:txBody>
                    <a:bodyPr/>
                    <a:lstStyle/>
                    <a:p>
                      <a:pPr marL="0" marR="0" lvl="0" indent="0" algn="ctr" rtl="0">
                        <a:lnSpc>
                          <a:spcPct val="100000"/>
                        </a:lnSpc>
                        <a:spcBef>
                          <a:spcPts val="0"/>
                        </a:spcBef>
                        <a:spcAft>
                          <a:spcPts val="0"/>
                        </a:spcAft>
                        <a:buClr>
                          <a:srgbClr val="000000"/>
                        </a:buClr>
                        <a:buSzPts val="1200"/>
                        <a:buFont typeface="Arial"/>
                        <a:buNone/>
                      </a:pPr>
                      <a:r>
                        <a:rPr lang="en-US" sz="1200" b="1" u="none" strike="noStrike" cap="none" dirty="0">
                          <a:latin typeface="Calibri"/>
                          <a:ea typeface="Calibri"/>
                          <a:cs typeface="Calibri"/>
                          <a:sym typeface="Calibri"/>
                        </a:rPr>
                        <a:t>5</a:t>
                      </a:r>
                      <a:endParaRPr sz="1200" b="1" u="none" strike="noStrike" cap="none" dirty="0">
                        <a:latin typeface="Calibri"/>
                        <a:ea typeface="Calibri"/>
                        <a:cs typeface="Calibri"/>
                        <a:sym typeface="Calibri"/>
                      </a:endParaRPr>
                    </a:p>
                  </a:txBody>
                  <a:tcPr marL="63500" marR="63500" marT="63500" marB="635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u="none" strike="noStrike" cap="none">
                          <a:latin typeface="Calibri"/>
                          <a:ea typeface="Calibri"/>
                          <a:cs typeface="Calibri"/>
                          <a:sym typeface="Calibri"/>
                        </a:rPr>
                        <a:t>T</a:t>
                      </a:r>
                      <a:endParaRPr sz="1200" u="none" strike="noStrike" cap="none">
                        <a:latin typeface="Calibri"/>
                        <a:ea typeface="Calibri"/>
                        <a:cs typeface="Calibri"/>
                        <a:sym typeface="Calibri"/>
                      </a:endParaRPr>
                    </a:p>
                  </a:txBody>
                  <a:tcPr marL="63500" marR="63500" marT="63500" marB="635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u="none" strike="noStrike" cap="none">
                          <a:latin typeface="Calibri"/>
                          <a:ea typeface="Calibri"/>
                          <a:cs typeface="Calibri"/>
                          <a:sym typeface="Calibri"/>
                        </a:rPr>
                        <a:t>Ginger (Kitten #2)</a:t>
                      </a:r>
                      <a:endParaRPr sz="1200" u="none" strike="noStrike" cap="none">
                        <a:latin typeface="Calibri"/>
                        <a:ea typeface="Calibri"/>
                        <a:cs typeface="Calibri"/>
                        <a:sym typeface="Calibri"/>
                      </a:endParaRPr>
                    </a:p>
                  </a:txBody>
                  <a:tcPr marL="63500" marR="63500" marT="63500" marB="635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200"/>
                        <a:buFont typeface="Arial"/>
                        <a:buNone/>
                      </a:pPr>
                      <a:r>
                        <a:rPr lang="en-US" sz="1200" u="none" strike="noStrike" cap="none">
                          <a:latin typeface="Calibri"/>
                          <a:ea typeface="Calibri"/>
                          <a:cs typeface="Calibri"/>
                          <a:sym typeface="Calibri"/>
                        </a:rPr>
                        <a:t> </a:t>
                      </a:r>
                      <a:endParaRPr sz="1200" u="none" strike="noStrike" cap="none">
                        <a:latin typeface="Calibri"/>
                        <a:ea typeface="Calibri"/>
                        <a:cs typeface="Calibri"/>
                        <a:sym typeface="Calibri"/>
                      </a:endParaRPr>
                    </a:p>
                  </a:txBody>
                  <a:tcPr marL="63500" marR="63500" marT="63500" marB="635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5"/>
                  </a:ext>
                </a:extLst>
              </a:tr>
              <a:tr h="440675">
                <a:tc>
                  <a:txBody>
                    <a:bodyPr/>
                    <a:lstStyle/>
                    <a:p>
                      <a:pPr marL="0" marR="0" lvl="0" indent="0" algn="ctr" rtl="0">
                        <a:lnSpc>
                          <a:spcPct val="100000"/>
                        </a:lnSpc>
                        <a:spcBef>
                          <a:spcPts val="0"/>
                        </a:spcBef>
                        <a:spcAft>
                          <a:spcPts val="0"/>
                        </a:spcAft>
                        <a:buClr>
                          <a:srgbClr val="000000"/>
                        </a:buClr>
                        <a:buSzPts val="1200"/>
                        <a:buFont typeface="Arial"/>
                        <a:buNone/>
                      </a:pPr>
                      <a:r>
                        <a:rPr lang="en-US" sz="1200" b="1" u="none" strike="noStrike" cap="none" dirty="0">
                          <a:latin typeface="Calibri"/>
                          <a:ea typeface="Calibri"/>
                          <a:cs typeface="Calibri"/>
                          <a:sym typeface="Calibri"/>
                        </a:rPr>
                        <a:t>6</a:t>
                      </a:r>
                      <a:endParaRPr sz="1200" b="1" u="none" strike="noStrike" cap="none" dirty="0">
                        <a:latin typeface="Calibri"/>
                        <a:ea typeface="Calibri"/>
                        <a:cs typeface="Calibri"/>
                        <a:sym typeface="Calibri"/>
                      </a:endParaRPr>
                    </a:p>
                  </a:txBody>
                  <a:tcPr marL="63500" marR="63500" marT="63500" marB="635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u="none" strike="noStrike" cap="none">
                          <a:latin typeface="Calibri"/>
                          <a:ea typeface="Calibri"/>
                          <a:cs typeface="Calibri"/>
                          <a:sym typeface="Calibri"/>
                        </a:rPr>
                        <a:t>U</a:t>
                      </a:r>
                      <a:endParaRPr sz="1200" u="none" strike="noStrike" cap="none">
                        <a:latin typeface="Calibri"/>
                        <a:ea typeface="Calibri"/>
                        <a:cs typeface="Calibri"/>
                        <a:sym typeface="Calibri"/>
                      </a:endParaRPr>
                    </a:p>
                  </a:txBody>
                  <a:tcPr marL="63500" marR="63500" marT="63500" marB="635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u="none" strike="noStrike" cap="none">
                          <a:latin typeface="Calibri"/>
                          <a:ea typeface="Calibri"/>
                          <a:cs typeface="Calibri"/>
                          <a:sym typeface="Calibri"/>
                        </a:rPr>
                        <a:t>Sugar (Kitten #4)</a:t>
                      </a:r>
                      <a:endParaRPr sz="1200" u="none" strike="noStrike" cap="none">
                        <a:latin typeface="Calibri"/>
                        <a:ea typeface="Calibri"/>
                        <a:cs typeface="Calibri"/>
                        <a:sym typeface="Calibri"/>
                      </a:endParaRPr>
                    </a:p>
                  </a:txBody>
                  <a:tcPr marL="63500" marR="63500" marT="63500" marB="635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200"/>
                        <a:buFont typeface="Arial"/>
                        <a:buNone/>
                      </a:pPr>
                      <a:r>
                        <a:rPr lang="en-US" sz="1200" u="none" strike="noStrike" cap="none">
                          <a:latin typeface="Calibri"/>
                          <a:ea typeface="Calibri"/>
                          <a:cs typeface="Calibri"/>
                          <a:sym typeface="Calibri"/>
                        </a:rPr>
                        <a:t> </a:t>
                      </a:r>
                      <a:endParaRPr sz="1200" u="none" strike="noStrike" cap="none">
                        <a:latin typeface="Calibri"/>
                        <a:ea typeface="Calibri"/>
                        <a:cs typeface="Calibri"/>
                        <a:sym typeface="Calibri"/>
                      </a:endParaRPr>
                    </a:p>
                  </a:txBody>
                  <a:tcPr marL="63500" marR="63500" marT="63500" marB="635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6"/>
                  </a:ext>
                </a:extLst>
              </a:tr>
              <a:tr h="394700">
                <a:tc>
                  <a:txBody>
                    <a:bodyPr/>
                    <a:lstStyle/>
                    <a:p>
                      <a:pPr marL="0" marR="0" lvl="0" indent="0" algn="ctr" rtl="0">
                        <a:lnSpc>
                          <a:spcPct val="100000"/>
                        </a:lnSpc>
                        <a:spcBef>
                          <a:spcPts val="0"/>
                        </a:spcBef>
                        <a:spcAft>
                          <a:spcPts val="0"/>
                        </a:spcAft>
                        <a:buClr>
                          <a:srgbClr val="000000"/>
                        </a:buClr>
                        <a:buSzPts val="1200"/>
                        <a:buFont typeface="Arial"/>
                        <a:buNone/>
                      </a:pPr>
                      <a:r>
                        <a:rPr lang="en-US" sz="1200" b="1" u="none" strike="noStrike" cap="none" dirty="0">
                          <a:latin typeface="Calibri"/>
                          <a:ea typeface="Calibri"/>
                          <a:cs typeface="Calibri"/>
                          <a:sym typeface="Calibri"/>
                        </a:rPr>
                        <a:t>7</a:t>
                      </a:r>
                      <a:endParaRPr sz="1200" b="1" u="none" strike="noStrike" cap="none" dirty="0">
                        <a:latin typeface="Calibri"/>
                        <a:ea typeface="Calibri"/>
                        <a:cs typeface="Calibri"/>
                        <a:sym typeface="Calibri"/>
                      </a:endParaRPr>
                    </a:p>
                  </a:txBody>
                  <a:tcPr marL="63500" marR="63500" marT="63500" marB="635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u="none" strike="noStrike" cap="none">
                          <a:solidFill>
                            <a:srgbClr val="FF0000"/>
                          </a:solidFill>
                          <a:latin typeface="Calibri"/>
                          <a:ea typeface="Calibri"/>
                          <a:cs typeface="Calibri"/>
                          <a:sym typeface="Calibri"/>
                        </a:rPr>
                        <a:t>V</a:t>
                      </a:r>
                      <a:endParaRPr sz="1200" u="none" strike="noStrike" cap="none">
                        <a:solidFill>
                          <a:srgbClr val="FF0000"/>
                        </a:solidFill>
                        <a:latin typeface="Calibri"/>
                        <a:ea typeface="Calibri"/>
                        <a:cs typeface="Calibri"/>
                        <a:sym typeface="Calibri"/>
                      </a:endParaRPr>
                    </a:p>
                  </a:txBody>
                  <a:tcPr marL="63500" marR="63500" marT="63500" marB="635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u="none" strike="noStrike" cap="none">
                          <a:solidFill>
                            <a:srgbClr val="FF0000"/>
                          </a:solidFill>
                          <a:latin typeface="Calibri"/>
                          <a:ea typeface="Calibri"/>
                          <a:cs typeface="Calibri"/>
                          <a:sym typeface="Calibri"/>
                        </a:rPr>
                        <a:t>Butch (Dad #2)</a:t>
                      </a:r>
                      <a:endParaRPr sz="1200" u="none" strike="noStrike" cap="none">
                        <a:solidFill>
                          <a:srgbClr val="FF0000"/>
                        </a:solidFill>
                        <a:latin typeface="Calibri"/>
                        <a:ea typeface="Calibri"/>
                        <a:cs typeface="Calibri"/>
                        <a:sym typeface="Calibri"/>
                      </a:endParaRPr>
                    </a:p>
                  </a:txBody>
                  <a:tcPr marL="63500" marR="63500" marT="63500" marB="635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200"/>
                        <a:buFont typeface="Arial"/>
                        <a:buNone/>
                      </a:pPr>
                      <a:r>
                        <a:rPr lang="en-US" sz="1200" u="none" strike="noStrike" cap="none" dirty="0">
                          <a:latin typeface="Calibri"/>
                          <a:ea typeface="Calibri"/>
                          <a:cs typeface="Calibri"/>
                          <a:sym typeface="Calibri"/>
                        </a:rPr>
                        <a:t> </a:t>
                      </a:r>
                      <a:endParaRPr sz="1200" u="none" strike="noStrike" cap="none" dirty="0">
                        <a:latin typeface="Calibri"/>
                        <a:ea typeface="Calibri"/>
                        <a:cs typeface="Calibri"/>
                        <a:sym typeface="Calibri"/>
                      </a:endParaRPr>
                    </a:p>
                  </a:txBody>
                  <a:tcPr marL="63500" marR="63500" marT="63500" marB="635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7"/>
                  </a:ext>
                </a:extLst>
              </a:tr>
            </a:tbl>
          </a:graphicData>
        </a:graphic>
      </p:graphicFrame>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Google Shape;296;p49"/>
          <p:cNvSpPr txBox="1">
            <a:spLocks noGrp="1"/>
          </p:cNvSpPr>
          <p:nvPr>
            <p:ph type="title" idx="4294967295"/>
          </p:nvPr>
        </p:nvSpPr>
        <p:spPr>
          <a:xfrm>
            <a:off x="0" y="449263"/>
            <a:ext cx="8416925" cy="493712"/>
          </a:xfrm>
          <a:prstGeom prst="rect">
            <a:avLst/>
          </a:prstGeom>
          <a:noFill/>
          <a:ln>
            <a:noFill/>
          </a:ln>
        </p:spPr>
        <p:txBody>
          <a:bodyPr spcFirstLastPara="1" wrap="square" lIns="91425" tIns="45700" rIns="91425" bIns="45700" anchor="b" anchorCtr="0">
            <a:spAutoFit/>
          </a:bodyPr>
          <a:lstStyle/>
          <a:p>
            <a:pPr marL="0" lvl="0" indent="0" algn="l" rtl="0">
              <a:lnSpc>
                <a:spcPct val="100000"/>
              </a:lnSpc>
              <a:spcBef>
                <a:spcPts val="0"/>
              </a:spcBef>
              <a:spcAft>
                <a:spcPts val="0"/>
              </a:spcAft>
              <a:buSzPts val="2600"/>
              <a:buNone/>
            </a:pPr>
            <a:r>
              <a:rPr lang="en-US"/>
              <a:t>GEL ELECTROPHORESIS SETUP</a:t>
            </a:r>
            <a:endParaRPr/>
          </a:p>
        </p:txBody>
      </p:sp>
      <p:sp>
        <p:nvSpPr>
          <p:cNvPr id="297" name="Google Shape;297;p49" descr="visual of well on a gel and the sample that is loaded into the well"/>
          <p:cNvSpPr/>
          <p:nvPr/>
        </p:nvSpPr>
        <p:spPr>
          <a:xfrm>
            <a:off x="400287" y="1194600"/>
            <a:ext cx="784200" cy="174600"/>
          </a:xfrm>
          <a:prstGeom prst="rect">
            <a:avLst/>
          </a:prstGeom>
          <a:solidFill>
            <a:schemeClr val="l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highlight>
                <a:schemeClr val="lt1"/>
              </a:highlight>
              <a:latin typeface="Arial"/>
              <a:ea typeface="Arial"/>
              <a:cs typeface="Arial"/>
              <a:sym typeface="Arial"/>
            </a:endParaRPr>
          </a:p>
        </p:txBody>
      </p:sp>
      <p:sp>
        <p:nvSpPr>
          <p:cNvPr id="298" name="Google Shape;298;p49" descr="visual of well on a gel and the sample that is loaded into the well"/>
          <p:cNvSpPr/>
          <p:nvPr/>
        </p:nvSpPr>
        <p:spPr>
          <a:xfrm>
            <a:off x="1189188" y="1194600"/>
            <a:ext cx="784200" cy="174600"/>
          </a:xfrm>
          <a:prstGeom prst="rect">
            <a:avLst/>
          </a:prstGeom>
          <a:solidFill>
            <a:schemeClr val="l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highlight>
                <a:schemeClr val="lt1"/>
              </a:highlight>
              <a:latin typeface="Arial"/>
              <a:ea typeface="Arial"/>
              <a:cs typeface="Arial"/>
              <a:sym typeface="Arial"/>
            </a:endParaRPr>
          </a:p>
        </p:txBody>
      </p:sp>
      <p:sp>
        <p:nvSpPr>
          <p:cNvPr id="300" name="Google Shape;300;p49" descr="visual of well on a gel and the sample that is loaded into the well"/>
          <p:cNvSpPr/>
          <p:nvPr/>
        </p:nvSpPr>
        <p:spPr>
          <a:xfrm>
            <a:off x="2883825" y="1191128"/>
            <a:ext cx="706650" cy="182058"/>
          </a:xfrm>
          <a:prstGeom prst="rect">
            <a:avLst/>
          </a:prstGeom>
          <a:solidFill>
            <a:schemeClr val="l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highlight>
                <a:schemeClr val="lt1"/>
              </a:highlight>
              <a:latin typeface="Arial"/>
              <a:ea typeface="Arial"/>
              <a:cs typeface="Arial"/>
              <a:sym typeface="Arial"/>
            </a:endParaRPr>
          </a:p>
        </p:txBody>
      </p:sp>
      <p:sp>
        <p:nvSpPr>
          <p:cNvPr id="301" name="Google Shape;301;p49" descr="visual of well on a gel and the sample that is loaded into the well"/>
          <p:cNvSpPr/>
          <p:nvPr/>
        </p:nvSpPr>
        <p:spPr>
          <a:xfrm>
            <a:off x="3687923" y="1194600"/>
            <a:ext cx="784200" cy="174600"/>
          </a:xfrm>
          <a:prstGeom prst="rect">
            <a:avLst/>
          </a:prstGeom>
          <a:solidFill>
            <a:schemeClr val="l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highlight>
                <a:schemeClr val="lt1"/>
              </a:highlight>
              <a:latin typeface="Arial"/>
              <a:ea typeface="Arial"/>
              <a:cs typeface="Arial"/>
              <a:sym typeface="Arial"/>
            </a:endParaRPr>
          </a:p>
        </p:txBody>
      </p:sp>
      <p:sp>
        <p:nvSpPr>
          <p:cNvPr id="302" name="Google Shape;302;p49" descr="visual of well on a gel and the sample that is loaded into the well"/>
          <p:cNvSpPr/>
          <p:nvPr/>
        </p:nvSpPr>
        <p:spPr>
          <a:xfrm>
            <a:off x="4520836" y="1194600"/>
            <a:ext cx="784200" cy="174600"/>
          </a:xfrm>
          <a:prstGeom prst="rect">
            <a:avLst/>
          </a:prstGeom>
          <a:solidFill>
            <a:schemeClr val="l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highlight>
                <a:schemeClr val="lt1"/>
              </a:highlight>
              <a:latin typeface="Arial"/>
              <a:ea typeface="Arial"/>
              <a:cs typeface="Arial"/>
              <a:sym typeface="Arial"/>
            </a:endParaRPr>
          </a:p>
        </p:txBody>
      </p:sp>
      <p:sp>
        <p:nvSpPr>
          <p:cNvPr id="303" name="Google Shape;303;p49" descr="visual of well on a gel and the sample that is loaded into the well"/>
          <p:cNvSpPr/>
          <p:nvPr/>
        </p:nvSpPr>
        <p:spPr>
          <a:xfrm>
            <a:off x="5353750" y="1194600"/>
            <a:ext cx="784200" cy="174600"/>
          </a:xfrm>
          <a:prstGeom prst="rect">
            <a:avLst/>
          </a:prstGeom>
          <a:solidFill>
            <a:schemeClr val="l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highlight>
                <a:schemeClr val="lt1"/>
              </a:highlight>
              <a:latin typeface="Arial"/>
              <a:ea typeface="Arial"/>
              <a:cs typeface="Arial"/>
              <a:sym typeface="Arial"/>
            </a:endParaRPr>
          </a:p>
        </p:txBody>
      </p:sp>
      <p:sp>
        <p:nvSpPr>
          <p:cNvPr id="304" name="Google Shape;304;p49" descr="visual of well on a gel and the sample that is loaded into the well"/>
          <p:cNvSpPr/>
          <p:nvPr/>
        </p:nvSpPr>
        <p:spPr>
          <a:xfrm>
            <a:off x="6186663" y="1194600"/>
            <a:ext cx="784200" cy="174600"/>
          </a:xfrm>
          <a:prstGeom prst="rect">
            <a:avLst/>
          </a:prstGeom>
          <a:solidFill>
            <a:schemeClr val="l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highlight>
                <a:schemeClr val="lt1"/>
              </a:highlight>
              <a:latin typeface="Arial"/>
              <a:ea typeface="Arial"/>
              <a:cs typeface="Arial"/>
              <a:sym typeface="Arial"/>
            </a:endParaRPr>
          </a:p>
        </p:txBody>
      </p:sp>
      <p:sp>
        <p:nvSpPr>
          <p:cNvPr id="307" name="Google Shape;307;p49"/>
          <p:cNvSpPr txBox="1"/>
          <p:nvPr/>
        </p:nvSpPr>
        <p:spPr>
          <a:xfrm>
            <a:off x="505750" y="850350"/>
            <a:ext cx="613800" cy="4002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rgbClr val="7030A0"/>
                </a:solidFill>
                <a:highlight>
                  <a:schemeClr val="lt1"/>
                </a:highlight>
                <a:latin typeface="Arial"/>
                <a:ea typeface="Arial"/>
                <a:cs typeface="Arial"/>
                <a:sym typeface="Arial"/>
              </a:rPr>
              <a:t>Tom</a:t>
            </a:r>
            <a:endParaRPr sz="1400" b="1" i="0" u="none" strike="noStrike" cap="none">
              <a:solidFill>
                <a:srgbClr val="7030A0"/>
              </a:solidFill>
              <a:highlight>
                <a:schemeClr val="lt1"/>
              </a:highlight>
              <a:latin typeface="Arial"/>
              <a:ea typeface="Arial"/>
              <a:cs typeface="Arial"/>
              <a:sym typeface="Arial"/>
            </a:endParaRPr>
          </a:p>
        </p:txBody>
      </p:sp>
      <p:sp>
        <p:nvSpPr>
          <p:cNvPr id="308" name="Google Shape;308;p49"/>
          <p:cNvSpPr txBox="1"/>
          <p:nvPr/>
        </p:nvSpPr>
        <p:spPr>
          <a:xfrm>
            <a:off x="2833063" y="850350"/>
            <a:ext cx="854700" cy="4002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rgbClr val="0000FF"/>
                </a:solidFill>
                <a:highlight>
                  <a:schemeClr val="lt1"/>
                </a:highlight>
                <a:latin typeface="Arial"/>
                <a:ea typeface="Arial"/>
                <a:cs typeface="Arial"/>
                <a:sym typeface="Arial"/>
              </a:rPr>
              <a:t>Honey</a:t>
            </a:r>
            <a:endParaRPr sz="1400" b="1" i="0" u="none" strike="noStrike" cap="none">
              <a:solidFill>
                <a:srgbClr val="0000FF"/>
              </a:solidFill>
              <a:highlight>
                <a:schemeClr val="lt1"/>
              </a:highlight>
              <a:latin typeface="Arial"/>
              <a:ea typeface="Arial"/>
              <a:cs typeface="Arial"/>
              <a:sym typeface="Arial"/>
            </a:endParaRPr>
          </a:p>
        </p:txBody>
      </p:sp>
      <p:sp>
        <p:nvSpPr>
          <p:cNvPr id="309" name="Google Shape;309;p49"/>
          <p:cNvSpPr txBox="1"/>
          <p:nvPr/>
        </p:nvSpPr>
        <p:spPr>
          <a:xfrm>
            <a:off x="1189188" y="850350"/>
            <a:ext cx="939300" cy="4002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highlight>
                  <a:schemeClr val="lt1"/>
                </a:highlight>
                <a:latin typeface="Arial"/>
                <a:ea typeface="Arial"/>
                <a:cs typeface="Arial"/>
                <a:sym typeface="Arial"/>
              </a:rPr>
              <a:t>Kitten 1</a:t>
            </a:r>
            <a:endParaRPr sz="1400" b="0" i="0" u="none" strike="noStrike" cap="none">
              <a:solidFill>
                <a:schemeClr val="dk1"/>
              </a:solidFill>
              <a:highlight>
                <a:schemeClr val="lt1"/>
              </a:highlight>
              <a:latin typeface="Arial"/>
              <a:ea typeface="Arial"/>
              <a:cs typeface="Arial"/>
              <a:sym typeface="Arial"/>
            </a:endParaRPr>
          </a:p>
        </p:txBody>
      </p:sp>
      <p:sp>
        <p:nvSpPr>
          <p:cNvPr id="310" name="Google Shape;310;p49"/>
          <p:cNvSpPr txBox="1"/>
          <p:nvPr/>
        </p:nvSpPr>
        <p:spPr>
          <a:xfrm>
            <a:off x="1944525" y="850350"/>
            <a:ext cx="939300" cy="4002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highlight>
                  <a:schemeClr val="lt1"/>
                </a:highlight>
                <a:latin typeface="Arial"/>
                <a:ea typeface="Arial"/>
                <a:cs typeface="Arial"/>
                <a:sym typeface="Arial"/>
              </a:rPr>
              <a:t>Kitten 2</a:t>
            </a:r>
            <a:endParaRPr sz="1400" b="0" i="0" u="none" strike="noStrike" cap="none">
              <a:solidFill>
                <a:schemeClr val="dk1"/>
              </a:solidFill>
              <a:highlight>
                <a:schemeClr val="lt1"/>
              </a:highlight>
              <a:latin typeface="Arial"/>
              <a:ea typeface="Arial"/>
              <a:cs typeface="Arial"/>
              <a:sym typeface="Arial"/>
            </a:endParaRPr>
          </a:p>
        </p:txBody>
      </p:sp>
      <p:sp>
        <p:nvSpPr>
          <p:cNvPr id="311" name="Google Shape;311;p49"/>
          <p:cNvSpPr txBox="1"/>
          <p:nvPr/>
        </p:nvSpPr>
        <p:spPr>
          <a:xfrm>
            <a:off x="4413424" y="850350"/>
            <a:ext cx="1047600" cy="4002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highlight>
                  <a:schemeClr val="lt1"/>
                </a:highlight>
                <a:latin typeface="Arial"/>
                <a:ea typeface="Arial"/>
                <a:cs typeface="Arial"/>
                <a:sym typeface="Arial"/>
              </a:rPr>
              <a:t>Kitten 4</a:t>
            </a:r>
            <a:endParaRPr sz="1400" b="0" i="0" u="none" strike="noStrike" cap="none">
              <a:solidFill>
                <a:schemeClr val="dk1"/>
              </a:solidFill>
              <a:highlight>
                <a:schemeClr val="lt1"/>
              </a:highlight>
              <a:latin typeface="Arial"/>
              <a:ea typeface="Arial"/>
              <a:cs typeface="Arial"/>
              <a:sym typeface="Arial"/>
            </a:endParaRPr>
          </a:p>
        </p:txBody>
      </p:sp>
      <p:sp>
        <p:nvSpPr>
          <p:cNvPr id="312" name="Google Shape;312;p49"/>
          <p:cNvSpPr txBox="1"/>
          <p:nvPr/>
        </p:nvSpPr>
        <p:spPr>
          <a:xfrm>
            <a:off x="6219799" y="850350"/>
            <a:ext cx="8076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highlight>
                  <a:schemeClr val="lt1"/>
                </a:highlight>
                <a:latin typeface="Arial"/>
                <a:ea typeface="Arial"/>
                <a:cs typeface="Arial"/>
                <a:sym typeface="Arial"/>
              </a:rPr>
              <a:t>BLANK</a:t>
            </a:r>
            <a:endParaRPr sz="1400" b="0" i="0" u="none" strike="noStrike" cap="none">
              <a:solidFill>
                <a:schemeClr val="dk1"/>
              </a:solidFill>
              <a:highlight>
                <a:schemeClr val="lt1"/>
              </a:highlight>
              <a:latin typeface="Arial"/>
              <a:ea typeface="Arial"/>
              <a:cs typeface="Arial"/>
              <a:sym typeface="Arial"/>
            </a:endParaRPr>
          </a:p>
        </p:txBody>
      </p:sp>
      <p:sp>
        <p:nvSpPr>
          <p:cNvPr id="313" name="Google Shape;313;p49"/>
          <p:cNvSpPr txBox="1"/>
          <p:nvPr/>
        </p:nvSpPr>
        <p:spPr>
          <a:xfrm>
            <a:off x="5342045" y="850350"/>
            <a:ext cx="807600" cy="4002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rgbClr val="FF0000"/>
                </a:solidFill>
                <a:highlight>
                  <a:schemeClr val="lt1"/>
                </a:highlight>
                <a:latin typeface="Arial"/>
                <a:ea typeface="Arial"/>
                <a:cs typeface="Arial"/>
                <a:sym typeface="Arial"/>
              </a:rPr>
              <a:t>Butch</a:t>
            </a:r>
            <a:endParaRPr sz="1400" b="1" i="0" u="none" strike="noStrike" cap="none">
              <a:solidFill>
                <a:srgbClr val="FF0000"/>
              </a:solidFill>
              <a:highlight>
                <a:schemeClr val="lt1"/>
              </a:highlight>
              <a:latin typeface="Arial"/>
              <a:ea typeface="Arial"/>
              <a:cs typeface="Arial"/>
              <a:sym typeface="Arial"/>
            </a:endParaRPr>
          </a:p>
        </p:txBody>
      </p:sp>
      <p:sp>
        <p:nvSpPr>
          <p:cNvPr id="314" name="Google Shape;314;p49"/>
          <p:cNvSpPr txBox="1"/>
          <p:nvPr/>
        </p:nvSpPr>
        <p:spPr>
          <a:xfrm>
            <a:off x="3523687" y="850350"/>
            <a:ext cx="1101000" cy="4002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highlight>
                  <a:schemeClr val="lt1"/>
                </a:highlight>
                <a:latin typeface="Arial"/>
                <a:ea typeface="Arial"/>
                <a:cs typeface="Arial"/>
                <a:sym typeface="Arial"/>
              </a:rPr>
              <a:t>Kitten 3</a:t>
            </a:r>
            <a:endParaRPr sz="1400" b="0" i="0" u="none" strike="noStrike" cap="none">
              <a:solidFill>
                <a:schemeClr val="dk1"/>
              </a:solidFill>
              <a:highlight>
                <a:schemeClr val="lt1"/>
              </a:highlight>
              <a:latin typeface="Arial"/>
              <a:ea typeface="Arial"/>
              <a:cs typeface="Arial"/>
              <a:sym typeface="Arial"/>
            </a:endParaRPr>
          </a:p>
        </p:txBody>
      </p:sp>
      <p:sp>
        <p:nvSpPr>
          <p:cNvPr id="315" name="Google Shape;315;p49"/>
          <p:cNvSpPr txBox="1"/>
          <p:nvPr/>
        </p:nvSpPr>
        <p:spPr>
          <a:xfrm>
            <a:off x="551974" y="1801168"/>
            <a:ext cx="7722900" cy="2893069"/>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2200" b="1" i="0" u="none" strike="noStrike" cap="none">
                <a:solidFill>
                  <a:srgbClr val="000000"/>
                </a:solidFill>
                <a:latin typeface="Calibri"/>
                <a:ea typeface="Calibri"/>
                <a:cs typeface="Calibri"/>
                <a:sym typeface="Calibri"/>
              </a:rPr>
              <a:t>Run the gel for </a:t>
            </a:r>
            <a:r>
              <a:rPr lang="en-US" sz="2200" b="1" i="0" u="none" strike="noStrike" cap="none" dirty="0">
                <a:solidFill>
                  <a:srgbClr val="000000"/>
                </a:solidFill>
                <a:latin typeface="Calibri"/>
                <a:ea typeface="Calibri"/>
                <a:cs typeface="Calibri"/>
                <a:sym typeface="Calibri"/>
              </a:rPr>
              <a:t>15-20 </a:t>
            </a:r>
            <a:r>
              <a:rPr lang="en-US" sz="2200" b="1" i="0" u="none" strike="noStrike" cap="none">
                <a:solidFill>
                  <a:srgbClr val="000000"/>
                </a:solidFill>
                <a:latin typeface="Calibri"/>
                <a:ea typeface="Calibri"/>
                <a:cs typeface="Calibri"/>
                <a:sym typeface="Calibri"/>
              </a:rPr>
              <a:t>minutes</a:t>
            </a:r>
            <a:r>
              <a:rPr lang="en-US" sz="2200" b="1" i="0" u="none" strike="noStrike" cap="none" dirty="0">
                <a:solidFill>
                  <a:srgbClr val="000000"/>
                </a:solidFill>
                <a:latin typeface="Calibri"/>
                <a:ea typeface="Calibri"/>
                <a:cs typeface="Calibri"/>
                <a:sym typeface="Calibri"/>
              </a:rPr>
              <a:t>.@ 130Volts</a:t>
            </a:r>
            <a:r>
              <a:rPr lang="en-US" sz="2200" b="1" i="0" u="none" strike="noStrike" cap="none">
                <a:solidFill>
                  <a:srgbClr val="000000"/>
                </a:solidFill>
                <a:latin typeface="Calibri"/>
                <a:ea typeface="Calibri"/>
                <a:cs typeface="Calibri"/>
                <a:sym typeface="Calibri"/>
              </a:rPr>
              <a:t>. </a:t>
            </a:r>
            <a:endParaRPr lang="en-US" sz="2200" b="1"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lang="en-US" sz="2200" b="1" dirty="0">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r>
              <a:rPr lang="en-US" sz="2200" b="1" i="0" u="none" strike="noStrike" cap="none">
                <a:solidFill>
                  <a:srgbClr val="000000"/>
                </a:solidFill>
                <a:latin typeface="Calibri"/>
                <a:ea typeface="Calibri"/>
                <a:cs typeface="Calibri"/>
                <a:sym typeface="Calibri"/>
              </a:rPr>
              <a:t>Check </a:t>
            </a:r>
            <a:r>
              <a:rPr lang="en-US" sz="2200" b="1" i="0" u="none" strike="noStrike" cap="none" dirty="0">
                <a:solidFill>
                  <a:srgbClr val="000000"/>
                </a:solidFill>
                <a:latin typeface="Calibri"/>
                <a:ea typeface="Calibri"/>
                <a:cs typeface="Calibri"/>
                <a:sym typeface="Calibri"/>
              </a:rPr>
              <a:t>every 5 minutes starting at the 10-minute mark </a:t>
            </a:r>
            <a:r>
              <a:rPr lang="en-US" sz="2200" b="1" i="0" u="none" strike="noStrike" cap="none">
                <a:solidFill>
                  <a:srgbClr val="000000"/>
                </a:solidFill>
                <a:latin typeface="Calibri"/>
                <a:ea typeface="Calibri"/>
                <a:cs typeface="Calibri"/>
                <a:sym typeface="Calibri"/>
              </a:rPr>
              <a:t>to preserve your results.</a:t>
            </a:r>
            <a:r>
              <a:rPr lang="en-US" sz="2200" b="1" i="0" u="none" strike="noStrike" cap="none" dirty="0">
                <a:solidFill>
                  <a:srgbClr val="000000"/>
                </a:solidFill>
                <a:latin typeface="Calibri"/>
                <a:ea typeface="Calibri"/>
                <a:cs typeface="Calibri"/>
                <a:sym typeface="Calibri"/>
              </a:rPr>
              <a:t> This is to prevent loss of data if the gel should run too long. </a:t>
            </a:r>
          </a:p>
          <a:p>
            <a:pPr marL="0" marR="0" lvl="0" indent="0" algn="l" rtl="0">
              <a:lnSpc>
                <a:spcPct val="100000"/>
              </a:lnSpc>
              <a:spcBef>
                <a:spcPts val="0"/>
              </a:spcBef>
              <a:spcAft>
                <a:spcPts val="0"/>
              </a:spcAft>
              <a:buClr>
                <a:srgbClr val="000000"/>
              </a:buClr>
              <a:buSzPts val="1800"/>
              <a:buFont typeface="Arial"/>
              <a:buNone/>
            </a:pPr>
            <a:endParaRPr lang="en-US" sz="2200" b="1"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r>
              <a:rPr lang="en-US" sz="2200" b="1" i="0" u="none" strike="noStrike" cap="none">
                <a:solidFill>
                  <a:srgbClr val="000000"/>
                </a:solidFill>
                <a:latin typeface="Calibri"/>
                <a:ea typeface="Calibri"/>
                <a:cs typeface="Calibri"/>
                <a:sym typeface="Calibri"/>
              </a:rPr>
              <a:t>Each “band” represents a unique piece of “DNA” ampli</a:t>
            </a:r>
            <a:r>
              <a:rPr lang="en-US" sz="2200" b="1">
                <a:latin typeface="Calibri"/>
                <a:ea typeface="Calibri"/>
                <a:cs typeface="Calibri"/>
                <a:sym typeface="Calibri"/>
              </a:rPr>
              <a:t>fied by differently </a:t>
            </a:r>
            <a:r>
              <a:rPr lang="en-US" sz="2200" b="1" dirty="0">
                <a:latin typeface="Calibri"/>
                <a:ea typeface="Calibri"/>
                <a:cs typeface="Calibri"/>
                <a:sym typeface="Calibri"/>
              </a:rPr>
              <a:t>colored</a:t>
            </a:r>
            <a:r>
              <a:rPr lang="en-US" sz="2200" b="1">
                <a:latin typeface="Calibri"/>
                <a:ea typeface="Calibri"/>
                <a:cs typeface="Calibri"/>
                <a:sym typeface="Calibri"/>
              </a:rPr>
              <a:t> PCR primer</a:t>
            </a:r>
            <a:r>
              <a:rPr lang="en-US" sz="2200" b="1" i="0" u="none" strike="noStrike" cap="none">
                <a:solidFill>
                  <a:srgbClr val="000000"/>
                </a:solidFill>
                <a:latin typeface="Calibri"/>
                <a:ea typeface="Calibri"/>
                <a:cs typeface="Calibri"/>
                <a:sym typeface="Calibri"/>
              </a:rPr>
              <a:t>. </a:t>
            </a:r>
            <a:endParaRPr sz="2200" b="1" i="0" u="none" strike="noStrike" cap="none">
              <a:solidFill>
                <a:srgbClr val="000000"/>
              </a:solidFill>
              <a:latin typeface="Calibri"/>
              <a:ea typeface="Calibri"/>
              <a:cs typeface="Calibri"/>
              <a:sym typeface="Calibri"/>
            </a:endParaRPr>
          </a:p>
        </p:txBody>
      </p:sp>
      <p:sp>
        <p:nvSpPr>
          <p:cNvPr id="7" name="Google Shape;305;p49" descr="visual of well on a gel and the sample that is loaded into the well">
            <a:extLst>
              <a:ext uri="{FF2B5EF4-FFF2-40B4-BE49-F238E27FC236}">
                <a16:creationId xmlns:a16="http://schemas.microsoft.com/office/drawing/2014/main" id="{95E314A7-847D-2857-71C1-85F71FC8FC2C}"/>
              </a:ext>
            </a:extLst>
          </p:cNvPr>
          <p:cNvSpPr/>
          <p:nvPr/>
        </p:nvSpPr>
        <p:spPr>
          <a:xfrm>
            <a:off x="7097553" y="1191128"/>
            <a:ext cx="784200" cy="174600"/>
          </a:xfrm>
          <a:prstGeom prst="rect">
            <a:avLst/>
          </a:prstGeom>
          <a:solidFill>
            <a:schemeClr val="l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highlight>
                <a:schemeClr val="lt1"/>
              </a:highlight>
              <a:latin typeface="Arial"/>
              <a:ea typeface="Arial"/>
              <a:cs typeface="Arial"/>
              <a:sym typeface="Arial"/>
            </a:endParaRPr>
          </a:p>
        </p:txBody>
      </p:sp>
      <p:sp>
        <p:nvSpPr>
          <p:cNvPr id="9" name="Google Shape;306;p49">
            <a:extLst>
              <a:ext uri="{FF2B5EF4-FFF2-40B4-BE49-F238E27FC236}">
                <a16:creationId xmlns:a16="http://schemas.microsoft.com/office/drawing/2014/main" id="{B263209F-61BD-0E97-2CE4-11CF273F5EB5}"/>
              </a:ext>
            </a:extLst>
          </p:cNvPr>
          <p:cNvSpPr txBox="1"/>
          <p:nvPr/>
        </p:nvSpPr>
        <p:spPr>
          <a:xfrm>
            <a:off x="7138078" y="850350"/>
            <a:ext cx="784200" cy="4002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dirty="0">
                <a:solidFill>
                  <a:schemeClr val="dk1"/>
                </a:solidFill>
                <a:highlight>
                  <a:schemeClr val="lt1"/>
                </a:highlight>
                <a:latin typeface="Arial"/>
                <a:ea typeface="Arial"/>
                <a:cs typeface="Arial"/>
                <a:sym typeface="Arial"/>
              </a:rPr>
              <a:t>BLANK</a:t>
            </a:r>
            <a:endParaRPr sz="1400" b="0" i="0" u="none" strike="noStrike" cap="none" dirty="0">
              <a:solidFill>
                <a:schemeClr val="dk1"/>
              </a:solidFill>
              <a:highlight>
                <a:schemeClr val="lt1"/>
              </a:highlight>
              <a:latin typeface="Arial"/>
              <a:ea typeface="Arial"/>
              <a:cs typeface="Arial"/>
              <a:sym typeface="Arial"/>
            </a:endParaRPr>
          </a:p>
        </p:txBody>
      </p:sp>
      <p:sp>
        <p:nvSpPr>
          <p:cNvPr id="11" name="Google Shape;298;p49" descr="visual of well on a gel and the sample that is loaded into the well">
            <a:extLst>
              <a:ext uri="{FF2B5EF4-FFF2-40B4-BE49-F238E27FC236}">
                <a16:creationId xmlns:a16="http://schemas.microsoft.com/office/drawing/2014/main" id="{E0D0899C-135B-DDC4-A7A7-8FB5A378E9D0}"/>
              </a:ext>
            </a:extLst>
          </p:cNvPr>
          <p:cNvSpPr/>
          <p:nvPr/>
        </p:nvSpPr>
        <p:spPr>
          <a:xfrm>
            <a:off x="2022075" y="1198586"/>
            <a:ext cx="784200" cy="174600"/>
          </a:xfrm>
          <a:prstGeom prst="rect">
            <a:avLst/>
          </a:prstGeom>
          <a:solidFill>
            <a:schemeClr val="l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highlight>
                <a:schemeClr val="lt1"/>
              </a:highlight>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sp>
        <p:nvSpPr>
          <p:cNvPr id="320" name="Google Shape;320;p50"/>
          <p:cNvSpPr txBox="1">
            <a:spLocks noGrp="1"/>
          </p:cNvSpPr>
          <p:nvPr>
            <p:ph type="title" idx="4294967295"/>
          </p:nvPr>
        </p:nvSpPr>
        <p:spPr>
          <a:xfrm>
            <a:off x="361950" y="709279"/>
            <a:ext cx="4860925" cy="2778125"/>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Clr>
                <a:schemeClr val="accent1"/>
              </a:buClr>
              <a:buSzPts val="3600"/>
              <a:buFont typeface="Calibri"/>
              <a:buNone/>
            </a:pPr>
            <a:r>
              <a:rPr lang="en-US">
                <a:latin typeface="Calibri"/>
                <a:ea typeface="Calibri"/>
                <a:cs typeface="Calibri"/>
                <a:sym typeface="Calibri"/>
              </a:rPr>
              <a:t>LET’S GET A-RUNNIN’!</a:t>
            </a:r>
            <a:endParaRPr/>
          </a:p>
        </p:txBody>
      </p:sp>
      <p:pic>
        <p:nvPicPr>
          <p:cNvPr id="321" name="Google Shape;321;p50" descr="Image result for gel electrophoresis funny"/>
          <p:cNvPicPr preferRelativeResize="0"/>
          <p:nvPr/>
        </p:nvPicPr>
        <p:blipFill rotWithShape="1">
          <a:blip r:embed="rId3">
            <a:alphaModFix/>
          </a:blip>
          <a:srcRect/>
          <a:stretch/>
        </p:blipFill>
        <p:spPr>
          <a:xfrm>
            <a:off x="5689600" y="604532"/>
            <a:ext cx="3092450" cy="2987621"/>
          </a:xfrm>
          <a:prstGeom prst="rect">
            <a:avLst/>
          </a:prstGeom>
          <a:noFill/>
          <a:ln>
            <a:noFill/>
          </a:ln>
        </p:spPr>
      </p:pic>
    </p:spTree>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sp>
        <p:nvSpPr>
          <p:cNvPr id="326" name="Google Shape;326;p51"/>
          <p:cNvSpPr txBox="1">
            <a:spLocks noGrp="1"/>
          </p:cNvSpPr>
          <p:nvPr>
            <p:ph type="body" idx="1"/>
          </p:nvPr>
        </p:nvSpPr>
        <p:spPr>
          <a:xfrm>
            <a:off x="363538" y="1280163"/>
            <a:ext cx="5349365" cy="3114475"/>
          </a:xfrm>
          <a:prstGeom prst="rect">
            <a:avLst/>
          </a:prstGeom>
          <a:noFill/>
          <a:ln>
            <a:noFill/>
          </a:ln>
        </p:spPr>
        <p:txBody>
          <a:bodyPr spcFirstLastPara="1" wrap="square" lIns="68575" tIns="34275" rIns="68575" bIns="34275" anchor="t" anchorCtr="0">
            <a:normAutofit/>
          </a:bodyPr>
          <a:lstStyle/>
          <a:p>
            <a:pPr marL="457200" lvl="1" indent="-228600" algn="l" rtl="0">
              <a:lnSpc>
                <a:spcPct val="100000"/>
              </a:lnSpc>
              <a:spcBef>
                <a:spcPts val="400"/>
              </a:spcBef>
              <a:spcAft>
                <a:spcPts val="0"/>
              </a:spcAft>
              <a:buSzPts val="1800"/>
              <a:buFont typeface="Arial"/>
              <a:buChar char="•"/>
            </a:pPr>
            <a:r>
              <a:rPr lang="en-US" sz="2000"/>
              <a:t>Poor pipetting: </a:t>
            </a:r>
            <a:endParaRPr sz="2000"/>
          </a:p>
          <a:p>
            <a:pPr marL="685800" lvl="2" indent="-228600" algn="l" rtl="0">
              <a:lnSpc>
                <a:spcPct val="100000"/>
              </a:lnSpc>
              <a:spcBef>
                <a:spcPts val="400"/>
              </a:spcBef>
              <a:spcAft>
                <a:spcPts val="0"/>
              </a:spcAft>
              <a:buSzPts val="1800"/>
              <a:buChar char="•"/>
            </a:pPr>
            <a:r>
              <a:rPr lang="en-US" sz="2000"/>
              <a:t>Forget pipette tip</a:t>
            </a:r>
            <a:endParaRPr sz="2000"/>
          </a:p>
          <a:p>
            <a:pPr marL="685800" lvl="2" indent="-228600" algn="l" rtl="0">
              <a:lnSpc>
                <a:spcPct val="100000"/>
              </a:lnSpc>
              <a:spcBef>
                <a:spcPts val="400"/>
              </a:spcBef>
              <a:spcAft>
                <a:spcPts val="0"/>
              </a:spcAft>
              <a:buSzPts val="1800"/>
              <a:buChar char="•"/>
            </a:pPr>
            <a:r>
              <a:rPr lang="en-US" sz="2000"/>
              <a:t> Accidently expel all the sample  from well</a:t>
            </a:r>
            <a:endParaRPr sz="2000"/>
          </a:p>
          <a:p>
            <a:pPr marL="457200" lvl="1" indent="-228600" algn="l" rtl="0">
              <a:lnSpc>
                <a:spcPct val="100000"/>
              </a:lnSpc>
              <a:spcBef>
                <a:spcPts val="400"/>
              </a:spcBef>
              <a:spcAft>
                <a:spcPts val="0"/>
              </a:spcAft>
              <a:buSzPts val="1800"/>
              <a:buFont typeface="Arial"/>
              <a:buChar char="•"/>
            </a:pPr>
            <a:r>
              <a:rPr lang="en-US" sz="2000"/>
              <a:t>Not enough practice handling a pipette- every student needs to practice  </a:t>
            </a:r>
            <a:endParaRPr sz="2000"/>
          </a:p>
          <a:p>
            <a:pPr marL="228600" lvl="1" indent="0" algn="l" rtl="0">
              <a:lnSpc>
                <a:spcPct val="100000"/>
              </a:lnSpc>
              <a:spcBef>
                <a:spcPts val="400"/>
              </a:spcBef>
              <a:spcAft>
                <a:spcPts val="0"/>
              </a:spcAft>
              <a:buSzPts val="1800"/>
              <a:buNone/>
            </a:pPr>
            <a:endParaRPr sz="2000"/>
          </a:p>
        </p:txBody>
      </p:sp>
      <p:sp>
        <p:nvSpPr>
          <p:cNvPr id="327" name="Google Shape;327;p51"/>
          <p:cNvSpPr txBox="1">
            <a:spLocks noGrp="1"/>
          </p:cNvSpPr>
          <p:nvPr>
            <p:ph type="title"/>
          </p:nvPr>
        </p:nvSpPr>
        <p:spPr>
          <a:prstGeom prst="rect">
            <a:avLst/>
          </a:prstGeom>
          <a:noFill/>
          <a:ln>
            <a:noFill/>
          </a:ln>
        </p:spPr>
        <p:txBody>
          <a:bodyPr spcFirstLastPara="1" wrap="square" lIns="68575" tIns="34275" rIns="68575" bIns="34275" anchor="b" anchorCtr="0">
            <a:normAutofit/>
          </a:bodyPr>
          <a:lstStyle/>
          <a:p>
            <a:pPr marL="0" lvl="0" indent="0" algn="l" rtl="0">
              <a:lnSpc>
                <a:spcPct val="100000"/>
              </a:lnSpc>
              <a:spcBef>
                <a:spcPts val="0"/>
              </a:spcBef>
              <a:spcAft>
                <a:spcPts val="0"/>
              </a:spcAft>
              <a:buClr>
                <a:srgbClr val="4472C4"/>
              </a:buClr>
              <a:buSzPts val="2600"/>
              <a:buFont typeface="Arial"/>
              <a:buNone/>
            </a:pPr>
            <a:r>
              <a:rPr lang="en-US">
                <a:solidFill>
                  <a:srgbClr val="4472C4"/>
                </a:solidFill>
                <a:latin typeface="Arial"/>
                <a:ea typeface="Arial"/>
                <a:cs typeface="Arial"/>
                <a:sym typeface="Arial"/>
              </a:rPr>
              <a:t>COMMON</a:t>
            </a:r>
            <a:r>
              <a:rPr lang="en-US" b="1">
                <a:solidFill>
                  <a:srgbClr val="4472C4"/>
                </a:solidFill>
                <a:latin typeface="Arial"/>
                <a:ea typeface="Arial"/>
                <a:cs typeface="Arial"/>
                <a:sym typeface="Arial"/>
              </a:rPr>
              <a:t> ISSUES</a:t>
            </a:r>
            <a:endParaRPr/>
          </a:p>
        </p:txBody>
      </p:sp>
      <p:pic>
        <p:nvPicPr>
          <p:cNvPr id="328" name="Google Shape;328;p51">
            <a:extLst>
              <a:ext uri="{C183D7F6-B498-43B3-948B-1728B52AA6E4}">
                <adec:decorative xmlns:adec="http://schemas.microsoft.com/office/drawing/2017/decorative" val="1"/>
              </a:ext>
            </a:extLst>
          </p:cNvPr>
          <p:cNvPicPr preferRelativeResize="0"/>
          <p:nvPr/>
        </p:nvPicPr>
        <p:blipFill rotWithShape="1">
          <a:blip r:embed="rId3">
            <a:alphaModFix/>
          </a:blip>
          <a:srcRect l="13774" r="21374" b="29897"/>
          <a:stretch/>
        </p:blipFill>
        <p:spPr>
          <a:xfrm>
            <a:off x="5856634" y="1387232"/>
            <a:ext cx="3287366" cy="2369035"/>
          </a:xfrm>
          <a:prstGeom prst="rect">
            <a:avLst/>
          </a:prstGeom>
          <a:noFill/>
          <a:ln>
            <a:noFill/>
          </a:ln>
        </p:spPr>
      </p:pic>
    </p:spTree>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70" name="Google Shape;170;p34"/>
          <p:cNvSpPr txBox="1">
            <a:spLocks noGrp="1"/>
          </p:cNvSpPr>
          <p:nvPr>
            <p:ph type="title"/>
          </p:nvPr>
        </p:nvSpPr>
        <p:spPr>
          <a:xfrm>
            <a:off x="363538" y="440290"/>
            <a:ext cx="8416800" cy="492600"/>
          </a:xfrm>
          <a:prstGeom prst="rect">
            <a:avLst/>
          </a:prstGeom>
        </p:spPr>
        <p:txBody>
          <a:bodyPr spcFirstLastPara="1" wrap="square" lIns="91425" tIns="45700" rIns="91425" bIns="45700" anchor="b" anchorCtr="0">
            <a:spAutoFit/>
          </a:bodyPr>
          <a:lstStyle/>
          <a:p>
            <a:pPr marL="0" lvl="0" indent="0" algn="l" rtl="0">
              <a:spcBef>
                <a:spcPts val="0"/>
              </a:spcBef>
              <a:spcAft>
                <a:spcPts val="0"/>
              </a:spcAft>
              <a:buNone/>
            </a:pPr>
            <a:r>
              <a:rPr lang="en-US"/>
              <a:t>DNA FINGERPRINTING</a:t>
            </a:r>
            <a:endParaRPr/>
          </a:p>
        </p:txBody>
      </p:sp>
      <p:sp>
        <p:nvSpPr>
          <p:cNvPr id="169" name="Google Shape;169;p34"/>
          <p:cNvSpPr txBox="1">
            <a:spLocks noGrp="1"/>
          </p:cNvSpPr>
          <p:nvPr>
            <p:ph type="body" idx="1"/>
          </p:nvPr>
        </p:nvSpPr>
        <p:spPr>
          <a:xfrm>
            <a:off x="363538" y="1280162"/>
            <a:ext cx="8416800" cy="3114600"/>
          </a:xfrm>
          <a:prstGeom prst="rect">
            <a:avLst/>
          </a:prstGeom>
        </p:spPr>
        <p:txBody>
          <a:bodyPr spcFirstLastPara="1" wrap="square" lIns="91425" tIns="45700" rIns="91425" bIns="45700" anchor="t" anchorCtr="0">
            <a:noAutofit/>
          </a:bodyPr>
          <a:lstStyle/>
          <a:p>
            <a:pPr marL="0" lvl="0" indent="0" algn="l" rtl="0">
              <a:spcBef>
                <a:spcPts val="600"/>
              </a:spcBef>
              <a:spcAft>
                <a:spcPts val="0"/>
              </a:spcAft>
              <a:buNone/>
            </a:pPr>
            <a:r>
              <a:rPr lang="en-US"/>
              <a:t>DNA fingerprinting is a method of identifying individuals using their unique DNA patterns</a:t>
            </a:r>
            <a:endParaRPr/>
          </a:p>
          <a:p>
            <a:pPr marL="457200" lvl="0" indent="-331470" algn="l" rtl="0">
              <a:spcBef>
                <a:spcPts val="600"/>
              </a:spcBef>
              <a:spcAft>
                <a:spcPts val="0"/>
              </a:spcAft>
              <a:buSzPts val="1620"/>
              <a:buChar char="•"/>
            </a:pPr>
            <a:r>
              <a:rPr lang="en-US"/>
              <a:t>Paternity (we’ll do this today!)</a:t>
            </a:r>
            <a:endParaRPr/>
          </a:p>
          <a:p>
            <a:pPr marL="457200" lvl="0" indent="-331470" algn="l" rtl="0">
              <a:spcBef>
                <a:spcPts val="0"/>
              </a:spcBef>
              <a:spcAft>
                <a:spcPts val="0"/>
              </a:spcAft>
              <a:buSzPts val="1620"/>
              <a:buChar char="•"/>
            </a:pPr>
            <a:r>
              <a:rPr lang="en-US"/>
              <a:t>Criminal investigations</a:t>
            </a:r>
            <a:endParaRPr/>
          </a:p>
          <a:p>
            <a:pPr marL="457200" lvl="0" indent="-331470" algn="l" rtl="0">
              <a:spcBef>
                <a:spcPts val="0"/>
              </a:spcBef>
              <a:spcAft>
                <a:spcPts val="0"/>
              </a:spcAft>
              <a:buSzPts val="1620"/>
              <a:buChar char="•"/>
            </a:pPr>
            <a:r>
              <a:rPr lang="en-US"/>
              <a:t>Paleontology/archeology</a:t>
            </a:r>
            <a:endParaRPr/>
          </a:p>
          <a:p>
            <a:pPr marL="457200" lvl="0" indent="-331470" algn="l" rtl="0">
              <a:spcBef>
                <a:spcPts val="0"/>
              </a:spcBef>
              <a:spcAft>
                <a:spcPts val="0"/>
              </a:spcAft>
              <a:buSzPts val="1620"/>
              <a:buChar char="•"/>
            </a:pPr>
            <a:r>
              <a:rPr lang="en-US"/>
              <a:t>What else?</a:t>
            </a:r>
            <a:endParaRPr/>
          </a:p>
        </p:txBody>
      </p:sp>
      <p:pic>
        <p:nvPicPr>
          <p:cNvPr id="171" name="Google Shape;171;p34" descr="Diagram showing DNA band patterns from crime scene and two suspects for forensic comparison. Suspect 2's band pattern, highlighted with an orange border, matches all bands from crime scene, indicating potential involvement."/>
          <p:cNvPicPr preferRelativeResize="0"/>
          <p:nvPr/>
        </p:nvPicPr>
        <p:blipFill>
          <a:blip r:embed="rId3">
            <a:alphaModFix/>
          </a:blip>
          <a:stretch>
            <a:fillRect/>
          </a:stretch>
        </p:blipFill>
        <p:spPr>
          <a:xfrm>
            <a:off x="6427351" y="1711425"/>
            <a:ext cx="2352999" cy="2774724"/>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sp>
        <p:nvSpPr>
          <p:cNvPr id="333" name="Google Shape;333;p52"/>
          <p:cNvSpPr txBox="1">
            <a:spLocks noGrp="1"/>
          </p:cNvSpPr>
          <p:nvPr>
            <p:ph type="title"/>
          </p:nvPr>
        </p:nvSpPr>
        <p:spPr>
          <a:xfrm>
            <a:off x="980065" y="163199"/>
            <a:ext cx="8416782" cy="492402"/>
          </a:xfrm>
          <a:prstGeom prst="rect">
            <a:avLst/>
          </a:prstGeom>
          <a:noFill/>
          <a:ln>
            <a:noFill/>
          </a:ln>
        </p:spPr>
        <p:txBody>
          <a:bodyPr spcFirstLastPara="1" wrap="square" lIns="91425" tIns="45700" rIns="91425" bIns="45700" anchor="b" anchorCtr="0">
            <a:spAutoFit/>
          </a:bodyPr>
          <a:lstStyle/>
          <a:p>
            <a:pPr marL="0" lvl="0" indent="0" algn="l" rtl="0">
              <a:lnSpc>
                <a:spcPct val="100000"/>
              </a:lnSpc>
              <a:spcBef>
                <a:spcPts val="0"/>
              </a:spcBef>
              <a:spcAft>
                <a:spcPts val="0"/>
              </a:spcAft>
              <a:buClr>
                <a:schemeClr val="accent1"/>
              </a:buClr>
              <a:buSzPts val="2600"/>
              <a:buFont typeface="Calibri"/>
              <a:buNone/>
            </a:pPr>
            <a:r>
              <a:rPr lang="en-US"/>
              <a:t>RESULTS: “DNA” GEL</a:t>
            </a:r>
            <a:r>
              <a:rPr lang="en-US" dirty="0"/>
              <a:t>: Canada</a:t>
            </a:r>
            <a:endParaRPr/>
          </a:p>
        </p:txBody>
      </p:sp>
      <p:sp>
        <p:nvSpPr>
          <p:cNvPr id="334" name="Google Shape;334;p52"/>
          <p:cNvSpPr txBox="1"/>
          <p:nvPr/>
        </p:nvSpPr>
        <p:spPr>
          <a:xfrm>
            <a:off x="5896995" y="1767518"/>
            <a:ext cx="3118200" cy="2031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800" b="1" i="0" u="none" strike="noStrike" cap="none">
                <a:solidFill>
                  <a:srgbClr val="7030A0"/>
                </a:solidFill>
                <a:latin typeface="Calibri"/>
                <a:ea typeface="Calibri"/>
                <a:cs typeface="Calibri"/>
                <a:sym typeface="Calibri"/>
              </a:rPr>
              <a:t>P: Tom, Dad #1</a:t>
            </a:r>
            <a:endParaRPr b="1"/>
          </a:p>
          <a:p>
            <a:pPr marL="0" marR="0" lvl="0" indent="0" algn="l" rtl="0">
              <a:lnSpc>
                <a:spcPct val="100000"/>
              </a:lnSpc>
              <a:spcBef>
                <a:spcPts val="0"/>
              </a:spcBef>
              <a:spcAft>
                <a:spcPts val="0"/>
              </a:spcAft>
              <a:buNone/>
            </a:pPr>
            <a:r>
              <a:rPr lang="en-US" sz="1800" b="1" i="0" u="none" strike="noStrike" cap="none">
                <a:solidFill>
                  <a:srgbClr val="000000"/>
                </a:solidFill>
                <a:latin typeface="Calibri"/>
                <a:ea typeface="Calibri"/>
                <a:cs typeface="Calibri"/>
                <a:sym typeface="Calibri"/>
              </a:rPr>
              <a:t>Q: Cream, </a:t>
            </a:r>
            <a:r>
              <a:rPr lang="en-US" sz="1800" b="1">
                <a:latin typeface="Calibri"/>
                <a:ea typeface="Calibri"/>
                <a:cs typeface="Calibri"/>
                <a:sym typeface="Calibri"/>
              </a:rPr>
              <a:t>Kitten</a:t>
            </a:r>
            <a:r>
              <a:rPr lang="en-US" sz="1800" b="1" i="0" u="none" strike="noStrike" cap="none">
                <a:solidFill>
                  <a:srgbClr val="000000"/>
                </a:solidFill>
                <a:latin typeface="Calibri"/>
                <a:ea typeface="Calibri"/>
                <a:cs typeface="Calibri"/>
                <a:sym typeface="Calibri"/>
              </a:rPr>
              <a:t> #1</a:t>
            </a:r>
            <a:endParaRPr b="1"/>
          </a:p>
          <a:p>
            <a:pPr marL="0" marR="0" lvl="0" indent="0" algn="l" rtl="0">
              <a:lnSpc>
                <a:spcPct val="100000"/>
              </a:lnSpc>
              <a:spcBef>
                <a:spcPts val="0"/>
              </a:spcBef>
              <a:spcAft>
                <a:spcPts val="0"/>
              </a:spcAft>
              <a:buNone/>
            </a:pPr>
            <a:r>
              <a:rPr lang="en-US" sz="1800" b="1" i="0" u="none" strike="noStrike" cap="none">
                <a:solidFill>
                  <a:srgbClr val="000000"/>
                </a:solidFill>
                <a:latin typeface="Calibri"/>
                <a:ea typeface="Calibri"/>
                <a:cs typeface="Calibri"/>
                <a:sym typeface="Calibri"/>
              </a:rPr>
              <a:t>R: Molasses, </a:t>
            </a:r>
            <a:r>
              <a:rPr lang="en-US" sz="1800" b="1">
                <a:latin typeface="Calibri"/>
                <a:ea typeface="Calibri"/>
                <a:cs typeface="Calibri"/>
                <a:sym typeface="Calibri"/>
              </a:rPr>
              <a:t>Kitten</a:t>
            </a:r>
            <a:r>
              <a:rPr lang="en-US" sz="1800" b="1" i="0" u="none" strike="noStrike" cap="none">
                <a:solidFill>
                  <a:srgbClr val="000000"/>
                </a:solidFill>
                <a:latin typeface="Calibri"/>
                <a:ea typeface="Calibri"/>
                <a:cs typeface="Calibri"/>
                <a:sym typeface="Calibri"/>
              </a:rPr>
              <a:t> #2</a:t>
            </a:r>
            <a:endParaRPr b="1"/>
          </a:p>
          <a:p>
            <a:pPr marL="0" marR="0" lvl="0" indent="0" algn="l" rtl="0">
              <a:lnSpc>
                <a:spcPct val="100000"/>
              </a:lnSpc>
              <a:spcBef>
                <a:spcPts val="0"/>
              </a:spcBef>
              <a:spcAft>
                <a:spcPts val="0"/>
              </a:spcAft>
              <a:buNone/>
            </a:pPr>
            <a:r>
              <a:rPr lang="en-US" sz="1800" b="1" i="0" u="none" strike="noStrike" cap="none">
                <a:solidFill>
                  <a:srgbClr val="0070C0"/>
                </a:solidFill>
                <a:latin typeface="Calibri"/>
                <a:ea typeface="Calibri"/>
                <a:cs typeface="Calibri"/>
                <a:sym typeface="Calibri"/>
              </a:rPr>
              <a:t>S: Honey: Mom</a:t>
            </a:r>
            <a:endParaRPr b="1"/>
          </a:p>
          <a:p>
            <a:pPr marL="0" marR="0" lvl="0" indent="0" algn="l" rtl="0">
              <a:lnSpc>
                <a:spcPct val="100000"/>
              </a:lnSpc>
              <a:spcBef>
                <a:spcPts val="0"/>
              </a:spcBef>
              <a:spcAft>
                <a:spcPts val="0"/>
              </a:spcAft>
              <a:buNone/>
            </a:pPr>
            <a:r>
              <a:rPr lang="en-US" sz="1800" b="1" i="0" u="none" strike="noStrike" cap="none">
                <a:solidFill>
                  <a:srgbClr val="000000"/>
                </a:solidFill>
                <a:latin typeface="Calibri"/>
                <a:ea typeface="Calibri"/>
                <a:cs typeface="Calibri"/>
                <a:sym typeface="Calibri"/>
              </a:rPr>
              <a:t>T: Ginger, </a:t>
            </a:r>
            <a:r>
              <a:rPr lang="en-US" sz="1800" b="1">
                <a:latin typeface="Calibri"/>
                <a:ea typeface="Calibri"/>
                <a:cs typeface="Calibri"/>
                <a:sym typeface="Calibri"/>
              </a:rPr>
              <a:t>Kitten</a:t>
            </a:r>
            <a:r>
              <a:rPr lang="en-US" sz="1800" b="1" i="0" u="none" strike="noStrike" cap="none">
                <a:solidFill>
                  <a:srgbClr val="000000"/>
                </a:solidFill>
                <a:latin typeface="Calibri"/>
                <a:ea typeface="Calibri"/>
                <a:cs typeface="Calibri"/>
                <a:sym typeface="Calibri"/>
              </a:rPr>
              <a:t> #3</a:t>
            </a:r>
            <a:endParaRPr b="1"/>
          </a:p>
          <a:p>
            <a:pPr marL="0" marR="0" lvl="0" indent="0" algn="l" rtl="0">
              <a:lnSpc>
                <a:spcPct val="100000"/>
              </a:lnSpc>
              <a:spcBef>
                <a:spcPts val="0"/>
              </a:spcBef>
              <a:spcAft>
                <a:spcPts val="0"/>
              </a:spcAft>
              <a:buNone/>
            </a:pPr>
            <a:r>
              <a:rPr lang="en-US" sz="1800" b="1" i="0" u="none" strike="noStrike" cap="none">
                <a:solidFill>
                  <a:srgbClr val="000000"/>
                </a:solidFill>
                <a:latin typeface="Calibri"/>
                <a:ea typeface="Calibri"/>
                <a:cs typeface="Calibri"/>
                <a:sym typeface="Calibri"/>
              </a:rPr>
              <a:t>U: Sugar, </a:t>
            </a:r>
            <a:r>
              <a:rPr lang="en-US" sz="1800" b="1">
                <a:latin typeface="Calibri"/>
                <a:ea typeface="Calibri"/>
                <a:cs typeface="Calibri"/>
                <a:sym typeface="Calibri"/>
              </a:rPr>
              <a:t>Kitten</a:t>
            </a:r>
            <a:r>
              <a:rPr lang="en-US" sz="1800" b="1" i="0" u="none" strike="noStrike" cap="none">
                <a:solidFill>
                  <a:srgbClr val="000000"/>
                </a:solidFill>
                <a:latin typeface="Calibri"/>
                <a:ea typeface="Calibri"/>
                <a:cs typeface="Calibri"/>
                <a:sym typeface="Calibri"/>
              </a:rPr>
              <a:t> #4</a:t>
            </a:r>
            <a:endParaRPr b="1"/>
          </a:p>
          <a:p>
            <a:pPr marL="0" marR="0" lvl="0" indent="0" algn="l" rtl="0">
              <a:lnSpc>
                <a:spcPct val="100000"/>
              </a:lnSpc>
              <a:spcBef>
                <a:spcPts val="0"/>
              </a:spcBef>
              <a:spcAft>
                <a:spcPts val="0"/>
              </a:spcAft>
              <a:buNone/>
            </a:pPr>
            <a:r>
              <a:rPr lang="en-US" sz="1800" b="1" i="0" u="none" strike="noStrike" cap="none">
                <a:solidFill>
                  <a:srgbClr val="FF0000"/>
                </a:solidFill>
                <a:latin typeface="Calibri"/>
                <a:ea typeface="Calibri"/>
                <a:cs typeface="Calibri"/>
                <a:sym typeface="Calibri"/>
              </a:rPr>
              <a:t>V: Butch, Dad #2</a:t>
            </a:r>
            <a:endParaRPr sz="1800" b="1" i="0" u="none" strike="noStrike" cap="none">
              <a:solidFill>
                <a:srgbClr val="FF0000"/>
              </a:solidFill>
              <a:latin typeface="Calibri"/>
              <a:ea typeface="Calibri"/>
              <a:cs typeface="Calibri"/>
              <a:sym typeface="Calibri"/>
            </a:endParaRPr>
          </a:p>
        </p:txBody>
      </p:sp>
      <p:grpSp>
        <p:nvGrpSpPr>
          <p:cNvPr id="335" name="Google Shape;335;p52" descr="gel image of the pattern of dye solutions in each sample."/>
          <p:cNvGrpSpPr/>
          <p:nvPr/>
        </p:nvGrpSpPr>
        <p:grpSpPr>
          <a:xfrm>
            <a:off x="363538" y="1159554"/>
            <a:ext cx="5385689" cy="3235466"/>
            <a:chOff x="2807335" y="2253294"/>
            <a:chExt cx="5385689" cy="3235466"/>
          </a:xfrm>
        </p:grpSpPr>
        <p:pic>
          <p:nvPicPr>
            <p:cNvPr id="336" name="Google Shape;336;p52" descr="https://lh3.googleusercontent.com/pw/ABLVV86oERRNo8uavqBtOOzog-l9IssGLKCvgcmCBFa79AznGD_18VeuiX4n1TqmUfP79tzW3BGWqg8QgTzFc-srlMMSjNTqXdBuBXVR1RoaCKS-dZ6Sf03DPZU5lFSvRiERxbxqygeS5VL3pd8I7g9Zga3_Dk1uP67t20c91fPtkGywk1tbsFlPYZuD5jqdz7-mz5MJOFHcu2twHlP_GEK7-K_Yje04FgvJz6ZtH1EtUfDCSufedYXKfG56X-D0fs5zK7rnZquiJnlodNmDRlSYog6iIPhAP2ODrHz-lfy7RQuJJhkbutdCQ0Yaewf08cfOz3GCPyfzNfvBwUIfVqIhZ7foC32xE5qPhyG2bvwa2UV-S9a5rW__3gE_Y8A6uREg6oeALCe0EifCz8jXhBWJXEeogutzugL1GSAJpl0mCeszlRnDs_MpoFgdrnwTR3E3efgcu_t7Sp90l1gB_C1cstiiwZCQcuN1BTjMyuvq2csihCv1HWg2q_0VREwTWxGyfVVF7Ue8jvAZTJrDslYOTQWNh5AkqhtAFNaD7RdKhbCGMnymU_oH7HTlKGlL_PLqptjWmsZDI2R6u2AJgic2qBfq71kVm1lxKaF3w7BvXD6CRECfDK_d0F-127nUWF4O_1aACIKTaU_NbGjaLPG8c_6TudzSDSp3t2J3429FGdG5Zjq0cs1X6B9Ra5LI33O67nG3cYTZhjFcHNzpBJaLWF0y-wRMtHuOKJVaoxr2xg9krFlUj1AGQzGms3VVTMWzqrPDDdBgu60pmGH5mOMjjO6KYX4MoOBYX3h5uZK9eVOxFYt9e9zom2JwB9nxuzK-_AeDdomtVmz54CzKQQJxSHbug49J4r7VlIyXa1eRrBy9dS3lFiB0f7Co7PcpJYJIKPnYby6Ix27KSeDXr58nOLOsOjWxhEdBl_W2A6lPBtkI-kSH31IOEu-g86ejP9X6xIipN9HUvS2OVQ=w1140-h879-s-no-gm?authuser=0"/>
            <p:cNvPicPr preferRelativeResize="0"/>
            <p:nvPr/>
          </p:nvPicPr>
          <p:blipFill rotWithShape="1">
            <a:blip r:embed="rId3">
              <a:alphaModFix/>
            </a:blip>
            <a:srcRect b="22087"/>
            <a:stretch/>
          </p:blipFill>
          <p:spPr>
            <a:xfrm>
              <a:off x="2807335" y="2253294"/>
              <a:ext cx="5385689" cy="3235466"/>
            </a:xfrm>
            <a:prstGeom prst="rect">
              <a:avLst/>
            </a:prstGeom>
            <a:noFill/>
            <a:ln>
              <a:noFill/>
            </a:ln>
          </p:spPr>
        </p:pic>
        <p:sp>
          <p:nvSpPr>
            <p:cNvPr id="337" name="Google Shape;337;p52"/>
            <p:cNvSpPr txBox="1"/>
            <p:nvPr/>
          </p:nvSpPr>
          <p:spPr>
            <a:xfrm>
              <a:off x="3660846" y="2478322"/>
              <a:ext cx="4480560" cy="33855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600" b="0" i="0" u="none" strike="noStrike" cap="none" dirty="0">
                  <a:solidFill>
                    <a:schemeClr val="tx1"/>
                  </a:solidFill>
                  <a:latin typeface="Calibri"/>
                  <a:ea typeface="Calibri"/>
                  <a:cs typeface="Calibri"/>
                  <a:sym typeface="Calibri"/>
                </a:rPr>
                <a:t>P           Q         R          S          T        U         V</a:t>
              </a:r>
              <a:endParaRPr sz="1600" b="0" i="0" u="none" strike="noStrike" cap="none" dirty="0">
                <a:solidFill>
                  <a:schemeClr val="tx1"/>
                </a:solidFill>
                <a:latin typeface="Calibri"/>
                <a:ea typeface="Calibri"/>
                <a:cs typeface="Calibri"/>
                <a:sym typeface="Calibri"/>
              </a:endParaRPr>
            </a:p>
          </p:txBody>
        </p:sp>
      </p:grpSp>
    </p:spTree>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sp>
        <p:nvSpPr>
          <p:cNvPr id="362" name="Google Shape;362;p3"/>
          <p:cNvSpPr txBox="1">
            <a:spLocks noGrp="1"/>
          </p:cNvSpPr>
          <p:nvPr>
            <p:ph type="title"/>
          </p:nvPr>
        </p:nvSpPr>
        <p:spPr>
          <a:xfrm>
            <a:off x="363538" y="330121"/>
            <a:ext cx="8416782" cy="602571"/>
          </a:xfrm>
          <a:prstGeom prst="rect">
            <a:avLst/>
          </a:prstGeom>
          <a:noFill/>
          <a:ln>
            <a:noFill/>
          </a:ln>
        </p:spPr>
        <p:txBody>
          <a:bodyPr spcFirstLastPara="1" wrap="square" lIns="68569" tIns="34275" rIns="68569" bIns="34275" anchor="b" anchorCtr="0">
            <a:spAutoFit/>
          </a:bodyPr>
          <a:lstStyle/>
          <a:p>
            <a:pPr>
              <a:buSzPts val="3400"/>
            </a:pPr>
            <a:r>
              <a:rPr lang="en-US" dirty="0"/>
              <a:t>RESULTS: “DNA” GEL: RI</a:t>
            </a:r>
            <a:endParaRPr dirty="0"/>
          </a:p>
        </p:txBody>
      </p:sp>
      <p:sp>
        <p:nvSpPr>
          <p:cNvPr id="9" name="TextBox 8">
            <a:extLst>
              <a:ext uri="{FF2B5EF4-FFF2-40B4-BE49-F238E27FC236}">
                <a16:creationId xmlns:a16="http://schemas.microsoft.com/office/drawing/2014/main" id="{CDC5A691-70CE-A177-994F-F7B582E44D59}"/>
              </a:ext>
            </a:extLst>
          </p:cNvPr>
          <p:cNvSpPr txBox="1"/>
          <p:nvPr/>
        </p:nvSpPr>
        <p:spPr>
          <a:xfrm>
            <a:off x="6102857" y="1724989"/>
            <a:ext cx="2677463" cy="203132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dirty="0">
                <a:ln>
                  <a:noFill/>
                </a:ln>
                <a:solidFill>
                  <a:srgbClr val="7030A0"/>
                </a:solidFill>
                <a:effectLst/>
                <a:uLnTx/>
                <a:uFillTx/>
                <a:latin typeface="Calibri"/>
                <a:ea typeface="Calibri"/>
                <a:cs typeface="Calibri"/>
                <a:sym typeface="Calibri"/>
              </a:rPr>
              <a:t>P: Tom, Dad #1</a:t>
            </a:r>
            <a:endParaRPr kumimoji="0" lang="en-US" sz="1400" b="1"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dirty="0">
                <a:ln>
                  <a:noFill/>
                </a:ln>
                <a:solidFill>
                  <a:srgbClr val="000000"/>
                </a:solidFill>
                <a:effectLst/>
                <a:uLnTx/>
                <a:uFillTx/>
                <a:latin typeface="Calibri"/>
                <a:ea typeface="Calibri"/>
                <a:cs typeface="Calibri"/>
                <a:sym typeface="Calibri"/>
              </a:rPr>
              <a:t>Q: Cream, Kitten #1</a:t>
            </a:r>
            <a:endParaRPr kumimoji="0" lang="en-US" sz="1400" b="1"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dirty="0">
                <a:ln>
                  <a:noFill/>
                </a:ln>
                <a:solidFill>
                  <a:srgbClr val="000000"/>
                </a:solidFill>
                <a:effectLst/>
                <a:uLnTx/>
                <a:uFillTx/>
                <a:latin typeface="Calibri"/>
                <a:ea typeface="Calibri"/>
                <a:cs typeface="Calibri"/>
                <a:sym typeface="Calibri"/>
              </a:rPr>
              <a:t>R: Molasses, Kitten #2</a:t>
            </a:r>
            <a:endParaRPr kumimoji="0" lang="en-US" sz="1400" b="1"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dirty="0">
                <a:ln>
                  <a:noFill/>
                </a:ln>
                <a:solidFill>
                  <a:srgbClr val="0070C0"/>
                </a:solidFill>
                <a:effectLst/>
                <a:uLnTx/>
                <a:uFillTx/>
                <a:latin typeface="Calibri"/>
                <a:ea typeface="Calibri"/>
                <a:cs typeface="Calibri"/>
                <a:sym typeface="Calibri"/>
              </a:rPr>
              <a:t>S: Honey: Mom</a:t>
            </a:r>
            <a:endParaRPr kumimoji="0" lang="en-US" sz="1400" b="1"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dirty="0">
                <a:ln>
                  <a:noFill/>
                </a:ln>
                <a:solidFill>
                  <a:srgbClr val="000000"/>
                </a:solidFill>
                <a:effectLst/>
                <a:uLnTx/>
                <a:uFillTx/>
                <a:latin typeface="Calibri"/>
                <a:ea typeface="Calibri"/>
                <a:cs typeface="Calibri"/>
                <a:sym typeface="Calibri"/>
              </a:rPr>
              <a:t>T: Ginger, Kitten #3</a:t>
            </a:r>
            <a:endParaRPr kumimoji="0" lang="en-US" sz="1400" b="1"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dirty="0">
                <a:ln>
                  <a:noFill/>
                </a:ln>
                <a:solidFill>
                  <a:srgbClr val="000000"/>
                </a:solidFill>
                <a:effectLst/>
                <a:uLnTx/>
                <a:uFillTx/>
                <a:latin typeface="Calibri"/>
                <a:ea typeface="Calibri"/>
                <a:cs typeface="Calibri"/>
                <a:sym typeface="Calibri"/>
              </a:rPr>
              <a:t>U: Sugar, Kitten #4</a:t>
            </a:r>
            <a:endParaRPr kumimoji="0" lang="en-US" sz="1400" b="1"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dirty="0">
                <a:ln>
                  <a:noFill/>
                </a:ln>
                <a:solidFill>
                  <a:srgbClr val="FF0000"/>
                </a:solidFill>
                <a:effectLst/>
                <a:uLnTx/>
                <a:uFillTx/>
                <a:latin typeface="Calibri"/>
                <a:ea typeface="Calibri"/>
                <a:cs typeface="Calibri"/>
                <a:sym typeface="Calibri"/>
              </a:rPr>
              <a:t>V: Butch, Dad #2</a:t>
            </a:r>
          </a:p>
        </p:txBody>
      </p:sp>
      <p:pic>
        <p:nvPicPr>
          <p:cNvPr id="13" name="Picture 12" descr="gel image of the pattern of dye solutions in each sample.">
            <a:extLst>
              <a:ext uri="{FF2B5EF4-FFF2-40B4-BE49-F238E27FC236}">
                <a16:creationId xmlns:a16="http://schemas.microsoft.com/office/drawing/2014/main" id="{DA701932-FA01-66F7-FB8A-25ACC3505724}"/>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6000"/>
                    </a14:imgEffect>
                    <a14:imgEffect>
                      <a14:brightnessContrast bright="9000" contrast="50000"/>
                    </a14:imgEffect>
                  </a14:imgLayer>
                </a14:imgProps>
              </a:ext>
            </a:extLst>
          </a:blip>
          <a:srcRect l="9390" t="10612" r="24003" b="17175"/>
          <a:stretch>
            <a:fillRect/>
          </a:stretch>
        </p:blipFill>
        <p:spPr>
          <a:xfrm>
            <a:off x="363538" y="1246223"/>
            <a:ext cx="4696691" cy="2651053"/>
          </a:xfrm>
          <a:prstGeom prst="rect">
            <a:avLst/>
          </a:prstGeom>
        </p:spPr>
      </p:pic>
      <p:sp>
        <p:nvSpPr>
          <p:cNvPr id="15" name="TextBox 14">
            <a:extLst>
              <a:ext uri="{FF2B5EF4-FFF2-40B4-BE49-F238E27FC236}">
                <a16:creationId xmlns:a16="http://schemas.microsoft.com/office/drawing/2014/main" id="{3129E93D-DC26-5386-6087-26D9E8E24EC5}"/>
              </a:ext>
            </a:extLst>
          </p:cNvPr>
          <p:cNvSpPr txBox="1"/>
          <p:nvPr/>
        </p:nvSpPr>
        <p:spPr>
          <a:xfrm>
            <a:off x="540328" y="1477484"/>
            <a:ext cx="4572000" cy="307777"/>
          </a:xfrm>
          <a:prstGeom prst="rect">
            <a:avLst/>
          </a:prstGeom>
          <a:noFill/>
        </p:spPr>
        <p:txBody>
          <a:bodyPr wrap="square">
            <a:spAutoFit/>
          </a:bodyPr>
          <a:lstStyle/>
          <a:p>
            <a:pPr marL="0" marR="0" lvl="0" indent="0" algn="l" rtl="0">
              <a:lnSpc>
                <a:spcPct val="100000"/>
              </a:lnSpc>
              <a:spcBef>
                <a:spcPts val="0"/>
              </a:spcBef>
              <a:spcAft>
                <a:spcPts val="0"/>
              </a:spcAft>
              <a:buNone/>
            </a:pPr>
            <a:r>
              <a:rPr lang="en-US" sz="1400" b="1" i="0" u="none" strike="noStrike" cap="none" dirty="0">
                <a:solidFill>
                  <a:schemeClr val="tx1"/>
                </a:solidFill>
                <a:latin typeface="Calibri"/>
                <a:ea typeface="Calibri"/>
                <a:cs typeface="Calibri"/>
                <a:sym typeface="Calibri"/>
              </a:rPr>
              <a:t>P           Q            R              S             T                U         V</a:t>
            </a:r>
          </a:p>
        </p:txBody>
      </p:sp>
    </p:spTree>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60">
          <a:extLst>
            <a:ext uri="{FF2B5EF4-FFF2-40B4-BE49-F238E27FC236}">
              <a16:creationId xmlns:a16="http://schemas.microsoft.com/office/drawing/2014/main" id="{B4E0B85C-BD63-7F4C-CA82-6B8BC97FD188}"/>
            </a:ext>
          </a:extLst>
        </p:cNvPr>
        <p:cNvGrpSpPr/>
        <p:nvPr/>
      </p:nvGrpSpPr>
      <p:grpSpPr>
        <a:xfrm>
          <a:off x="0" y="0"/>
          <a:ext cx="0" cy="0"/>
          <a:chOff x="0" y="0"/>
          <a:chExt cx="0" cy="0"/>
        </a:xfrm>
      </p:grpSpPr>
      <p:sp>
        <p:nvSpPr>
          <p:cNvPr id="362" name="Google Shape;362;p3">
            <a:extLst>
              <a:ext uri="{FF2B5EF4-FFF2-40B4-BE49-F238E27FC236}">
                <a16:creationId xmlns:a16="http://schemas.microsoft.com/office/drawing/2014/main" id="{29F11AAE-22EC-75A4-2E55-99A396F354CF}"/>
              </a:ext>
            </a:extLst>
          </p:cNvPr>
          <p:cNvSpPr txBox="1">
            <a:spLocks noGrp="1"/>
          </p:cNvSpPr>
          <p:nvPr>
            <p:ph type="title"/>
          </p:nvPr>
        </p:nvSpPr>
        <p:spPr>
          <a:xfrm>
            <a:off x="363538" y="330121"/>
            <a:ext cx="8416782" cy="602571"/>
          </a:xfrm>
          <a:prstGeom prst="rect">
            <a:avLst/>
          </a:prstGeom>
          <a:noFill/>
          <a:ln>
            <a:noFill/>
          </a:ln>
        </p:spPr>
        <p:txBody>
          <a:bodyPr spcFirstLastPara="1" wrap="square" lIns="68569" tIns="34275" rIns="68569" bIns="34275" anchor="b" anchorCtr="0">
            <a:spAutoFit/>
          </a:bodyPr>
          <a:lstStyle/>
          <a:p>
            <a:pPr>
              <a:buSzPts val="3400"/>
            </a:pPr>
            <a:r>
              <a:rPr lang="en-US" dirty="0"/>
              <a:t>TABLE 3: RESULTS ANALYSIS I</a:t>
            </a:r>
            <a:endParaRPr dirty="0"/>
          </a:p>
        </p:txBody>
      </p:sp>
      <p:graphicFrame>
        <p:nvGraphicFramePr>
          <p:cNvPr id="2" name="Google Shape;343;p53">
            <a:extLst>
              <a:ext uri="{FF2B5EF4-FFF2-40B4-BE49-F238E27FC236}">
                <a16:creationId xmlns:a16="http://schemas.microsoft.com/office/drawing/2014/main" id="{9B5E500C-5AB2-A664-5516-A97816787AF9}"/>
              </a:ext>
            </a:extLst>
          </p:cNvPr>
          <p:cNvGraphicFramePr/>
          <p:nvPr>
            <p:extLst>
              <p:ext uri="{D42A27DB-BD31-4B8C-83A1-F6EECF244321}">
                <p14:modId xmlns:p14="http://schemas.microsoft.com/office/powerpoint/2010/main" val="522981034"/>
              </p:ext>
            </p:extLst>
          </p:nvPr>
        </p:nvGraphicFramePr>
        <p:xfrm>
          <a:off x="509803" y="1080034"/>
          <a:ext cx="7911600" cy="3008228"/>
        </p:xfrm>
        <a:graphic>
          <a:graphicData uri="http://schemas.openxmlformats.org/drawingml/2006/table">
            <a:tbl>
              <a:tblPr firstRow="1">
                <a:noFill/>
                <a:tableStyleId>{00FDFAA8-855D-4C16-94CC-74881A9299A7}</a:tableStyleId>
              </a:tblPr>
              <a:tblGrid>
                <a:gridCol w="988950">
                  <a:extLst>
                    <a:ext uri="{9D8B030D-6E8A-4147-A177-3AD203B41FA5}">
                      <a16:colId xmlns:a16="http://schemas.microsoft.com/office/drawing/2014/main" val="20000"/>
                    </a:ext>
                  </a:extLst>
                </a:gridCol>
                <a:gridCol w="988950">
                  <a:extLst>
                    <a:ext uri="{9D8B030D-6E8A-4147-A177-3AD203B41FA5}">
                      <a16:colId xmlns:a16="http://schemas.microsoft.com/office/drawing/2014/main" val="20001"/>
                    </a:ext>
                  </a:extLst>
                </a:gridCol>
                <a:gridCol w="988950">
                  <a:extLst>
                    <a:ext uri="{9D8B030D-6E8A-4147-A177-3AD203B41FA5}">
                      <a16:colId xmlns:a16="http://schemas.microsoft.com/office/drawing/2014/main" val="20002"/>
                    </a:ext>
                  </a:extLst>
                </a:gridCol>
                <a:gridCol w="988950">
                  <a:extLst>
                    <a:ext uri="{9D8B030D-6E8A-4147-A177-3AD203B41FA5}">
                      <a16:colId xmlns:a16="http://schemas.microsoft.com/office/drawing/2014/main" val="20003"/>
                    </a:ext>
                  </a:extLst>
                </a:gridCol>
                <a:gridCol w="988950">
                  <a:extLst>
                    <a:ext uri="{9D8B030D-6E8A-4147-A177-3AD203B41FA5}">
                      <a16:colId xmlns:a16="http://schemas.microsoft.com/office/drawing/2014/main" val="20004"/>
                    </a:ext>
                  </a:extLst>
                </a:gridCol>
                <a:gridCol w="988950">
                  <a:extLst>
                    <a:ext uri="{9D8B030D-6E8A-4147-A177-3AD203B41FA5}">
                      <a16:colId xmlns:a16="http://schemas.microsoft.com/office/drawing/2014/main" val="20005"/>
                    </a:ext>
                  </a:extLst>
                </a:gridCol>
                <a:gridCol w="988950">
                  <a:extLst>
                    <a:ext uri="{9D8B030D-6E8A-4147-A177-3AD203B41FA5}">
                      <a16:colId xmlns:a16="http://schemas.microsoft.com/office/drawing/2014/main" val="20006"/>
                    </a:ext>
                  </a:extLst>
                </a:gridCol>
                <a:gridCol w="988950">
                  <a:extLst>
                    <a:ext uri="{9D8B030D-6E8A-4147-A177-3AD203B41FA5}">
                      <a16:colId xmlns:a16="http://schemas.microsoft.com/office/drawing/2014/main" val="20007"/>
                    </a:ext>
                  </a:extLst>
                </a:gridCol>
              </a:tblGrid>
              <a:tr h="459025">
                <a:tc>
                  <a:txBody>
                    <a:bodyPr/>
                    <a:lstStyle/>
                    <a:p>
                      <a:pPr marL="0" marR="0" lvl="0" indent="0" algn="ctr" rtl="0">
                        <a:lnSpc>
                          <a:spcPct val="115000"/>
                        </a:lnSpc>
                        <a:spcBef>
                          <a:spcPts val="0"/>
                        </a:spcBef>
                        <a:spcAft>
                          <a:spcPts val="0"/>
                        </a:spcAft>
                        <a:buNone/>
                      </a:pPr>
                      <a:r>
                        <a:rPr lang="en-US" sz="1300" b="1" u="none" strike="noStrike" cap="none">
                          <a:solidFill>
                            <a:srgbClr val="000000"/>
                          </a:solidFill>
                          <a:latin typeface="Calibri"/>
                          <a:ea typeface="Calibri"/>
                          <a:cs typeface="Calibri"/>
                          <a:sym typeface="Calibri"/>
                        </a:rPr>
                        <a:t>Tube </a:t>
                      </a:r>
                      <a:endParaRPr sz="1300" u="none" strike="noStrike" cap="none">
                        <a:latin typeface="Calibri"/>
                        <a:ea typeface="Calibri"/>
                        <a:cs typeface="Calibri"/>
                        <a:sym typeface="Calibri"/>
                      </a:endParaRPr>
                    </a:p>
                  </a:txBody>
                  <a:tcPr marL="63500" marR="63500" marT="63500" marB="635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300" b="1" u="none" strike="noStrike" cap="none">
                          <a:solidFill>
                            <a:srgbClr val="7030A0"/>
                          </a:solidFill>
                          <a:latin typeface="Calibri"/>
                          <a:ea typeface="Calibri"/>
                          <a:cs typeface="Calibri"/>
                          <a:sym typeface="Calibri"/>
                        </a:rPr>
                        <a:t>P </a:t>
                      </a:r>
                      <a:endParaRPr sz="1300" u="none" strike="noStrike" cap="none">
                        <a:solidFill>
                          <a:srgbClr val="7030A0"/>
                        </a:solidFill>
                        <a:latin typeface="Calibri"/>
                        <a:ea typeface="Calibri"/>
                        <a:cs typeface="Calibri"/>
                        <a:sym typeface="Calibri"/>
                      </a:endParaRPr>
                    </a:p>
                  </a:txBody>
                  <a:tcPr marL="63500" marR="63500" marT="63500" marB="635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300" b="1" u="none" strike="noStrike" cap="none">
                          <a:solidFill>
                            <a:srgbClr val="000000"/>
                          </a:solidFill>
                          <a:latin typeface="Calibri"/>
                          <a:ea typeface="Calibri"/>
                          <a:cs typeface="Calibri"/>
                          <a:sym typeface="Calibri"/>
                        </a:rPr>
                        <a:t>Q</a:t>
                      </a:r>
                      <a:endParaRPr sz="1300" u="none" strike="noStrike" cap="none">
                        <a:latin typeface="Calibri"/>
                        <a:ea typeface="Calibri"/>
                        <a:cs typeface="Calibri"/>
                        <a:sym typeface="Calibri"/>
                      </a:endParaRPr>
                    </a:p>
                  </a:txBody>
                  <a:tcPr marL="68575" marR="685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300" b="1" u="none" strike="noStrike" cap="none">
                          <a:solidFill>
                            <a:srgbClr val="000000"/>
                          </a:solidFill>
                          <a:latin typeface="Calibri"/>
                          <a:ea typeface="Calibri"/>
                          <a:cs typeface="Calibri"/>
                          <a:sym typeface="Calibri"/>
                        </a:rPr>
                        <a:t>R</a:t>
                      </a:r>
                      <a:endParaRPr sz="1300" u="none" strike="noStrike" cap="none">
                        <a:latin typeface="Calibri"/>
                        <a:ea typeface="Calibri"/>
                        <a:cs typeface="Calibri"/>
                        <a:sym typeface="Calibri"/>
                      </a:endParaRPr>
                    </a:p>
                  </a:txBody>
                  <a:tcPr marL="68575" marR="685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300" b="1" u="none" strike="noStrike" cap="none">
                          <a:solidFill>
                            <a:srgbClr val="0070C0"/>
                          </a:solidFill>
                          <a:latin typeface="Calibri"/>
                          <a:ea typeface="Calibri"/>
                          <a:cs typeface="Calibri"/>
                          <a:sym typeface="Calibri"/>
                        </a:rPr>
                        <a:t>S </a:t>
                      </a:r>
                      <a:endParaRPr sz="1300" u="none" strike="noStrike" cap="none">
                        <a:latin typeface="Calibri"/>
                        <a:ea typeface="Calibri"/>
                        <a:cs typeface="Calibri"/>
                        <a:sym typeface="Calibri"/>
                      </a:endParaRPr>
                    </a:p>
                  </a:txBody>
                  <a:tcPr marL="63500" marR="63500" marT="63500" marB="635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300" b="1" u="none" strike="noStrike" cap="none">
                          <a:solidFill>
                            <a:srgbClr val="000000"/>
                          </a:solidFill>
                          <a:latin typeface="Calibri"/>
                          <a:ea typeface="Calibri"/>
                          <a:cs typeface="Calibri"/>
                          <a:sym typeface="Calibri"/>
                        </a:rPr>
                        <a:t>T</a:t>
                      </a:r>
                      <a:endParaRPr sz="1300" u="none" strike="noStrike" cap="none">
                        <a:latin typeface="Calibri"/>
                        <a:ea typeface="Calibri"/>
                        <a:cs typeface="Calibri"/>
                        <a:sym typeface="Calibri"/>
                      </a:endParaRPr>
                    </a:p>
                  </a:txBody>
                  <a:tcPr marL="68575" marR="685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300" b="1" u="none" strike="noStrike" cap="none">
                          <a:solidFill>
                            <a:srgbClr val="000000"/>
                          </a:solidFill>
                          <a:latin typeface="Calibri"/>
                          <a:ea typeface="Calibri"/>
                          <a:cs typeface="Calibri"/>
                          <a:sym typeface="Calibri"/>
                        </a:rPr>
                        <a:t>U</a:t>
                      </a:r>
                      <a:endParaRPr sz="1300" u="none" strike="noStrike" cap="none">
                        <a:latin typeface="Calibri"/>
                        <a:ea typeface="Calibri"/>
                        <a:cs typeface="Calibri"/>
                        <a:sym typeface="Calibri"/>
                      </a:endParaRPr>
                    </a:p>
                  </a:txBody>
                  <a:tcPr marL="68575" marR="685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300" b="1" u="none" strike="noStrike" cap="none">
                          <a:solidFill>
                            <a:srgbClr val="FF0000"/>
                          </a:solidFill>
                          <a:latin typeface="Calibri"/>
                          <a:ea typeface="Calibri"/>
                          <a:cs typeface="Calibri"/>
                          <a:sym typeface="Calibri"/>
                        </a:rPr>
                        <a:t>V</a:t>
                      </a:r>
                      <a:endParaRPr sz="1300" u="none" strike="noStrike" cap="none">
                        <a:latin typeface="Calibri"/>
                        <a:ea typeface="Calibri"/>
                        <a:cs typeface="Calibri"/>
                        <a:sym typeface="Calibri"/>
                      </a:endParaRPr>
                    </a:p>
                  </a:txBody>
                  <a:tcPr marL="63500" marR="63500" marT="63500" marB="635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r h="555225">
                <a:tc>
                  <a:txBody>
                    <a:bodyPr/>
                    <a:lstStyle/>
                    <a:p>
                      <a:pPr marL="0" marR="0" lvl="0" indent="0" algn="ctr" rtl="0">
                        <a:lnSpc>
                          <a:spcPct val="115000"/>
                        </a:lnSpc>
                        <a:spcBef>
                          <a:spcPts val="0"/>
                        </a:spcBef>
                        <a:spcAft>
                          <a:spcPts val="0"/>
                        </a:spcAft>
                        <a:buNone/>
                      </a:pPr>
                      <a:r>
                        <a:rPr lang="en-US" sz="1300" b="1" u="none" strike="noStrike" cap="none">
                          <a:solidFill>
                            <a:srgbClr val="000000"/>
                          </a:solidFill>
                          <a:latin typeface="Calibri"/>
                          <a:ea typeface="Calibri"/>
                          <a:cs typeface="Calibri"/>
                          <a:sym typeface="Calibri"/>
                        </a:rPr>
                        <a:t>Color  </a:t>
                      </a:r>
                      <a:endParaRPr sz="1300" u="none" strike="noStrike" cap="none">
                        <a:latin typeface="Calibri"/>
                        <a:ea typeface="Calibri"/>
                        <a:cs typeface="Calibri"/>
                        <a:sym typeface="Calibri"/>
                      </a:endParaRPr>
                    </a:p>
                    <a:p>
                      <a:pPr marL="0" marR="0" lvl="0" indent="0" algn="ctr" rtl="0">
                        <a:lnSpc>
                          <a:spcPct val="115000"/>
                        </a:lnSpc>
                        <a:spcBef>
                          <a:spcPts val="0"/>
                        </a:spcBef>
                        <a:spcAft>
                          <a:spcPts val="0"/>
                        </a:spcAft>
                        <a:buNone/>
                      </a:pPr>
                      <a:r>
                        <a:rPr lang="en-US" sz="1300" b="1" u="none" strike="noStrike" cap="none">
                          <a:solidFill>
                            <a:srgbClr val="000000"/>
                          </a:solidFill>
                          <a:latin typeface="Calibri"/>
                          <a:ea typeface="Calibri"/>
                          <a:cs typeface="Calibri"/>
                          <a:sym typeface="Calibri"/>
                        </a:rPr>
                        <a:t>Band</a:t>
                      </a:r>
                      <a:endParaRPr sz="1300" u="none" strike="noStrike" cap="none">
                        <a:latin typeface="Calibri"/>
                        <a:ea typeface="Calibri"/>
                        <a:cs typeface="Calibri"/>
                        <a:sym typeface="Calibri"/>
                      </a:endParaRPr>
                    </a:p>
                  </a:txBody>
                  <a:tcPr marL="63500" marR="63500" marT="63500" marB="635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300" b="1" u="none" strike="noStrike" cap="none" dirty="0">
                          <a:solidFill>
                            <a:srgbClr val="7030A0"/>
                          </a:solidFill>
                          <a:latin typeface="Calibri"/>
                          <a:ea typeface="Calibri"/>
                          <a:cs typeface="Calibri"/>
                          <a:sym typeface="Calibri"/>
                        </a:rPr>
                        <a:t>Tom </a:t>
                      </a:r>
                      <a:endParaRPr sz="1300" u="none" strike="noStrike" cap="none" dirty="0">
                        <a:solidFill>
                          <a:srgbClr val="7030A0"/>
                        </a:solidFill>
                        <a:latin typeface="Calibri"/>
                        <a:ea typeface="Calibri"/>
                        <a:cs typeface="Calibri"/>
                        <a:sym typeface="Calibri"/>
                      </a:endParaRPr>
                    </a:p>
                    <a:p>
                      <a:pPr marL="0" marR="0" lvl="0" indent="0" algn="ctr" rtl="0">
                        <a:lnSpc>
                          <a:spcPct val="115000"/>
                        </a:lnSpc>
                        <a:spcBef>
                          <a:spcPts val="10"/>
                        </a:spcBef>
                        <a:spcAft>
                          <a:spcPts val="0"/>
                        </a:spcAft>
                        <a:buNone/>
                      </a:pPr>
                      <a:r>
                        <a:rPr lang="en-US" sz="1300" b="1" u="none" strike="noStrike" cap="none" dirty="0">
                          <a:solidFill>
                            <a:srgbClr val="7030A0"/>
                          </a:solidFill>
                          <a:latin typeface="Calibri"/>
                          <a:ea typeface="Calibri"/>
                          <a:cs typeface="Calibri"/>
                          <a:sym typeface="Calibri"/>
                        </a:rPr>
                        <a:t>Dad #1</a:t>
                      </a:r>
                      <a:endParaRPr sz="1300" u="none" strike="noStrike" cap="none" dirty="0">
                        <a:solidFill>
                          <a:srgbClr val="7030A0"/>
                        </a:solidFill>
                        <a:latin typeface="Calibri"/>
                        <a:ea typeface="Calibri"/>
                        <a:cs typeface="Calibri"/>
                        <a:sym typeface="Calibri"/>
                      </a:endParaRPr>
                    </a:p>
                  </a:txBody>
                  <a:tcPr marL="63500" marR="63500" marT="63500" marB="635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300" b="1" u="none" strike="noStrike" cap="none" dirty="0">
                          <a:solidFill>
                            <a:srgbClr val="000000"/>
                          </a:solidFill>
                          <a:latin typeface="Calibri"/>
                          <a:ea typeface="Calibri"/>
                          <a:cs typeface="Calibri"/>
                          <a:sym typeface="Calibri"/>
                        </a:rPr>
                        <a:t>Cream</a:t>
                      </a:r>
                      <a:endParaRPr sz="1300" u="none" strike="noStrike" cap="none" dirty="0">
                        <a:latin typeface="Calibri"/>
                        <a:ea typeface="Calibri"/>
                        <a:cs typeface="Calibri"/>
                        <a:sym typeface="Calibri"/>
                      </a:endParaRPr>
                    </a:p>
                    <a:p>
                      <a:pPr marL="0" marR="0" lvl="0" indent="0" algn="ctr" rtl="0">
                        <a:lnSpc>
                          <a:spcPct val="115000"/>
                        </a:lnSpc>
                        <a:spcBef>
                          <a:spcPts val="0"/>
                        </a:spcBef>
                        <a:spcAft>
                          <a:spcPts val="0"/>
                        </a:spcAft>
                        <a:buNone/>
                      </a:pPr>
                      <a:r>
                        <a:rPr lang="en-US" sz="1300" b="1" u="none" strike="noStrike" cap="none" dirty="0">
                          <a:solidFill>
                            <a:srgbClr val="000000"/>
                          </a:solidFill>
                          <a:latin typeface="Calibri"/>
                          <a:ea typeface="Calibri"/>
                          <a:cs typeface="Calibri"/>
                          <a:sym typeface="Calibri"/>
                        </a:rPr>
                        <a:t>Kitten 1</a:t>
                      </a:r>
                      <a:endParaRPr sz="1300" u="none" strike="noStrike" cap="none" dirty="0">
                        <a:latin typeface="Calibri"/>
                        <a:ea typeface="Calibri"/>
                        <a:cs typeface="Calibri"/>
                        <a:sym typeface="Calibri"/>
                      </a:endParaRPr>
                    </a:p>
                  </a:txBody>
                  <a:tcPr marL="68575" marR="685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300" b="1" u="none" strike="noStrike" cap="none">
                          <a:solidFill>
                            <a:srgbClr val="000000"/>
                          </a:solidFill>
                          <a:latin typeface="Calibri"/>
                          <a:ea typeface="Calibri"/>
                          <a:cs typeface="Calibri"/>
                          <a:sym typeface="Calibri"/>
                        </a:rPr>
                        <a:t>Molasses</a:t>
                      </a:r>
                      <a:endParaRPr sz="1300" u="none" strike="noStrike" cap="none">
                        <a:latin typeface="Calibri"/>
                        <a:ea typeface="Calibri"/>
                        <a:cs typeface="Calibri"/>
                        <a:sym typeface="Calibri"/>
                      </a:endParaRPr>
                    </a:p>
                    <a:p>
                      <a:pPr marL="0" marR="0" lvl="0" indent="0" algn="ctr" rtl="0">
                        <a:lnSpc>
                          <a:spcPct val="115000"/>
                        </a:lnSpc>
                        <a:spcBef>
                          <a:spcPts val="0"/>
                        </a:spcBef>
                        <a:spcAft>
                          <a:spcPts val="0"/>
                        </a:spcAft>
                        <a:buNone/>
                      </a:pPr>
                      <a:r>
                        <a:rPr lang="en-US" sz="1300" b="1" u="none" strike="noStrike" cap="none">
                          <a:solidFill>
                            <a:srgbClr val="000000"/>
                          </a:solidFill>
                          <a:latin typeface="Calibri"/>
                          <a:ea typeface="Calibri"/>
                          <a:cs typeface="Calibri"/>
                          <a:sym typeface="Calibri"/>
                        </a:rPr>
                        <a:t>Kitten 2</a:t>
                      </a:r>
                      <a:endParaRPr sz="1300" u="none" strike="noStrike" cap="none">
                        <a:latin typeface="Calibri"/>
                        <a:ea typeface="Calibri"/>
                        <a:cs typeface="Calibri"/>
                        <a:sym typeface="Calibri"/>
                      </a:endParaRPr>
                    </a:p>
                  </a:txBody>
                  <a:tcPr marL="68575" marR="685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300" b="1" u="none" strike="noStrike" cap="none">
                          <a:solidFill>
                            <a:srgbClr val="0070C0"/>
                          </a:solidFill>
                          <a:latin typeface="Calibri"/>
                          <a:ea typeface="Calibri"/>
                          <a:cs typeface="Calibri"/>
                          <a:sym typeface="Calibri"/>
                        </a:rPr>
                        <a:t>Honey </a:t>
                      </a:r>
                      <a:endParaRPr sz="1300" u="none" strike="noStrike" cap="none">
                        <a:latin typeface="Calibri"/>
                        <a:ea typeface="Calibri"/>
                        <a:cs typeface="Calibri"/>
                        <a:sym typeface="Calibri"/>
                      </a:endParaRPr>
                    </a:p>
                    <a:p>
                      <a:pPr marL="0" marR="0" lvl="0" indent="0" algn="ctr" rtl="0">
                        <a:lnSpc>
                          <a:spcPct val="115000"/>
                        </a:lnSpc>
                        <a:spcBef>
                          <a:spcPts val="10"/>
                        </a:spcBef>
                        <a:spcAft>
                          <a:spcPts val="0"/>
                        </a:spcAft>
                        <a:buNone/>
                      </a:pPr>
                      <a:r>
                        <a:rPr lang="en-US" sz="1300" b="1" u="none" strike="noStrike" cap="none">
                          <a:solidFill>
                            <a:srgbClr val="0070C0"/>
                          </a:solidFill>
                          <a:latin typeface="Calibri"/>
                          <a:ea typeface="Calibri"/>
                          <a:cs typeface="Calibri"/>
                          <a:sym typeface="Calibri"/>
                        </a:rPr>
                        <a:t>Mom</a:t>
                      </a:r>
                      <a:endParaRPr sz="1300" u="none" strike="noStrike" cap="none">
                        <a:latin typeface="Calibri"/>
                        <a:ea typeface="Calibri"/>
                        <a:cs typeface="Calibri"/>
                        <a:sym typeface="Calibri"/>
                      </a:endParaRPr>
                    </a:p>
                  </a:txBody>
                  <a:tcPr marL="63500" marR="63500" marT="63500" marB="635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300" b="1" u="none" strike="noStrike" cap="none">
                          <a:solidFill>
                            <a:srgbClr val="000000"/>
                          </a:solidFill>
                          <a:latin typeface="Calibri"/>
                          <a:ea typeface="Calibri"/>
                          <a:cs typeface="Calibri"/>
                          <a:sym typeface="Calibri"/>
                        </a:rPr>
                        <a:t>Ginger</a:t>
                      </a:r>
                      <a:endParaRPr sz="1300" u="none" strike="noStrike" cap="none">
                        <a:latin typeface="Calibri"/>
                        <a:ea typeface="Calibri"/>
                        <a:cs typeface="Calibri"/>
                        <a:sym typeface="Calibri"/>
                      </a:endParaRPr>
                    </a:p>
                    <a:p>
                      <a:pPr marL="0" marR="0" lvl="0" indent="0" algn="ctr" rtl="0">
                        <a:lnSpc>
                          <a:spcPct val="115000"/>
                        </a:lnSpc>
                        <a:spcBef>
                          <a:spcPts val="0"/>
                        </a:spcBef>
                        <a:spcAft>
                          <a:spcPts val="0"/>
                        </a:spcAft>
                        <a:buNone/>
                      </a:pPr>
                      <a:r>
                        <a:rPr lang="en-US" sz="1300" b="1" u="none" strike="noStrike" cap="none">
                          <a:solidFill>
                            <a:srgbClr val="000000"/>
                          </a:solidFill>
                          <a:latin typeface="Calibri"/>
                          <a:ea typeface="Calibri"/>
                          <a:cs typeface="Calibri"/>
                          <a:sym typeface="Calibri"/>
                        </a:rPr>
                        <a:t>Kitten 3</a:t>
                      </a:r>
                      <a:endParaRPr sz="1300" u="none" strike="noStrike" cap="none">
                        <a:latin typeface="Calibri"/>
                        <a:ea typeface="Calibri"/>
                        <a:cs typeface="Calibri"/>
                        <a:sym typeface="Calibri"/>
                      </a:endParaRPr>
                    </a:p>
                  </a:txBody>
                  <a:tcPr marL="68575" marR="685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300" b="1" u="none" strike="noStrike" cap="none">
                          <a:solidFill>
                            <a:srgbClr val="000000"/>
                          </a:solidFill>
                          <a:latin typeface="Calibri"/>
                          <a:ea typeface="Calibri"/>
                          <a:cs typeface="Calibri"/>
                          <a:sym typeface="Calibri"/>
                        </a:rPr>
                        <a:t>Sugar</a:t>
                      </a:r>
                      <a:endParaRPr sz="1300" u="none" strike="noStrike" cap="none">
                        <a:latin typeface="Calibri"/>
                        <a:ea typeface="Calibri"/>
                        <a:cs typeface="Calibri"/>
                        <a:sym typeface="Calibri"/>
                      </a:endParaRPr>
                    </a:p>
                    <a:p>
                      <a:pPr marL="0" marR="0" lvl="0" indent="0" algn="ctr" rtl="0">
                        <a:lnSpc>
                          <a:spcPct val="115000"/>
                        </a:lnSpc>
                        <a:spcBef>
                          <a:spcPts val="0"/>
                        </a:spcBef>
                        <a:spcAft>
                          <a:spcPts val="0"/>
                        </a:spcAft>
                        <a:buNone/>
                      </a:pPr>
                      <a:r>
                        <a:rPr lang="en-US" sz="1300" b="1" u="none" strike="noStrike" cap="none">
                          <a:solidFill>
                            <a:srgbClr val="000000"/>
                          </a:solidFill>
                          <a:latin typeface="Calibri"/>
                          <a:ea typeface="Calibri"/>
                          <a:cs typeface="Calibri"/>
                          <a:sym typeface="Calibri"/>
                        </a:rPr>
                        <a:t>Kitten 4</a:t>
                      </a:r>
                      <a:endParaRPr sz="1300" u="none" strike="noStrike" cap="none">
                        <a:latin typeface="Calibri"/>
                        <a:ea typeface="Calibri"/>
                        <a:cs typeface="Calibri"/>
                        <a:sym typeface="Calibri"/>
                      </a:endParaRPr>
                    </a:p>
                  </a:txBody>
                  <a:tcPr marL="68575" marR="685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300" b="1" u="none" strike="noStrike" cap="none">
                          <a:solidFill>
                            <a:srgbClr val="FF0000"/>
                          </a:solidFill>
                          <a:latin typeface="Calibri"/>
                          <a:ea typeface="Calibri"/>
                          <a:cs typeface="Calibri"/>
                          <a:sym typeface="Calibri"/>
                        </a:rPr>
                        <a:t>Butch </a:t>
                      </a:r>
                      <a:endParaRPr sz="1300" u="none" strike="noStrike" cap="none">
                        <a:latin typeface="Calibri"/>
                        <a:ea typeface="Calibri"/>
                        <a:cs typeface="Calibri"/>
                        <a:sym typeface="Calibri"/>
                      </a:endParaRPr>
                    </a:p>
                    <a:p>
                      <a:pPr marL="0" marR="0" lvl="0" indent="0" algn="ctr" rtl="0">
                        <a:lnSpc>
                          <a:spcPct val="115000"/>
                        </a:lnSpc>
                        <a:spcBef>
                          <a:spcPts val="0"/>
                        </a:spcBef>
                        <a:spcAft>
                          <a:spcPts val="0"/>
                        </a:spcAft>
                        <a:buNone/>
                      </a:pPr>
                      <a:r>
                        <a:rPr lang="en-US" sz="1300" b="1" u="none" strike="noStrike" cap="none">
                          <a:solidFill>
                            <a:srgbClr val="FF0000"/>
                          </a:solidFill>
                          <a:latin typeface="Calibri"/>
                          <a:ea typeface="Calibri"/>
                          <a:cs typeface="Calibri"/>
                          <a:sym typeface="Calibri"/>
                        </a:rPr>
                        <a:t>Dad #2</a:t>
                      </a:r>
                      <a:endParaRPr sz="1300" u="none" strike="noStrike" cap="none">
                        <a:latin typeface="Calibri"/>
                        <a:ea typeface="Calibri"/>
                        <a:cs typeface="Calibri"/>
                        <a:sym typeface="Calibri"/>
                      </a:endParaRPr>
                    </a:p>
                  </a:txBody>
                  <a:tcPr marL="63500" marR="63500" marT="63500" marB="635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459025">
                <a:tc>
                  <a:txBody>
                    <a:bodyPr/>
                    <a:lstStyle/>
                    <a:p>
                      <a:pPr marL="0" marR="0" lvl="0" indent="0" algn="ctr" rtl="0">
                        <a:lnSpc>
                          <a:spcPct val="115000"/>
                        </a:lnSpc>
                        <a:spcBef>
                          <a:spcPts val="0"/>
                        </a:spcBef>
                        <a:spcAft>
                          <a:spcPts val="0"/>
                        </a:spcAft>
                        <a:buNone/>
                      </a:pPr>
                      <a:r>
                        <a:rPr lang="en-US" sz="1300" b="1" u="none" strike="noStrike" cap="none">
                          <a:solidFill>
                            <a:srgbClr val="000000"/>
                          </a:solidFill>
                          <a:latin typeface="Calibri"/>
                          <a:ea typeface="Calibri"/>
                          <a:cs typeface="Calibri"/>
                          <a:sym typeface="Calibri"/>
                        </a:rPr>
                        <a:t>Blue</a:t>
                      </a:r>
                      <a:endParaRPr sz="1300" u="none" strike="noStrike" cap="none">
                        <a:latin typeface="Calibri"/>
                        <a:ea typeface="Calibri"/>
                        <a:cs typeface="Calibri"/>
                        <a:sym typeface="Calibri"/>
                      </a:endParaRPr>
                    </a:p>
                  </a:txBody>
                  <a:tcPr marL="63500" marR="63500" marT="63500" marB="635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300" u="none" strike="noStrike" cap="none">
                          <a:solidFill>
                            <a:srgbClr val="000000"/>
                          </a:solidFill>
                          <a:latin typeface="Calibri"/>
                          <a:ea typeface="Calibri"/>
                          <a:cs typeface="Calibri"/>
                          <a:sym typeface="Calibri"/>
                        </a:rPr>
                        <a:t> </a:t>
                      </a:r>
                      <a:endParaRPr sz="1300" u="none" strike="noStrike" cap="none">
                        <a:latin typeface="Calibri"/>
                        <a:ea typeface="Calibri"/>
                        <a:cs typeface="Calibri"/>
                        <a:sym typeface="Calibri"/>
                      </a:endParaRPr>
                    </a:p>
                  </a:txBody>
                  <a:tcPr marL="63500" marR="63500" marT="63500" marB="635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300" u="none" strike="noStrike" cap="none">
                          <a:solidFill>
                            <a:srgbClr val="000000"/>
                          </a:solidFill>
                          <a:latin typeface="Calibri"/>
                          <a:ea typeface="Calibri"/>
                          <a:cs typeface="Calibri"/>
                          <a:sym typeface="Calibri"/>
                        </a:rPr>
                        <a:t> </a:t>
                      </a:r>
                      <a:endParaRPr sz="1300" u="none" strike="noStrike" cap="none">
                        <a:latin typeface="Calibri"/>
                        <a:ea typeface="Calibri"/>
                        <a:cs typeface="Calibri"/>
                        <a:sym typeface="Calibri"/>
                      </a:endParaRPr>
                    </a:p>
                  </a:txBody>
                  <a:tcPr marL="68575" marR="685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300" u="none" strike="noStrike" cap="none">
                          <a:solidFill>
                            <a:srgbClr val="000000"/>
                          </a:solidFill>
                          <a:latin typeface="Calibri"/>
                          <a:ea typeface="Calibri"/>
                          <a:cs typeface="Calibri"/>
                          <a:sym typeface="Calibri"/>
                        </a:rPr>
                        <a:t> </a:t>
                      </a:r>
                      <a:endParaRPr sz="1300" u="none" strike="noStrike" cap="none">
                        <a:latin typeface="Calibri"/>
                        <a:ea typeface="Calibri"/>
                        <a:cs typeface="Calibri"/>
                        <a:sym typeface="Calibri"/>
                      </a:endParaRPr>
                    </a:p>
                  </a:txBody>
                  <a:tcPr marL="68575" marR="685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300" u="none" strike="noStrike" cap="none">
                          <a:solidFill>
                            <a:srgbClr val="000000"/>
                          </a:solidFill>
                          <a:latin typeface="Calibri"/>
                          <a:ea typeface="Calibri"/>
                          <a:cs typeface="Calibri"/>
                          <a:sym typeface="Calibri"/>
                        </a:rPr>
                        <a:t> </a:t>
                      </a:r>
                      <a:endParaRPr sz="1300" u="none" strike="noStrike" cap="none">
                        <a:latin typeface="Calibri"/>
                        <a:ea typeface="Calibri"/>
                        <a:cs typeface="Calibri"/>
                        <a:sym typeface="Calibri"/>
                      </a:endParaRPr>
                    </a:p>
                  </a:txBody>
                  <a:tcPr marL="63500" marR="63500" marT="63500" marB="635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300" u="none" strike="noStrike" cap="none">
                          <a:solidFill>
                            <a:srgbClr val="000000"/>
                          </a:solidFill>
                          <a:latin typeface="Calibri"/>
                          <a:ea typeface="Calibri"/>
                          <a:cs typeface="Calibri"/>
                          <a:sym typeface="Calibri"/>
                        </a:rPr>
                        <a:t> </a:t>
                      </a:r>
                      <a:endParaRPr sz="1300" u="none" strike="noStrike" cap="none">
                        <a:latin typeface="Calibri"/>
                        <a:ea typeface="Calibri"/>
                        <a:cs typeface="Calibri"/>
                        <a:sym typeface="Calibri"/>
                      </a:endParaRPr>
                    </a:p>
                  </a:txBody>
                  <a:tcPr marL="68575" marR="685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300" u="none" strike="noStrike" cap="none">
                          <a:solidFill>
                            <a:srgbClr val="000000"/>
                          </a:solidFill>
                          <a:latin typeface="Calibri"/>
                          <a:ea typeface="Calibri"/>
                          <a:cs typeface="Calibri"/>
                          <a:sym typeface="Calibri"/>
                        </a:rPr>
                        <a:t> </a:t>
                      </a:r>
                      <a:endParaRPr sz="1300" u="none" strike="noStrike" cap="none">
                        <a:latin typeface="Calibri"/>
                        <a:ea typeface="Calibri"/>
                        <a:cs typeface="Calibri"/>
                        <a:sym typeface="Calibri"/>
                      </a:endParaRPr>
                    </a:p>
                  </a:txBody>
                  <a:tcPr marL="68575" marR="685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300" u="none" strike="noStrike" cap="none">
                          <a:solidFill>
                            <a:srgbClr val="000000"/>
                          </a:solidFill>
                          <a:latin typeface="Calibri"/>
                          <a:ea typeface="Calibri"/>
                          <a:cs typeface="Calibri"/>
                          <a:sym typeface="Calibri"/>
                        </a:rPr>
                        <a:t> </a:t>
                      </a:r>
                      <a:endParaRPr sz="1300" u="none" strike="noStrike" cap="none">
                        <a:latin typeface="Calibri"/>
                        <a:ea typeface="Calibri"/>
                        <a:cs typeface="Calibri"/>
                        <a:sym typeface="Calibri"/>
                      </a:endParaRPr>
                    </a:p>
                  </a:txBody>
                  <a:tcPr marL="63500" marR="63500" marT="63500" marB="635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602850">
                <a:tc>
                  <a:txBody>
                    <a:bodyPr/>
                    <a:lstStyle/>
                    <a:p>
                      <a:pPr marL="0" marR="0" lvl="0" indent="0" algn="ctr" rtl="0">
                        <a:lnSpc>
                          <a:spcPct val="115000"/>
                        </a:lnSpc>
                        <a:spcBef>
                          <a:spcPts val="0"/>
                        </a:spcBef>
                        <a:spcAft>
                          <a:spcPts val="0"/>
                        </a:spcAft>
                        <a:buNone/>
                      </a:pPr>
                      <a:r>
                        <a:rPr lang="en-US" sz="1300" b="1" u="none" strike="noStrike" cap="none">
                          <a:solidFill>
                            <a:srgbClr val="000000"/>
                          </a:solidFill>
                          <a:latin typeface="Calibri"/>
                          <a:ea typeface="Calibri"/>
                          <a:cs typeface="Calibri"/>
                          <a:sym typeface="Calibri"/>
                        </a:rPr>
                        <a:t>Blue</a:t>
                      </a:r>
                      <a:endParaRPr sz="1300" u="none" strike="noStrike" cap="none">
                        <a:latin typeface="Calibri"/>
                        <a:ea typeface="Calibri"/>
                        <a:cs typeface="Calibri"/>
                        <a:sym typeface="Calibri"/>
                      </a:endParaRPr>
                    </a:p>
                    <a:p>
                      <a:pPr marL="0" marR="0" lvl="0" indent="0" algn="ctr" rtl="0">
                        <a:lnSpc>
                          <a:spcPct val="115000"/>
                        </a:lnSpc>
                        <a:spcBef>
                          <a:spcPts val="0"/>
                        </a:spcBef>
                        <a:spcAft>
                          <a:spcPts val="0"/>
                        </a:spcAft>
                        <a:buNone/>
                      </a:pPr>
                      <a:r>
                        <a:rPr lang="en-US" sz="1300" b="1" u="none" strike="noStrike" cap="none">
                          <a:solidFill>
                            <a:srgbClr val="000000"/>
                          </a:solidFill>
                          <a:latin typeface="Calibri"/>
                          <a:ea typeface="Calibri"/>
                          <a:cs typeface="Calibri"/>
                          <a:sym typeface="Calibri"/>
                        </a:rPr>
                        <a:t>Pink</a:t>
                      </a:r>
                      <a:endParaRPr sz="1300" u="none" strike="noStrike" cap="none">
                        <a:latin typeface="Calibri"/>
                        <a:ea typeface="Calibri"/>
                        <a:cs typeface="Calibri"/>
                        <a:sym typeface="Calibri"/>
                      </a:endParaRPr>
                    </a:p>
                  </a:txBody>
                  <a:tcPr marL="63500" marR="63500" marT="63500" marB="635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300" u="none" strike="noStrike" cap="none">
                          <a:solidFill>
                            <a:srgbClr val="000000"/>
                          </a:solidFill>
                          <a:latin typeface="Calibri"/>
                          <a:ea typeface="Calibri"/>
                          <a:cs typeface="Calibri"/>
                          <a:sym typeface="Calibri"/>
                        </a:rPr>
                        <a:t> </a:t>
                      </a:r>
                      <a:endParaRPr sz="1300" u="none" strike="noStrike" cap="none">
                        <a:latin typeface="Calibri"/>
                        <a:ea typeface="Calibri"/>
                        <a:cs typeface="Calibri"/>
                        <a:sym typeface="Calibri"/>
                      </a:endParaRPr>
                    </a:p>
                  </a:txBody>
                  <a:tcPr marL="63500" marR="63500" marT="63500" marB="635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300" u="none" strike="noStrike" cap="none">
                          <a:solidFill>
                            <a:srgbClr val="000000"/>
                          </a:solidFill>
                          <a:latin typeface="Calibri"/>
                          <a:ea typeface="Calibri"/>
                          <a:cs typeface="Calibri"/>
                          <a:sym typeface="Calibri"/>
                        </a:rPr>
                        <a:t> </a:t>
                      </a:r>
                      <a:endParaRPr sz="1300" u="none" strike="noStrike" cap="none">
                        <a:latin typeface="Calibri"/>
                        <a:ea typeface="Calibri"/>
                        <a:cs typeface="Calibri"/>
                        <a:sym typeface="Calibri"/>
                      </a:endParaRPr>
                    </a:p>
                  </a:txBody>
                  <a:tcPr marL="68575" marR="685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300" u="none" strike="noStrike" cap="none">
                          <a:solidFill>
                            <a:srgbClr val="000000"/>
                          </a:solidFill>
                          <a:latin typeface="Calibri"/>
                          <a:ea typeface="Calibri"/>
                          <a:cs typeface="Calibri"/>
                          <a:sym typeface="Calibri"/>
                        </a:rPr>
                        <a:t> </a:t>
                      </a:r>
                      <a:endParaRPr sz="1300" u="none" strike="noStrike" cap="none">
                        <a:latin typeface="Calibri"/>
                        <a:ea typeface="Calibri"/>
                        <a:cs typeface="Calibri"/>
                        <a:sym typeface="Calibri"/>
                      </a:endParaRPr>
                    </a:p>
                  </a:txBody>
                  <a:tcPr marL="68575" marR="685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300" u="none" strike="noStrike" cap="none">
                          <a:solidFill>
                            <a:srgbClr val="000000"/>
                          </a:solidFill>
                          <a:latin typeface="Calibri"/>
                          <a:ea typeface="Calibri"/>
                          <a:cs typeface="Calibri"/>
                          <a:sym typeface="Calibri"/>
                        </a:rPr>
                        <a:t> </a:t>
                      </a:r>
                      <a:endParaRPr sz="1300" u="none" strike="noStrike" cap="none">
                        <a:latin typeface="Calibri"/>
                        <a:ea typeface="Calibri"/>
                        <a:cs typeface="Calibri"/>
                        <a:sym typeface="Calibri"/>
                      </a:endParaRPr>
                    </a:p>
                  </a:txBody>
                  <a:tcPr marL="63500" marR="63500" marT="63500" marB="635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300" u="none" strike="noStrike" cap="none">
                          <a:solidFill>
                            <a:srgbClr val="000000"/>
                          </a:solidFill>
                          <a:latin typeface="Calibri"/>
                          <a:ea typeface="Calibri"/>
                          <a:cs typeface="Calibri"/>
                          <a:sym typeface="Calibri"/>
                        </a:rPr>
                        <a:t> </a:t>
                      </a:r>
                      <a:endParaRPr sz="1300" u="none" strike="noStrike" cap="none">
                        <a:latin typeface="Calibri"/>
                        <a:ea typeface="Calibri"/>
                        <a:cs typeface="Calibri"/>
                        <a:sym typeface="Calibri"/>
                      </a:endParaRPr>
                    </a:p>
                  </a:txBody>
                  <a:tcPr marL="68575" marR="685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300" u="none" strike="noStrike" cap="none">
                          <a:solidFill>
                            <a:srgbClr val="000000"/>
                          </a:solidFill>
                          <a:latin typeface="Calibri"/>
                          <a:ea typeface="Calibri"/>
                          <a:cs typeface="Calibri"/>
                          <a:sym typeface="Calibri"/>
                        </a:rPr>
                        <a:t> </a:t>
                      </a:r>
                      <a:endParaRPr sz="1300" u="none" strike="noStrike" cap="none">
                        <a:latin typeface="Calibri"/>
                        <a:ea typeface="Calibri"/>
                        <a:cs typeface="Calibri"/>
                        <a:sym typeface="Calibri"/>
                      </a:endParaRPr>
                    </a:p>
                  </a:txBody>
                  <a:tcPr marL="68575" marR="685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300" u="none" strike="noStrike" cap="none">
                          <a:solidFill>
                            <a:srgbClr val="000000"/>
                          </a:solidFill>
                          <a:latin typeface="Calibri"/>
                          <a:ea typeface="Calibri"/>
                          <a:cs typeface="Calibri"/>
                          <a:sym typeface="Calibri"/>
                        </a:rPr>
                        <a:t> </a:t>
                      </a:r>
                      <a:endParaRPr sz="1300" u="none" strike="noStrike" cap="none">
                        <a:latin typeface="Calibri"/>
                        <a:ea typeface="Calibri"/>
                        <a:cs typeface="Calibri"/>
                        <a:sym typeface="Calibri"/>
                      </a:endParaRPr>
                    </a:p>
                  </a:txBody>
                  <a:tcPr marL="63500" marR="63500" marT="63500" marB="635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r h="459025">
                <a:tc>
                  <a:txBody>
                    <a:bodyPr/>
                    <a:lstStyle/>
                    <a:p>
                      <a:pPr marL="0" marR="0" lvl="0" indent="0" algn="ctr" rtl="0">
                        <a:lnSpc>
                          <a:spcPct val="115000"/>
                        </a:lnSpc>
                        <a:spcBef>
                          <a:spcPts val="0"/>
                        </a:spcBef>
                        <a:spcAft>
                          <a:spcPts val="0"/>
                        </a:spcAft>
                        <a:buNone/>
                      </a:pPr>
                      <a:r>
                        <a:rPr lang="en-US" sz="1300" b="1" u="none" strike="noStrike" cap="none">
                          <a:solidFill>
                            <a:srgbClr val="000000"/>
                          </a:solidFill>
                          <a:latin typeface="Calibri"/>
                          <a:ea typeface="Calibri"/>
                          <a:cs typeface="Calibri"/>
                          <a:sym typeface="Calibri"/>
                        </a:rPr>
                        <a:t>Orange</a:t>
                      </a:r>
                      <a:endParaRPr sz="1300" u="none" strike="noStrike" cap="none">
                        <a:latin typeface="Calibri"/>
                        <a:ea typeface="Calibri"/>
                        <a:cs typeface="Calibri"/>
                        <a:sym typeface="Calibri"/>
                      </a:endParaRPr>
                    </a:p>
                  </a:txBody>
                  <a:tcPr marL="63500" marR="63500" marT="63500" marB="635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300" u="none" strike="noStrike" cap="none">
                          <a:solidFill>
                            <a:srgbClr val="000000"/>
                          </a:solidFill>
                          <a:latin typeface="Calibri"/>
                          <a:ea typeface="Calibri"/>
                          <a:cs typeface="Calibri"/>
                          <a:sym typeface="Calibri"/>
                        </a:rPr>
                        <a:t> </a:t>
                      </a:r>
                      <a:endParaRPr sz="1300" u="none" strike="noStrike" cap="none">
                        <a:latin typeface="Calibri"/>
                        <a:ea typeface="Calibri"/>
                        <a:cs typeface="Calibri"/>
                        <a:sym typeface="Calibri"/>
                      </a:endParaRPr>
                    </a:p>
                  </a:txBody>
                  <a:tcPr marL="63500" marR="63500" marT="63500" marB="635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300" u="none" strike="noStrike" cap="none">
                          <a:solidFill>
                            <a:srgbClr val="000000"/>
                          </a:solidFill>
                          <a:latin typeface="Calibri"/>
                          <a:ea typeface="Calibri"/>
                          <a:cs typeface="Calibri"/>
                          <a:sym typeface="Calibri"/>
                        </a:rPr>
                        <a:t> </a:t>
                      </a:r>
                      <a:endParaRPr sz="1300" u="none" strike="noStrike" cap="none">
                        <a:latin typeface="Calibri"/>
                        <a:ea typeface="Calibri"/>
                        <a:cs typeface="Calibri"/>
                        <a:sym typeface="Calibri"/>
                      </a:endParaRPr>
                    </a:p>
                  </a:txBody>
                  <a:tcPr marL="68575" marR="685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300" u="none" strike="noStrike" cap="none">
                          <a:solidFill>
                            <a:srgbClr val="000000"/>
                          </a:solidFill>
                          <a:latin typeface="Calibri"/>
                          <a:ea typeface="Calibri"/>
                          <a:cs typeface="Calibri"/>
                          <a:sym typeface="Calibri"/>
                        </a:rPr>
                        <a:t> </a:t>
                      </a:r>
                      <a:endParaRPr sz="1300" u="none" strike="noStrike" cap="none">
                        <a:latin typeface="Calibri"/>
                        <a:ea typeface="Calibri"/>
                        <a:cs typeface="Calibri"/>
                        <a:sym typeface="Calibri"/>
                      </a:endParaRPr>
                    </a:p>
                  </a:txBody>
                  <a:tcPr marL="68575" marR="685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300" u="none" strike="noStrike" cap="none">
                          <a:solidFill>
                            <a:srgbClr val="000000"/>
                          </a:solidFill>
                          <a:latin typeface="Calibri"/>
                          <a:ea typeface="Calibri"/>
                          <a:cs typeface="Calibri"/>
                          <a:sym typeface="Calibri"/>
                        </a:rPr>
                        <a:t> </a:t>
                      </a:r>
                      <a:endParaRPr sz="1300" u="none" strike="noStrike" cap="none">
                        <a:latin typeface="Calibri"/>
                        <a:ea typeface="Calibri"/>
                        <a:cs typeface="Calibri"/>
                        <a:sym typeface="Calibri"/>
                      </a:endParaRPr>
                    </a:p>
                  </a:txBody>
                  <a:tcPr marL="63500" marR="63500" marT="63500" marB="635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300" u="none" strike="noStrike" cap="none">
                          <a:solidFill>
                            <a:srgbClr val="000000"/>
                          </a:solidFill>
                          <a:latin typeface="Calibri"/>
                          <a:ea typeface="Calibri"/>
                          <a:cs typeface="Calibri"/>
                          <a:sym typeface="Calibri"/>
                        </a:rPr>
                        <a:t> </a:t>
                      </a:r>
                      <a:endParaRPr sz="1300" u="none" strike="noStrike" cap="none">
                        <a:latin typeface="Calibri"/>
                        <a:ea typeface="Calibri"/>
                        <a:cs typeface="Calibri"/>
                        <a:sym typeface="Calibri"/>
                      </a:endParaRPr>
                    </a:p>
                  </a:txBody>
                  <a:tcPr marL="68575" marR="685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300" u="none" strike="noStrike" cap="none">
                          <a:solidFill>
                            <a:srgbClr val="000000"/>
                          </a:solidFill>
                          <a:latin typeface="Calibri"/>
                          <a:ea typeface="Calibri"/>
                          <a:cs typeface="Calibri"/>
                          <a:sym typeface="Calibri"/>
                        </a:rPr>
                        <a:t> </a:t>
                      </a:r>
                      <a:endParaRPr sz="1300" u="none" strike="noStrike" cap="none">
                        <a:latin typeface="Calibri"/>
                        <a:ea typeface="Calibri"/>
                        <a:cs typeface="Calibri"/>
                        <a:sym typeface="Calibri"/>
                      </a:endParaRPr>
                    </a:p>
                  </a:txBody>
                  <a:tcPr marL="68575" marR="685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300" u="none" strike="noStrike" cap="none">
                          <a:solidFill>
                            <a:srgbClr val="000000"/>
                          </a:solidFill>
                          <a:latin typeface="Calibri"/>
                          <a:ea typeface="Calibri"/>
                          <a:cs typeface="Calibri"/>
                          <a:sym typeface="Calibri"/>
                        </a:rPr>
                        <a:t> </a:t>
                      </a:r>
                      <a:endParaRPr sz="1300" u="none" strike="noStrike" cap="none">
                        <a:latin typeface="Calibri"/>
                        <a:ea typeface="Calibri"/>
                        <a:cs typeface="Calibri"/>
                        <a:sym typeface="Calibri"/>
                      </a:endParaRPr>
                    </a:p>
                  </a:txBody>
                  <a:tcPr marL="63500" marR="63500" marT="63500" marB="635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4"/>
                  </a:ext>
                </a:extLst>
              </a:tr>
              <a:tr h="459025">
                <a:tc>
                  <a:txBody>
                    <a:bodyPr/>
                    <a:lstStyle/>
                    <a:p>
                      <a:pPr marL="0" marR="0" lvl="0" indent="0" algn="ctr" rtl="0">
                        <a:lnSpc>
                          <a:spcPct val="115000"/>
                        </a:lnSpc>
                        <a:spcBef>
                          <a:spcPts val="0"/>
                        </a:spcBef>
                        <a:spcAft>
                          <a:spcPts val="0"/>
                        </a:spcAft>
                        <a:buNone/>
                      </a:pPr>
                      <a:r>
                        <a:rPr lang="en-US" sz="1300" b="1" u="none" strike="noStrike" cap="none">
                          <a:solidFill>
                            <a:srgbClr val="000000"/>
                          </a:solidFill>
                          <a:latin typeface="Calibri"/>
                          <a:ea typeface="Calibri"/>
                          <a:cs typeface="Calibri"/>
                          <a:sym typeface="Calibri"/>
                        </a:rPr>
                        <a:t>Yellow</a:t>
                      </a:r>
                      <a:endParaRPr sz="1300" u="none" strike="noStrike" cap="none">
                        <a:latin typeface="Calibri"/>
                        <a:ea typeface="Calibri"/>
                        <a:cs typeface="Calibri"/>
                        <a:sym typeface="Calibri"/>
                      </a:endParaRPr>
                    </a:p>
                  </a:txBody>
                  <a:tcPr marL="63500" marR="63500" marT="63500" marB="635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300" u="none" strike="noStrike" cap="none">
                          <a:solidFill>
                            <a:srgbClr val="000000"/>
                          </a:solidFill>
                          <a:latin typeface="Calibri"/>
                          <a:ea typeface="Calibri"/>
                          <a:cs typeface="Calibri"/>
                          <a:sym typeface="Calibri"/>
                        </a:rPr>
                        <a:t> </a:t>
                      </a:r>
                      <a:endParaRPr sz="1300" u="none" strike="noStrike" cap="none">
                        <a:latin typeface="Calibri"/>
                        <a:ea typeface="Calibri"/>
                        <a:cs typeface="Calibri"/>
                        <a:sym typeface="Calibri"/>
                      </a:endParaRPr>
                    </a:p>
                  </a:txBody>
                  <a:tcPr marL="63500" marR="63500" marT="63500" marB="635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300" u="none" strike="noStrike" cap="none">
                          <a:solidFill>
                            <a:srgbClr val="000000"/>
                          </a:solidFill>
                          <a:latin typeface="Calibri"/>
                          <a:ea typeface="Calibri"/>
                          <a:cs typeface="Calibri"/>
                          <a:sym typeface="Calibri"/>
                        </a:rPr>
                        <a:t> </a:t>
                      </a:r>
                      <a:endParaRPr sz="1300" u="none" strike="noStrike" cap="none">
                        <a:latin typeface="Calibri"/>
                        <a:ea typeface="Calibri"/>
                        <a:cs typeface="Calibri"/>
                        <a:sym typeface="Calibri"/>
                      </a:endParaRPr>
                    </a:p>
                  </a:txBody>
                  <a:tcPr marL="68575" marR="685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300" u="none" strike="noStrike" cap="none">
                          <a:solidFill>
                            <a:srgbClr val="000000"/>
                          </a:solidFill>
                          <a:latin typeface="Calibri"/>
                          <a:ea typeface="Calibri"/>
                          <a:cs typeface="Calibri"/>
                          <a:sym typeface="Calibri"/>
                        </a:rPr>
                        <a:t> </a:t>
                      </a:r>
                      <a:endParaRPr sz="1300" u="none" strike="noStrike" cap="none">
                        <a:latin typeface="Calibri"/>
                        <a:ea typeface="Calibri"/>
                        <a:cs typeface="Calibri"/>
                        <a:sym typeface="Calibri"/>
                      </a:endParaRPr>
                    </a:p>
                  </a:txBody>
                  <a:tcPr marL="68575" marR="685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300" u="none" strike="noStrike" cap="none">
                          <a:solidFill>
                            <a:srgbClr val="000000"/>
                          </a:solidFill>
                          <a:latin typeface="Calibri"/>
                          <a:ea typeface="Calibri"/>
                          <a:cs typeface="Calibri"/>
                          <a:sym typeface="Calibri"/>
                        </a:rPr>
                        <a:t> </a:t>
                      </a:r>
                      <a:endParaRPr sz="1300" u="none" strike="noStrike" cap="none">
                        <a:latin typeface="Calibri"/>
                        <a:ea typeface="Calibri"/>
                        <a:cs typeface="Calibri"/>
                        <a:sym typeface="Calibri"/>
                      </a:endParaRPr>
                    </a:p>
                  </a:txBody>
                  <a:tcPr marL="63500" marR="63500" marT="63500" marB="635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300" u="none" strike="noStrike" cap="none">
                          <a:solidFill>
                            <a:srgbClr val="000000"/>
                          </a:solidFill>
                          <a:latin typeface="Calibri"/>
                          <a:ea typeface="Calibri"/>
                          <a:cs typeface="Calibri"/>
                          <a:sym typeface="Calibri"/>
                        </a:rPr>
                        <a:t> </a:t>
                      </a:r>
                      <a:endParaRPr sz="1300" u="none" strike="noStrike" cap="none">
                        <a:latin typeface="Calibri"/>
                        <a:ea typeface="Calibri"/>
                        <a:cs typeface="Calibri"/>
                        <a:sym typeface="Calibri"/>
                      </a:endParaRPr>
                    </a:p>
                  </a:txBody>
                  <a:tcPr marL="68575" marR="685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300" u="none" strike="noStrike" cap="none">
                          <a:solidFill>
                            <a:srgbClr val="000000"/>
                          </a:solidFill>
                          <a:latin typeface="Calibri"/>
                          <a:ea typeface="Calibri"/>
                          <a:cs typeface="Calibri"/>
                          <a:sym typeface="Calibri"/>
                        </a:rPr>
                        <a:t> </a:t>
                      </a:r>
                      <a:endParaRPr sz="1300" u="none" strike="noStrike" cap="none">
                        <a:latin typeface="Calibri"/>
                        <a:ea typeface="Calibri"/>
                        <a:cs typeface="Calibri"/>
                        <a:sym typeface="Calibri"/>
                      </a:endParaRPr>
                    </a:p>
                  </a:txBody>
                  <a:tcPr marL="68575" marR="685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300" u="none" strike="noStrike" cap="none" dirty="0">
                          <a:solidFill>
                            <a:srgbClr val="000000"/>
                          </a:solidFill>
                          <a:latin typeface="Calibri"/>
                          <a:ea typeface="Calibri"/>
                          <a:cs typeface="Calibri"/>
                          <a:sym typeface="Calibri"/>
                        </a:rPr>
                        <a:t> </a:t>
                      </a:r>
                      <a:endParaRPr sz="1300" u="none" strike="noStrike" cap="none" dirty="0">
                        <a:latin typeface="Calibri"/>
                        <a:ea typeface="Calibri"/>
                        <a:cs typeface="Calibri"/>
                        <a:sym typeface="Calibri"/>
                      </a:endParaRPr>
                    </a:p>
                  </a:txBody>
                  <a:tcPr marL="63500" marR="63500" marT="63500" marB="635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3303407479"/>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60">
          <a:extLst>
            <a:ext uri="{FF2B5EF4-FFF2-40B4-BE49-F238E27FC236}">
              <a16:creationId xmlns:a16="http://schemas.microsoft.com/office/drawing/2014/main" id="{0D1CCF0E-482B-9A47-D58C-4B5AD11D7877}"/>
            </a:ext>
          </a:extLst>
        </p:cNvPr>
        <p:cNvGrpSpPr/>
        <p:nvPr/>
      </p:nvGrpSpPr>
      <p:grpSpPr>
        <a:xfrm>
          <a:off x="0" y="0"/>
          <a:ext cx="0" cy="0"/>
          <a:chOff x="0" y="0"/>
          <a:chExt cx="0" cy="0"/>
        </a:xfrm>
      </p:grpSpPr>
      <p:sp>
        <p:nvSpPr>
          <p:cNvPr id="362" name="Google Shape;362;p3">
            <a:extLst>
              <a:ext uri="{FF2B5EF4-FFF2-40B4-BE49-F238E27FC236}">
                <a16:creationId xmlns:a16="http://schemas.microsoft.com/office/drawing/2014/main" id="{C8BF168A-778C-7E8F-B7AF-D1F57E78CF3C}"/>
              </a:ext>
            </a:extLst>
          </p:cNvPr>
          <p:cNvSpPr txBox="1">
            <a:spLocks noGrp="1"/>
          </p:cNvSpPr>
          <p:nvPr>
            <p:ph type="title"/>
          </p:nvPr>
        </p:nvSpPr>
        <p:spPr>
          <a:xfrm>
            <a:off x="363538" y="330121"/>
            <a:ext cx="8416782" cy="602571"/>
          </a:xfrm>
          <a:prstGeom prst="rect">
            <a:avLst/>
          </a:prstGeom>
          <a:noFill/>
          <a:ln>
            <a:noFill/>
          </a:ln>
        </p:spPr>
        <p:txBody>
          <a:bodyPr spcFirstLastPara="1" wrap="square" lIns="68569" tIns="34275" rIns="68569" bIns="34275" anchor="b" anchorCtr="0">
            <a:spAutoFit/>
          </a:bodyPr>
          <a:lstStyle/>
          <a:p>
            <a:pPr>
              <a:buSzPts val="3400"/>
            </a:pPr>
            <a:r>
              <a:rPr lang="en-US" dirty="0"/>
              <a:t>TABLE 3: RESULTS ANALYSIS II</a:t>
            </a:r>
            <a:endParaRPr dirty="0"/>
          </a:p>
        </p:txBody>
      </p:sp>
      <p:graphicFrame>
        <p:nvGraphicFramePr>
          <p:cNvPr id="4" name="Google Shape;349;p54">
            <a:extLst>
              <a:ext uri="{FF2B5EF4-FFF2-40B4-BE49-F238E27FC236}">
                <a16:creationId xmlns:a16="http://schemas.microsoft.com/office/drawing/2014/main" id="{EBDA15B0-050F-1844-E79A-005EAD637E72}"/>
              </a:ext>
            </a:extLst>
          </p:cNvPr>
          <p:cNvGraphicFramePr/>
          <p:nvPr>
            <p:extLst>
              <p:ext uri="{D42A27DB-BD31-4B8C-83A1-F6EECF244321}">
                <p14:modId xmlns:p14="http://schemas.microsoft.com/office/powerpoint/2010/main" val="3626810833"/>
              </p:ext>
            </p:extLst>
          </p:nvPr>
        </p:nvGraphicFramePr>
        <p:xfrm>
          <a:off x="509803" y="1080034"/>
          <a:ext cx="7911600" cy="3008228"/>
        </p:xfrm>
        <a:graphic>
          <a:graphicData uri="http://schemas.openxmlformats.org/drawingml/2006/table">
            <a:tbl>
              <a:tblPr firstRow="1">
                <a:noFill/>
                <a:tableStyleId>{00FDFAA8-855D-4C16-94CC-74881A9299A7}</a:tableStyleId>
              </a:tblPr>
              <a:tblGrid>
                <a:gridCol w="988950">
                  <a:extLst>
                    <a:ext uri="{9D8B030D-6E8A-4147-A177-3AD203B41FA5}">
                      <a16:colId xmlns:a16="http://schemas.microsoft.com/office/drawing/2014/main" val="20000"/>
                    </a:ext>
                  </a:extLst>
                </a:gridCol>
                <a:gridCol w="988950">
                  <a:extLst>
                    <a:ext uri="{9D8B030D-6E8A-4147-A177-3AD203B41FA5}">
                      <a16:colId xmlns:a16="http://schemas.microsoft.com/office/drawing/2014/main" val="20001"/>
                    </a:ext>
                  </a:extLst>
                </a:gridCol>
                <a:gridCol w="988950">
                  <a:extLst>
                    <a:ext uri="{9D8B030D-6E8A-4147-A177-3AD203B41FA5}">
                      <a16:colId xmlns:a16="http://schemas.microsoft.com/office/drawing/2014/main" val="20002"/>
                    </a:ext>
                  </a:extLst>
                </a:gridCol>
                <a:gridCol w="988950">
                  <a:extLst>
                    <a:ext uri="{9D8B030D-6E8A-4147-A177-3AD203B41FA5}">
                      <a16:colId xmlns:a16="http://schemas.microsoft.com/office/drawing/2014/main" val="20003"/>
                    </a:ext>
                  </a:extLst>
                </a:gridCol>
                <a:gridCol w="988950">
                  <a:extLst>
                    <a:ext uri="{9D8B030D-6E8A-4147-A177-3AD203B41FA5}">
                      <a16:colId xmlns:a16="http://schemas.microsoft.com/office/drawing/2014/main" val="20004"/>
                    </a:ext>
                  </a:extLst>
                </a:gridCol>
                <a:gridCol w="988950">
                  <a:extLst>
                    <a:ext uri="{9D8B030D-6E8A-4147-A177-3AD203B41FA5}">
                      <a16:colId xmlns:a16="http://schemas.microsoft.com/office/drawing/2014/main" val="20005"/>
                    </a:ext>
                  </a:extLst>
                </a:gridCol>
                <a:gridCol w="988950">
                  <a:extLst>
                    <a:ext uri="{9D8B030D-6E8A-4147-A177-3AD203B41FA5}">
                      <a16:colId xmlns:a16="http://schemas.microsoft.com/office/drawing/2014/main" val="20006"/>
                    </a:ext>
                  </a:extLst>
                </a:gridCol>
                <a:gridCol w="988950">
                  <a:extLst>
                    <a:ext uri="{9D8B030D-6E8A-4147-A177-3AD203B41FA5}">
                      <a16:colId xmlns:a16="http://schemas.microsoft.com/office/drawing/2014/main" val="20007"/>
                    </a:ext>
                  </a:extLst>
                </a:gridCol>
              </a:tblGrid>
              <a:tr h="459025">
                <a:tc>
                  <a:txBody>
                    <a:bodyPr/>
                    <a:lstStyle/>
                    <a:p>
                      <a:pPr marL="0" marR="0" lvl="0" indent="0" algn="ctr" rtl="0">
                        <a:lnSpc>
                          <a:spcPct val="115000"/>
                        </a:lnSpc>
                        <a:spcBef>
                          <a:spcPts val="0"/>
                        </a:spcBef>
                        <a:spcAft>
                          <a:spcPts val="0"/>
                        </a:spcAft>
                        <a:buNone/>
                      </a:pPr>
                      <a:r>
                        <a:rPr lang="en-US" sz="1300" b="1" u="none" strike="noStrike" cap="none">
                          <a:solidFill>
                            <a:srgbClr val="000000"/>
                          </a:solidFill>
                          <a:latin typeface="Calibri"/>
                          <a:ea typeface="Calibri"/>
                          <a:cs typeface="Calibri"/>
                          <a:sym typeface="Calibri"/>
                        </a:rPr>
                        <a:t>Tube </a:t>
                      </a:r>
                      <a:endParaRPr sz="1300" u="none" strike="noStrike" cap="none">
                        <a:latin typeface="Calibri"/>
                        <a:ea typeface="Calibri"/>
                        <a:cs typeface="Calibri"/>
                        <a:sym typeface="Calibri"/>
                      </a:endParaRPr>
                    </a:p>
                  </a:txBody>
                  <a:tcPr marL="63500" marR="63500" marT="63500" marB="635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300" b="1" u="none" strike="noStrike" cap="none">
                          <a:solidFill>
                            <a:srgbClr val="7030A0"/>
                          </a:solidFill>
                          <a:latin typeface="Calibri"/>
                          <a:ea typeface="Calibri"/>
                          <a:cs typeface="Calibri"/>
                          <a:sym typeface="Calibri"/>
                        </a:rPr>
                        <a:t>P </a:t>
                      </a:r>
                      <a:endParaRPr sz="1300" u="none" strike="noStrike" cap="none">
                        <a:solidFill>
                          <a:srgbClr val="7030A0"/>
                        </a:solidFill>
                        <a:latin typeface="Calibri"/>
                        <a:ea typeface="Calibri"/>
                        <a:cs typeface="Calibri"/>
                        <a:sym typeface="Calibri"/>
                      </a:endParaRPr>
                    </a:p>
                  </a:txBody>
                  <a:tcPr marL="63500" marR="63500" marT="63500" marB="635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300" b="1" u="none" strike="noStrike" cap="none">
                          <a:solidFill>
                            <a:srgbClr val="000000"/>
                          </a:solidFill>
                          <a:latin typeface="Calibri"/>
                          <a:ea typeface="Calibri"/>
                          <a:cs typeface="Calibri"/>
                          <a:sym typeface="Calibri"/>
                        </a:rPr>
                        <a:t>Q</a:t>
                      </a:r>
                      <a:endParaRPr sz="1300" u="none" strike="noStrike" cap="none">
                        <a:latin typeface="Calibri"/>
                        <a:ea typeface="Calibri"/>
                        <a:cs typeface="Calibri"/>
                        <a:sym typeface="Calibri"/>
                      </a:endParaRPr>
                    </a:p>
                  </a:txBody>
                  <a:tcPr marL="68575" marR="685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300" b="1" u="none" strike="noStrike" cap="none">
                          <a:solidFill>
                            <a:srgbClr val="000000"/>
                          </a:solidFill>
                          <a:latin typeface="Calibri"/>
                          <a:ea typeface="Calibri"/>
                          <a:cs typeface="Calibri"/>
                          <a:sym typeface="Calibri"/>
                        </a:rPr>
                        <a:t>R</a:t>
                      </a:r>
                      <a:endParaRPr sz="1300" u="none" strike="noStrike" cap="none">
                        <a:latin typeface="Calibri"/>
                        <a:ea typeface="Calibri"/>
                        <a:cs typeface="Calibri"/>
                        <a:sym typeface="Calibri"/>
                      </a:endParaRPr>
                    </a:p>
                  </a:txBody>
                  <a:tcPr marL="68575" marR="685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300" b="1" u="none" strike="noStrike" cap="none">
                          <a:solidFill>
                            <a:srgbClr val="0070C0"/>
                          </a:solidFill>
                          <a:latin typeface="Calibri"/>
                          <a:ea typeface="Calibri"/>
                          <a:cs typeface="Calibri"/>
                          <a:sym typeface="Calibri"/>
                        </a:rPr>
                        <a:t>S </a:t>
                      </a:r>
                      <a:endParaRPr sz="1300" u="none" strike="noStrike" cap="none">
                        <a:latin typeface="Calibri"/>
                        <a:ea typeface="Calibri"/>
                        <a:cs typeface="Calibri"/>
                        <a:sym typeface="Calibri"/>
                      </a:endParaRPr>
                    </a:p>
                  </a:txBody>
                  <a:tcPr marL="63500" marR="63500" marT="63500" marB="635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300" b="1" u="none" strike="noStrike" cap="none">
                          <a:solidFill>
                            <a:srgbClr val="000000"/>
                          </a:solidFill>
                          <a:latin typeface="Calibri"/>
                          <a:ea typeface="Calibri"/>
                          <a:cs typeface="Calibri"/>
                          <a:sym typeface="Calibri"/>
                        </a:rPr>
                        <a:t>T</a:t>
                      </a:r>
                      <a:endParaRPr sz="1300" u="none" strike="noStrike" cap="none">
                        <a:latin typeface="Calibri"/>
                        <a:ea typeface="Calibri"/>
                        <a:cs typeface="Calibri"/>
                        <a:sym typeface="Calibri"/>
                      </a:endParaRPr>
                    </a:p>
                  </a:txBody>
                  <a:tcPr marL="68575" marR="685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300" b="1" u="none" strike="noStrike" cap="none">
                          <a:solidFill>
                            <a:srgbClr val="000000"/>
                          </a:solidFill>
                          <a:latin typeface="Calibri"/>
                          <a:ea typeface="Calibri"/>
                          <a:cs typeface="Calibri"/>
                          <a:sym typeface="Calibri"/>
                        </a:rPr>
                        <a:t>U</a:t>
                      </a:r>
                      <a:endParaRPr sz="1300" u="none" strike="noStrike" cap="none">
                        <a:latin typeface="Calibri"/>
                        <a:ea typeface="Calibri"/>
                        <a:cs typeface="Calibri"/>
                        <a:sym typeface="Calibri"/>
                      </a:endParaRPr>
                    </a:p>
                  </a:txBody>
                  <a:tcPr marL="68575" marR="685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300" b="1" u="none" strike="noStrike" cap="none">
                          <a:solidFill>
                            <a:srgbClr val="FF0000"/>
                          </a:solidFill>
                          <a:latin typeface="Calibri"/>
                          <a:ea typeface="Calibri"/>
                          <a:cs typeface="Calibri"/>
                          <a:sym typeface="Calibri"/>
                        </a:rPr>
                        <a:t>V</a:t>
                      </a:r>
                      <a:endParaRPr sz="1300" u="none" strike="noStrike" cap="none">
                        <a:latin typeface="Calibri"/>
                        <a:ea typeface="Calibri"/>
                        <a:cs typeface="Calibri"/>
                        <a:sym typeface="Calibri"/>
                      </a:endParaRPr>
                    </a:p>
                  </a:txBody>
                  <a:tcPr marL="63500" marR="63500" marT="63500" marB="635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r h="540475">
                <a:tc>
                  <a:txBody>
                    <a:bodyPr/>
                    <a:lstStyle/>
                    <a:p>
                      <a:pPr marL="0" marR="0" lvl="0" indent="0" algn="ctr" rtl="0">
                        <a:lnSpc>
                          <a:spcPct val="115000"/>
                        </a:lnSpc>
                        <a:spcBef>
                          <a:spcPts val="0"/>
                        </a:spcBef>
                        <a:spcAft>
                          <a:spcPts val="0"/>
                        </a:spcAft>
                        <a:buNone/>
                      </a:pPr>
                      <a:r>
                        <a:rPr lang="en-US" sz="1300" b="1" u="none" strike="noStrike" cap="none">
                          <a:solidFill>
                            <a:srgbClr val="000000"/>
                          </a:solidFill>
                          <a:latin typeface="Calibri"/>
                          <a:ea typeface="Calibri"/>
                          <a:cs typeface="Calibri"/>
                          <a:sym typeface="Calibri"/>
                        </a:rPr>
                        <a:t>Color  </a:t>
                      </a:r>
                      <a:endParaRPr sz="1300" u="none" strike="noStrike" cap="none">
                        <a:latin typeface="Calibri"/>
                        <a:ea typeface="Calibri"/>
                        <a:cs typeface="Calibri"/>
                        <a:sym typeface="Calibri"/>
                      </a:endParaRPr>
                    </a:p>
                    <a:p>
                      <a:pPr marL="0" marR="0" lvl="0" indent="0" algn="ctr" rtl="0">
                        <a:lnSpc>
                          <a:spcPct val="115000"/>
                        </a:lnSpc>
                        <a:spcBef>
                          <a:spcPts val="0"/>
                        </a:spcBef>
                        <a:spcAft>
                          <a:spcPts val="0"/>
                        </a:spcAft>
                        <a:buNone/>
                      </a:pPr>
                      <a:r>
                        <a:rPr lang="en-US" sz="1300" b="1" u="none" strike="noStrike" cap="none">
                          <a:solidFill>
                            <a:srgbClr val="000000"/>
                          </a:solidFill>
                          <a:latin typeface="Calibri"/>
                          <a:ea typeface="Calibri"/>
                          <a:cs typeface="Calibri"/>
                          <a:sym typeface="Calibri"/>
                        </a:rPr>
                        <a:t>Band</a:t>
                      </a:r>
                      <a:endParaRPr sz="1300" u="none" strike="noStrike" cap="none">
                        <a:latin typeface="Calibri"/>
                        <a:ea typeface="Calibri"/>
                        <a:cs typeface="Calibri"/>
                        <a:sym typeface="Calibri"/>
                      </a:endParaRPr>
                    </a:p>
                  </a:txBody>
                  <a:tcPr marL="63500" marR="63500" marT="63500" marB="635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300" b="1" u="none" strike="noStrike" cap="none" dirty="0">
                          <a:solidFill>
                            <a:srgbClr val="7030A0"/>
                          </a:solidFill>
                          <a:latin typeface="Calibri"/>
                          <a:ea typeface="Calibri"/>
                          <a:cs typeface="Calibri"/>
                          <a:sym typeface="Calibri"/>
                        </a:rPr>
                        <a:t>Tom </a:t>
                      </a:r>
                      <a:endParaRPr sz="1300" u="none" strike="noStrike" cap="none" dirty="0">
                        <a:solidFill>
                          <a:srgbClr val="7030A0"/>
                        </a:solidFill>
                        <a:latin typeface="Calibri"/>
                        <a:ea typeface="Calibri"/>
                        <a:cs typeface="Calibri"/>
                        <a:sym typeface="Calibri"/>
                      </a:endParaRPr>
                    </a:p>
                    <a:p>
                      <a:pPr marL="0" marR="0" lvl="0" indent="0" algn="ctr" rtl="0">
                        <a:lnSpc>
                          <a:spcPct val="115000"/>
                        </a:lnSpc>
                        <a:spcBef>
                          <a:spcPts val="10"/>
                        </a:spcBef>
                        <a:spcAft>
                          <a:spcPts val="0"/>
                        </a:spcAft>
                        <a:buNone/>
                      </a:pPr>
                      <a:r>
                        <a:rPr lang="en-US" sz="1300" b="1" u="none" strike="noStrike" cap="none" dirty="0">
                          <a:solidFill>
                            <a:srgbClr val="7030A0"/>
                          </a:solidFill>
                          <a:latin typeface="Calibri"/>
                          <a:ea typeface="Calibri"/>
                          <a:cs typeface="Calibri"/>
                          <a:sym typeface="Calibri"/>
                        </a:rPr>
                        <a:t>Dad #1</a:t>
                      </a:r>
                      <a:endParaRPr sz="1300" u="none" strike="noStrike" cap="none" dirty="0">
                        <a:solidFill>
                          <a:srgbClr val="7030A0"/>
                        </a:solidFill>
                        <a:latin typeface="Calibri"/>
                        <a:ea typeface="Calibri"/>
                        <a:cs typeface="Calibri"/>
                        <a:sym typeface="Calibri"/>
                      </a:endParaRPr>
                    </a:p>
                  </a:txBody>
                  <a:tcPr marL="63500" marR="63500" marT="63500" marB="635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300" b="1" u="none" strike="noStrike" cap="none">
                          <a:solidFill>
                            <a:srgbClr val="000000"/>
                          </a:solidFill>
                          <a:latin typeface="Calibri"/>
                          <a:ea typeface="Calibri"/>
                          <a:cs typeface="Calibri"/>
                          <a:sym typeface="Calibri"/>
                        </a:rPr>
                        <a:t>Cream</a:t>
                      </a:r>
                      <a:endParaRPr sz="1300" u="none" strike="noStrike" cap="none">
                        <a:latin typeface="Calibri"/>
                        <a:ea typeface="Calibri"/>
                        <a:cs typeface="Calibri"/>
                        <a:sym typeface="Calibri"/>
                      </a:endParaRPr>
                    </a:p>
                    <a:p>
                      <a:pPr marL="0" marR="0" lvl="0" indent="0" algn="ctr" rtl="0">
                        <a:lnSpc>
                          <a:spcPct val="115000"/>
                        </a:lnSpc>
                        <a:spcBef>
                          <a:spcPts val="0"/>
                        </a:spcBef>
                        <a:spcAft>
                          <a:spcPts val="0"/>
                        </a:spcAft>
                        <a:buNone/>
                      </a:pPr>
                      <a:r>
                        <a:rPr lang="en-US" sz="1300" b="1" u="none" strike="noStrike" cap="none">
                          <a:solidFill>
                            <a:srgbClr val="000000"/>
                          </a:solidFill>
                          <a:latin typeface="Calibri"/>
                          <a:ea typeface="Calibri"/>
                          <a:cs typeface="Calibri"/>
                          <a:sym typeface="Calibri"/>
                        </a:rPr>
                        <a:t>Kitten 1</a:t>
                      </a:r>
                      <a:endParaRPr sz="1300" u="none" strike="noStrike" cap="none">
                        <a:latin typeface="Calibri"/>
                        <a:ea typeface="Calibri"/>
                        <a:cs typeface="Calibri"/>
                        <a:sym typeface="Calibri"/>
                      </a:endParaRPr>
                    </a:p>
                  </a:txBody>
                  <a:tcPr marL="68575" marR="685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300" b="1" u="none" strike="noStrike" cap="none">
                          <a:solidFill>
                            <a:srgbClr val="000000"/>
                          </a:solidFill>
                          <a:latin typeface="Calibri"/>
                          <a:ea typeface="Calibri"/>
                          <a:cs typeface="Calibri"/>
                          <a:sym typeface="Calibri"/>
                        </a:rPr>
                        <a:t>Molasses</a:t>
                      </a:r>
                      <a:endParaRPr sz="1300" u="none" strike="noStrike" cap="none">
                        <a:latin typeface="Calibri"/>
                        <a:ea typeface="Calibri"/>
                        <a:cs typeface="Calibri"/>
                        <a:sym typeface="Calibri"/>
                      </a:endParaRPr>
                    </a:p>
                    <a:p>
                      <a:pPr marL="0" marR="0" lvl="0" indent="0" algn="ctr" rtl="0">
                        <a:lnSpc>
                          <a:spcPct val="115000"/>
                        </a:lnSpc>
                        <a:spcBef>
                          <a:spcPts val="0"/>
                        </a:spcBef>
                        <a:spcAft>
                          <a:spcPts val="0"/>
                        </a:spcAft>
                        <a:buNone/>
                      </a:pPr>
                      <a:r>
                        <a:rPr lang="en-US" sz="1300" b="1" u="none" strike="noStrike" cap="none">
                          <a:solidFill>
                            <a:srgbClr val="000000"/>
                          </a:solidFill>
                          <a:latin typeface="Calibri"/>
                          <a:ea typeface="Calibri"/>
                          <a:cs typeface="Calibri"/>
                          <a:sym typeface="Calibri"/>
                        </a:rPr>
                        <a:t>Kitten 2</a:t>
                      </a:r>
                      <a:endParaRPr sz="1300" u="none" strike="noStrike" cap="none">
                        <a:latin typeface="Calibri"/>
                        <a:ea typeface="Calibri"/>
                        <a:cs typeface="Calibri"/>
                        <a:sym typeface="Calibri"/>
                      </a:endParaRPr>
                    </a:p>
                  </a:txBody>
                  <a:tcPr marL="68575" marR="685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300" b="1" u="none" strike="noStrike" cap="none">
                          <a:solidFill>
                            <a:srgbClr val="0070C0"/>
                          </a:solidFill>
                          <a:latin typeface="Calibri"/>
                          <a:ea typeface="Calibri"/>
                          <a:cs typeface="Calibri"/>
                          <a:sym typeface="Calibri"/>
                        </a:rPr>
                        <a:t>Honey </a:t>
                      </a:r>
                      <a:endParaRPr sz="1300" u="none" strike="noStrike" cap="none">
                        <a:latin typeface="Calibri"/>
                        <a:ea typeface="Calibri"/>
                        <a:cs typeface="Calibri"/>
                        <a:sym typeface="Calibri"/>
                      </a:endParaRPr>
                    </a:p>
                    <a:p>
                      <a:pPr marL="0" marR="0" lvl="0" indent="0" algn="ctr" rtl="0">
                        <a:lnSpc>
                          <a:spcPct val="115000"/>
                        </a:lnSpc>
                        <a:spcBef>
                          <a:spcPts val="10"/>
                        </a:spcBef>
                        <a:spcAft>
                          <a:spcPts val="0"/>
                        </a:spcAft>
                        <a:buNone/>
                      </a:pPr>
                      <a:r>
                        <a:rPr lang="en-US" sz="1300" b="1" u="none" strike="noStrike" cap="none">
                          <a:solidFill>
                            <a:srgbClr val="0070C0"/>
                          </a:solidFill>
                          <a:latin typeface="Calibri"/>
                          <a:ea typeface="Calibri"/>
                          <a:cs typeface="Calibri"/>
                          <a:sym typeface="Calibri"/>
                        </a:rPr>
                        <a:t>Mom</a:t>
                      </a:r>
                      <a:endParaRPr sz="1300" u="none" strike="noStrike" cap="none">
                        <a:latin typeface="Calibri"/>
                        <a:ea typeface="Calibri"/>
                        <a:cs typeface="Calibri"/>
                        <a:sym typeface="Calibri"/>
                      </a:endParaRPr>
                    </a:p>
                  </a:txBody>
                  <a:tcPr marL="63500" marR="63500" marT="63500" marB="635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300" b="1" u="none" strike="noStrike" cap="none">
                          <a:solidFill>
                            <a:srgbClr val="000000"/>
                          </a:solidFill>
                          <a:latin typeface="Calibri"/>
                          <a:ea typeface="Calibri"/>
                          <a:cs typeface="Calibri"/>
                          <a:sym typeface="Calibri"/>
                        </a:rPr>
                        <a:t>Ginger</a:t>
                      </a:r>
                      <a:endParaRPr sz="1300" u="none" strike="noStrike" cap="none">
                        <a:latin typeface="Calibri"/>
                        <a:ea typeface="Calibri"/>
                        <a:cs typeface="Calibri"/>
                        <a:sym typeface="Calibri"/>
                      </a:endParaRPr>
                    </a:p>
                    <a:p>
                      <a:pPr marL="0" marR="0" lvl="0" indent="0" algn="ctr" rtl="0">
                        <a:lnSpc>
                          <a:spcPct val="115000"/>
                        </a:lnSpc>
                        <a:spcBef>
                          <a:spcPts val="0"/>
                        </a:spcBef>
                        <a:spcAft>
                          <a:spcPts val="0"/>
                        </a:spcAft>
                        <a:buNone/>
                      </a:pPr>
                      <a:r>
                        <a:rPr lang="en-US" sz="1300" b="1" u="none" strike="noStrike" cap="none">
                          <a:solidFill>
                            <a:srgbClr val="000000"/>
                          </a:solidFill>
                          <a:latin typeface="Calibri"/>
                          <a:ea typeface="Calibri"/>
                          <a:cs typeface="Calibri"/>
                          <a:sym typeface="Calibri"/>
                        </a:rPr>
                        <a:t>Kitten 3</a:t>
                      </a:r>
                      <a:endParaRPr sz="1300" u="none" strike="noStrike" cap="none">
                        <a:latin typeface="Calibri"/>
                        <a:ea typeface="Calibri"/>
                        <a:cs typeface="Calibri"/>
                        <a:sym typeface="Calibri"/>
                      </a:endParaRPr>
                    </a:p>
                  </a:txBody>
                  <a:tcPr marL="68575" marR="685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300" b="1" u="none" strike="noStrike" cap="none">
                          <a:solidFill>
                            <a:srgbClr val="000000"/>
                          </a:solidFill>
                          <a:latin typeface="Calibri"/>
                          <a:ea typeface="Calibri"/>
                          <a:cs typeface="Calibri"/>
                          <a:sym typeface="Calibri"/>
                        </a:rPr>
                        <a:t>Sugar</a:t>
                      </a:r>
                      <a:endParaRPr sz="1300" u="none" strike="noStrike" cap="none">
                        <a:latin typeface="Calibri"/>
                        <a:ea typeface="Calibri"/>
                        <a:cs typeface="Calibri"/>
                        <a:sym typeface="Calibri"/>
                      </a:endParaRPr>
                    </a:p>
                    <a:p>
                      <a:pPr marL="0" marR="0" lvl="0" indent="0" algn="ctr" rtl="0">
                        <a:lnSpc>
                          <a:spcPct val="115000"/>
                        </a:lnSpc>
                        <a:spcBef>
                          <a:spcPts val="0"/>
                        </a:spcBef>
                        <a:spcAft>
                          <a:spcPts val="0"/>
                        </a:spcAft>
                        <a:buNone/>
                      </a:pPr>
                      <a:r>
                        <a:rPr lang="en-US" sz="1300" b="1" u="none" strike="noStrike" cap="none">
                          <a:solidFill>
                            <a:srgbClr val="000000"/>
                          </a:solidFill>
                          <a:latin typeface="Calibri"/>
                          <a:ea typeface="Calibri"/>
                          <a:cs typeface="Calibri"/>
                          <a:sym typeface="Calibri"/>
                        </a:rPr>
                        <a:t>Kitten 4</a:t>
                      </a:r>
                      <a:endParaRPr sz="1300" u="none" strike="noStrike" cap="none">
                        <a:latin typeface="Calibri"/>
                        <a:ea typeface="Calibri"/>
                        <a:cs typeface="Calibri"/>
                        <a:sym typeface="Calibri"/>
                      </a:endParaRPr>
                    </a:p>
                  </a:txBody>
                  <a:tcPr marL="68575" marR="685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300" b="1" u="none" strike="noStrike" cap="none">
                          <a:solidFill>
                            <a:srgbClr val="FF0000"/>
                          </a:solidFill>
                          <a:latin typeface="Calibri"/>
                          <a:ea typeface="Calibri"/>
                          <a:cs typeface="Calibri"/>
                          <a:sym typeface="Calibri"/>
                        </a:rPr>
                        <a:t>Butch </a:t>
                      </a:r>
                      <a:endParaRPr sz="1300" u="none" strike="noStrike" cap="none">
                        <a:latin typeface="Calibri"/>
                        <a:ea typeface="Calibri"/>
                        <a:cs typeface="Calibri"/>
                        <a:sym typeface="Calibri"/>
                      </a:endParaRPr>
                    </a:p>
                    <a:p>
                      <a:pPr marL="0" marR="0" lvl="0" indent="0" algn="ctr" rtl="0">
                        <a:lnSpc>
                          <a:spcPct val="115000"/>
                        </a:lnSpc>
                        <a:spcBef>
                          <a:spcPts val="0"/>
                        </a:spcBef>
                        <a:spcAft>
                          <a:spcPts val="0"/>
                        </a:spcAft>
                        <a:buNone/>
                      </a:pPr>
                      <a:r>
                        <a:rPr lang="en-US" sz="1300" b="1" u="none" strike="noStrike" cap="none">
                          <a:solidFill>
                            <a:srgbClr val="FF0000"/>
                          </a:solidFill>
                          <a:latin typeface="Calibri"/>
                          <a:ea typeface="Calibri"/>
                          <a:cs typeface="Calibri"/>
                          <a:sym typeface="Calibri"/>
                        </a:rPr>
                        <a:t>Dad #2</a:t>
                      </a:r>
                      <a:endParaRPr sz="1300" u="none" strike="noStrike" cap="none">
                        <a:latin typeface="Calibri"/>
                        <a:ea typeface="Calibri"/>
                        <a:cs typeface="Calibri"/>
                        <a:sym typeface="Calibri"/>
                      </a:endParaRPr>
                    </a:p>
                  </a:txBody>
                  <a:tcPr marL="63500" marR="63500" marT="63500" marB="635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459025">
                <a:tc>
                  <a:txBody>
                    <a:bodyPr/>
                    <a:lstStyle/>
                    <a:p>
                      <a:pPr marL="0" marR="0" lvl="0" indent="0" algn="ctr" rtl="0">
                        <a:lnSpc>
                          <a:spcPct val="115000"/>
                        </a:lnSpc>
                        <a:spcBef>
                          <a:spcPts val="0"/>
                        </a:spcBef>
                        <a:spcAft>
                          <a:spcPts val="0"/>
                        </a:spcAft>
                        <a:buNone/>
                      </a:pPr>
                      <a:r>
                        <a:rPr lang="en-US" sz="1300" b="1" u="none" strike="noStrike" cap="none">
                          <a:solidFill>
                            <a:srgbClr val="000000"/>
                          </a:solidFill>
                          <a:latin typeface="Calibri"/>
                          <a:ea typeface="Calibri"/>
                          <a:cs typeface="Calibri"/>
                          <a:sym typeface="Calibri"/>
                        </a:rPr>
                        <a:t>Blue</a:t>
                      </a:r>
                      <a:endParaRPr sz="1300" u="none" strike="noStrike" cap="none">
                        <a:latin typeface="Calibri"/>
                        <a:ea typeface="Calibri"/>
                        <a:cs typeface="Calibri"/>
                        <a:sym typeface="Calibri"/>
                      </a:endParaRPr>
                    </a:p>
                  </a:txBody>
                  <a:tcPr marL="63500" marR="63500" marT="63500" marB="635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300" u="none" strike="noStrike" cap="none">
                          <a:solidFill>
                            <a:srgbClr val="7030A0"/>
                          </a:solidFill>
                          <a:latin typeface="Calibri"/>
                          <a:ea typeface="Calibri"/>
                          <a:cs typeface="Calibri"/>
                          <a:sym typeface="Calibri"/>
                        </a:rPr>
                        <a:t>Blue </a:t>
                      </a:r>
                      <a:endParaRPr sz="1300" u="none" strike="noStrike" cap="none">
                        <a:solidFill>
                          <a:srgbClr val="7030A0"/>
                        </a:solidFill>
                        <a:latin typeface="Calibri"/>
                        <a:ea typeface="Calibri"/>
                        <a:cs typeface="Calibri"/>
                        <a:sym typeface="Calibri"/>
                      </a:endParaRPr>
                    </a:p>
                  </a:txBody>
                  <a:tcPr marL="63500" marR="63500" marT="63500" marB="635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300" u="none" strike="noStrike" cap="none">
                          <a:solidFill>
                            <a:srgbClr val="000000"/>
                          </a:solidFill>
                          <a:latin typeface="Calibri"/>
                          <a:ea typeface="Calibri"/>
                          <a:cs typeface="Calibri"/>
                          <a:sym typeface="Calibri"/>
                        </a:rPr>
                        <a:t> Blue</a:t>
                      </a:r>
                      <a:endParaRPr sz="1300" u="none" strike="noStrike" cap="none">
                        <a:latin typeface="Calibri"/>
                        <a:ea typeface="Calibri"/>
                        <a:cs typeface="Calibri"/>
                        <a:sym typeface="Calibri"/>
                      </a:endParaRPr>
                    </a:p>
                  </a:txBody>
                  <a:tcPr marL="68575" marR="685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300" u="none" strike="noStrike" cap="none">
                          <a:solidFill>
                            <a:srgbClr val="000000"/>
                          </a:solidFill>
                          <a:latin typeface="Calibri"/>
                          <a:ea typeface="Calibri"/>
                          <a:cs typeface="Calibri"/>
                          <a:sym typeface="Calibri"/>
                        </a:rPr>
                        <a:t>Blue</a:t>
                      </a:r>
                      <a:endParaRPr sz="1300" u="none" strike="noStrike" cap="none">
                        <a:latin typeface="Calibri"/>
                        <a:ea typeface="Calibri"/>
                        <a:cs typeface="Calibri"/>
                        <a:sym typeface="Calibri"/>
                      </a:endParaRPr>
                    </a:p>
                  </a:txBody>
                  <a:tcPr marL="68575" marR="685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300" u="none" strike="noStrike" cap="none">
                          <a:solidFill>
                            <a:srgbClr val="0070C0"/>
                          </a:solidFill>
                          <a:latin typeface="Calibri"/>
                          <a:ea typeface="Calibri"/>
                          <a:cs typeface="Calibri"/>
                          <a:sym typeface="Calibri"/>
                        </a:rPr>
                        <a:t>Blue</a:t>
                      </a:r>
                      <a:endParaRPr sz="1300" u="none" strike="noStrike" cap="none">
                        <a:solidFill>
                          <a:srgbClr val="0070C0"/>
                        </a:solidFill>
                        <a:latin typeface="Calibri"/>
                        <a:ea typeface="Calibri"/>
                        <a:cs typeface="Calibri"/>
                        <a:sym typeface="Calibri"/>
                      </a:endParaRPr>
                    </a:p>
                  </a:txBody>
                  <a:tcPr marL="63500" marR="63500" marT="63500" marB="635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300" u="none" strike="noStrike" cap="none">
                          <a:solidFill>
                            <a:srgbClr val="000000"/>
                          </a:solidFill>
                          <a:latin typeface="Calibri"/>
                          <a:ea typeface="Calibri"/>
                          <a:cs typeface="Calibri"/>
                          <a:sym typeface="Calibri"/>
                        </a:rPr>
                        <a:t> </a:t>
                      </a:r>
                      <a:endParaRPr sz="1300" u="none" strike="noStrike" cap="none">
                        <a:latin typeface="Calibri"/>
                        <a:ea typeface="Calibri"/>
                        <a:cs typeface="Calibri"/>
                        <a:sym typeface="Calibri"/>
                      </a:endParaRPr>
                    </a:p>
                  </a:txBody>
                  <a:tcPr marL="68575" marR="685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300" u="none" strike="noStrike" cap="none">
                          <a:solidFill>
                            <a:srgbClr val="000000"/>
                          </a:solidFill>
                          <a:latin typeface="Calibri"/>
                          <a:ea typeface="Calibri"/>
                          <a:cs typeface="Calibri"/>
                          <a:sym typeface="Calibri"/>
                        </a:rPr>
                        <a:t> </a:t>
                      </a:r>
                      <a:endParaRPr sz="1300" u="none" strike="noStrike" cap="none">
                        <a:latin typeface="Calibri"/>
                        <a:ea typeface="Calibri"/>
                        <a:cs typeface="Calibri"/>
                        <a:sym typeface="Calibri"/>
                      </a:endParaRPr>
                    </a:p>
                  </a:txBody>
                  <a:tcPr marL="68575" marR="685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300" u="none" strike="noStrike" cap="none">
                          <a:solidFill>
                            <a:srgbClr val="000000"/>
                          </a:solidFill>
                          <a:latin typeface="Calibri"/>
                          <a:ea typeface="Calibri"/>
                          <a:cs typeface="Calibri"/>
                          <a:sym typeface="Calibri"/>
                        </a:rPr>
                        <a:t> </a:t>
                      </a:r>
                      <a:endParaRPr sz="1300" u="none" strike="noStrike" cap="none">
                        <a:latin typeface="Calibri"/>
                        <a:ea typeface="Calibri"/>
                        <a:cs typeface="Calibri"/>
                        <a:sym typeface="Calibri"/>
                      </a:endParaRPr>
                    </a:p>
                  </a:txBody>
                  <a:tcPr marL="63500" marR="63500" marT="63500" marB="635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602850">
                <a:tc>
                  <a:txBody>
                    <a:bodyPr/>
                    <a:lstStyle/>
                    <a:p>
                      <a:pPr marL="0" marR="0" lvl="0" indent="0" algn="ctr" rtl="0">
                        <a:lnSpc>
                          <a:spcPct val="115000"/>
                        </a:lnSpc>
                        <a:spcBef>
                          <a:spcPts val="0"/>
                        </a:spcBef>
                        <a:spcAft>
                          <a:spcPts val="0"/>
                        </a:spcAft>
                        <a:buNone/>
                      </a:pPr>
                      <a:r>
                        <a:rPr lang="en-US" sz="1300" b="1" u="none" strike="noStrike" cap="none">
                          <a:solidFill>
                            <a:srgbClr val="000000"/>
                          </a:solidFill>
                          <a:latin typeface="Calibri"/>
                          <a:ea typeface="Calibri"/>
                          <a:cs typeface="Calibri"/>
                          <a:sym typeface="Calibri"/>
                        </a:rPr>
                        <a:t>Blue</a:t>
                      </a:r>
                      <a:endParaRPr sz="1300" u="none" strike="noStrike" cap="none">
                        <a:latin typeface="Calibri"/>
                        <a:ea typeface="Calibri"/>
                        <a:cs typeface="Calibri"/>
                        <a:sym typeface="Calibri"/>
                      </a:endParaRPr>
                    </a:p>
                    <a:p>
                      <a:pPr marL="0" marR="0" lvl="0" indent="0" algn="ctr" rtl="0">
                        <a:lnSpc>
                          <a:spcPct val="115000"/>
                        </a:lnSpc>
                        <a:spcBef>
                          <a:spcPts val="0"/>
                        </a:spcBef>
                        <a:spcAft>
                          <a:spcPts val="0"/>
                        </a:spcAft>
                        <a:buNone/>
                      </a:pPr>
                      <a:r>
                        <a:rPr lang="en-US" sz="1300" b="1" u="none" strike="noStrike" cap="none">
                          <a:solidFill>
                            <a:srgbClr val="000000"/>
                          </a:solidFill>
                          <a:latin typeface="Calibri"/>
                          <a:ea typeface="Calibri"/>
                          <a:cs typeface="Calibri"/>
                          <a:sym typeface="Calibri"/>
                        </a:rPr>
                        <a:t>Pink</a:t>
                      </a:r>
                      <a:endParaRPr sz="1300" u="none" strike="noStrike" cap="none">
                        <a:latin typeface="Calibri"/>
                        <a:ea typeface="Calibri"/>
                        <a:cs typeface="Calibri"/>
                        <a:sym typeface="Calibri"/>
                      </a:endParaRPr>
                    </a:p>
                  </a:txBody>
                  <a:tcPr marL="63500" marR="63500" marT="63500" marB="635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endParaRPr sz="1300" u="none" strike="noStrike" cap="none">
                        <a:solidFill>
                          <a:srgbClr val="7030A0"/>
                        </a:solidFill>
                        <a:latin typeface="Calibri"/>
                        <a:ea typeface="Calibri"/>
                        <a:cs typeface="Calibri"/>
                        <a:sym typeface="Calibri"/>
                      </a:endParaRPr>
                    </a:p>
                  </a:txBody>
                  <a:tcPr marL="63500" marR="63500" marT="63500" marB="635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300" u="none" strike="noStrike" cap="none">
                          <a:solidFill>
                            <a:srgbClr val="000000"/>
                          </a:solidFill>
                          <a:latin typeface="Calibri"/>
                          <a:ea typeface="Calibri"/>
                          <a:cs typeface="Calibri"/>
                          <a:sym typeface="Calibri"/>
                        </a:rPr>
                        <a:t> Blue</a:t>
                      </a:r>
                      <a:endParaRPr sz="1600"/>
                    </a:p>
                    <a:p>
                      <a:pPr marL="0" marR="0" lvl="0" indent="0" algn="ctr" rtl="0">
                        <a:lnSpc>
                          <a:spcPct val="115000"/>
                        </a:lnSpc>
                        <a:spcBef>
                          <a:spcPts val="0"/>
                        </a:spcBef>
                        <a:spcAft>
                          <a:spcPts val="0"/>
                        </a:spcAft>
                        <a:buNone/>
                      </a:pPr>
                      <a:endParaRPr sz="1300" u="none" strike="noStrike" cap="none">
                        <a:latin typeface="Calibri"/>
                        <a:ea typeface="Calibri"/>
                        <a:cs typeface="Calibri"/>
                        <a:sym typeface="Calibri"/>
                      </a:endParaRPr>
                    </a:p>
                  </a:txBody>
                  <a:tcPr marL="68575" marR="685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endParaRPr sz="1300" u="none" strike="noStrike" cap="none">
                        <a:solidFill>
                          <a:srgbClr val="000000"/>
                        </a:solidFill>
                        <a:latin typeface="Calibri"/>
                        <a:ea typeface="Calibri"/>
                        <a:cs typeface="Calibri"/>
                        <a:sym typeface="Calibri"/>
                      </a:endParaRPr>
                    </a:p>
                    <a:p>
                      <a:pPr marL="0" marR="0" lvl="0" indent="0" algn="ctr" rtl="0">
                        <a:lnSpc>
                          <a:spcPct val="115000"/>
                        </a:lnSpc>
                        <a:spcBef>
                          <a:spcPts val="0"/>
                        </a:spcBef>
                        <a:spcAft>
                          <a:spcPts val="0"/>
                        </a:spcAft>
                        <a:buNone/>
                      </a:pPr>
                      <a:r>
                        <a:rPr lang="en-US" sz="1300" u="none" strike="noStrike" cap="none">
                          <a:solidFill>
                            <a:srgbClr val="000000"/>
                          </a:solidFill>
                          <a:latin typeface="Calibri"/>
                          <a:ea typeface="Calibri"/>
                          <a:cs typeface="Calibri"/>
                          <a:sym typeface="Calibri"/>
                        </a:rPr>
                        <a:t> Pink</a:t>
                      </a:r>
                      <a:endParaRPr sz="1300" u="none" strike="noStrike" cap="none">
                        <a:latin typeface="Calibri"/>
                        <a:ea typeface="Calibri"/>
                        <a:cs typeface="Calibri"/>
                        <a:sym typeface="Calibri"/>
                      </a:endParaRPr>
                    </a:p>
                  </a:txBody>
                  <a:tcPr marL="68575" marR="685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endParaRPr sz="1300" u="none" strike="noStrike" cap="none">
                        <a:solidFill>
                          <a:srgbClr val="0070C0"/>
                        </a:solidFill>
                        <a:latin typeface="Calibri"/>
                        <a:ea typeface="Calibri"/>
                        <a:cs typeface="Calibri"/>
                        <a:sym typeface="Calibri"/>
                      </a:endParaRPr>
                    </a:p>
                    <a:p>
                      <a:pPr marL="0" marR="0" lvl="0" indent="0" algn="ctr" rtl="0">
                        <a:lnSpc>
                          <a:spcPct val="115000"/>
                        </a:lnSpc>
                        <a:spcBef>
                          <a:spcPts val="0"/>
                        </a:spcBef>
                        <a:spcAft>
                          <a:spcPts val="0"/>
                        </a:spcAft>
                        <a:buNone/>
                      </a:pPr>
                      <a:r>
                        <a:rPr lang="en-US" sz="1300" u="none" strike="noStrike" cap="none">
                          <a:solidFill>
                            <a:srgbClr val="0070C0"/>
                          </a:solidFill>
                          <a:latin typeface="Calibri"/>
                          <a:ea typeface="Calibri"/>
                          <a:cs typeface="Calibri"/>
                          <a:sym typeface="Calibri"/>
                        </a:rPr>
                        <a:t>Pink</a:t>
                      </a:r>
                      <a:endParaRPr sz="1300" u="none" strike="noStrike" cap="none">
                        <a:solidFill>
                          <a:srgbClr val="0070C0"/>
                        </a:solidFill>
                        <a:latin typeface="Calibri"/>
                        <a:ea typeface="Calibri"/>
                        <a:cs typeface="Calibri"/>
                        <a:sym typeface="Calibri"/>
                      </a:endParaRPr>
                    </a:p>
                  </a:txBody>
                  <a:tcPr marL="63500" marR="63500" marT="63500" marB="635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300" u="none" strike="noStrike" cap="none">
                          <a:solidFill>
                            <a:srgbClr val="000000"/>
                          </a:solidFill>
                          <a:latin typeface="Calibri"/>
                          <a:ea typeface="Calibri"/>
                          <a:cs typeface="Calibri"/>
                          <a:sym typeface="Calibri"/>
                        </a:rPr>
                        <a:t>Blue</a:t>
                      </a:r>
                      <a:endParaRPr sz="1600"/>
                    </a:p>
                    <a:p>
                      <a:pPr marL="0" marR="0" lvl="0" indent="0" algn="ctr" rtl="0">
                        <a:lnSpc>
                          <a:spcPct val="115000"/>
                        </a:lnSpc>
                        <a:spcBef>
                          <a:spcPts val="0"/>
                        </a:spcBef>
                        <a:spcAft>
                          <a:spcPts val="0"/>
                        </a:spcAft>
                        <a:buNone/>
                      </a:pPr>
                      <a:endParaRPr sz="1300" u="none" strike="noStrike" cap="none">
                        <a:solidFill>
                          <a:srgbClr val="000000"/>
                        </a:solidFill>
                        <a:latin typeface="Calibri"/>
                        <a:ea typeface="Calibri"/>
                        <a:cs typeface="Calibri"/>
                        <a:sym typeface="Calibri"/>
                      </a:endParaRPr>
                    </a:p>
                  </a:txBody>
                  <a:tcPr marL="68575" marR="685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300" u="none" strike="noStrike" cap="none">
                          <a:solidFill>
                            <a:srgbClr val="000000"/>
                          </a:solidFill>
                          <a:latin typeface="Calibri"/>
                          <a:ea typeface="Calibri"/>
                          <a:cs typeface="Calibri"/>
                          <a:sym typeface="Calibri"/>
                        </a:rPr>
                        <a:t>Blue</a:t>
                      </a:r>
                      <a:endParaRPr sz="1600"/>
                    </a:p>
                    <a:p>
                      <a:pPr marL="0" marR="0" lvl="0" indent="0" algn="ctr" rtl="0">
                        <a:lnSpc>
                          <a:spcPct val="115000"/>
                        </a:lnSpc>
                        <a:spcBef>
                          <a:spcPts val="0"/>
                        </a:spcBef>
                        <a:spcAft>
                          <a:spcPts val="0"/>
                        </a:spcAft>
                        <a:buNone/>
                      </a:pPr>
                      <a:r>
                        <a:rPr lang="en-US" sz="1300" u="none" strike="noStrike" cap="none">
                          <a:solidFill>
                            <a:srgbClr val="000000"/>
                          </a:solidFill>
                          <a:latin typeface="Calibri"/>
                          <a:ea typeface="Calibri"/>
                          <a:cs typeface="Calibri"/>
                          <a:sym typeface="Calibri"/>
                        </a:rPr>
                        <a:t>Pink</a:t>
                      </a:r>
                      <a:endParaRPr sz="1300" u="none" strike="noStrike" cap="none">
                        <a:latin typeface="Calibri"/>
                        <a:ea typeface="Calibri"/>
                        <a:cs typeface="Calibri"/>
                        <a:sym typeface="Calibri"/>
                      </a:endParaRPr>
                    </a:p>
                  </a:txBody>
                  <a:tcPr marL="68575" marR="685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300" u="none" strike="noStrike" cap="none">
                          <a:solidFill>
                            <a:srgbClr val="FF0000"/>
                          </a:solidFill>
                          <a:latin typeface="Calibri"/>
                          <a:ea typeface="Calibri"/>
                          <a:cs typeface="Calibri"/>
                          <a:sym typeface="Calibri"/>
                        </a:rPr>
                        <a:t>Blue</a:t>
                      </a:r>
                      <a:endParaRPr sz="1600"/>
                    </a:p>
                    <a:p>
                      <a:pPr marL="0" marR="0" lvl="0" indent="0" algn="ctr" rtl="0">
                        <a:lnSpc>
                          <a:spcPct val="115000"/>
                        </a:lnSpc>
                        <a:spcBef>
                          <a:spcPts val="0"/>
                        </a:spcBef>
                        <a:spcAft>
                          <a:spcPts val="0"/>
                        </a:spcAft>
                        <a:buNone/>
                      </a:pPr>
                      <a:r>
                        <a:rPr lang="en-US" sz="1300" u="none" strike="noStrike" cap="none">
                          <a:solidFill>
                            <a:srgbClr val="FF0000"/>
                          </a:solidFill>
                          <a:latin typeface="Calibri"/>
                          <a:ea typeface="Calibri"/>
                          <a:cs typeface="Calibri"/>
                          <a:sym typeface="Calibri"/>
                        </a:rPr>
                        <a:t> </a:t>
                      </a:r>
                      <a:endParaRPr sz="1300" u="none" strike="noStrike" cap="none">
                        <a:solidFill>
                          <a:srgbClr val="FF0000"/>
                        </a:solidFill>
                        <a:latin typeface="Calibri"/>
                        <a:ea typeface="Calibri"/>
                        <a:cs typeface="Calibri"/>
                        <a:sym typeface="Calibri"/>
                      </a:endParaRPr>
                    </a:p>
                  </a:txBody>
                  <a:tcPr marL="63500" marR="63500" marT="63500" marB="635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r h="459025">
                <a:tc>
                  <a:txBody>
                    <a:bodyPr/>
                    <a:lstStyle/>
                    <a:p>
                      <a:pPr marL="0" marR="0" lvl="0" indent="0" algn="ctr" rtl="0">
                        <a:lnSpc>
                          <a:spcPct val="115000"/>
                        </a:lnSpc>
                        <a:spcBef>
                          <a:spcPts val="0"/>
                        </a:spcBef>
                        <a:spcAft>
                          <a:spcPts val="0"/>
                        </a:spcAft>
                        <a:buNone/>
                      </a:pPr>
                      <a:r>
                        <a:rPr lang="en-US" sz="1300" b="1" u="none" strike="noStrike" cap="none">
                          <a:solidFill>
                            <a:srgbClr val="000000"/>
                          </a:solidFill>
                          <a:latin typeface="Calibri"/>
                          <a:ea typeface="Calibri"/>
                          <a:cs typeface="Calibri"/>
                          <a:sym typeface="Calibri"/>
                        </a:rPr>
                        <a:t>Orange</a:t>
                      </a:r>
                      <a:endParaRPr sz="1300" u="none" strike="noStrike" cap="none">
                        <a:latin typeface="Calibri"/>
                        <a:ea typeface="Calibri"/>
                        <a:cs typeface="Calibri"/>
                        <a:sym typeface="Calibri"/>
                      </a:endParaRPr>
                    </a:p>
                  </a:txBody>
                  <a:tcPr marL="63500" marR="63500" marT="63500" marB="635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300" u="none" strike="noStrike" cap="none">
                          <a:solidFill>
                            <a:srgbClr val="7030A0"/>
                          </a:solidFill>
                          <a:latin typeface="Calibri"/>
                          <a:ea typeface="Calibri"/>
                          <a:cs typeface="Calibri"/>
                          <a:sym typeface="Calibri"/>
                        </a:rPr>
                        <a:t>Orange </a:t>
                      </a:r>
                      <a:endParaRPr sz="1300" u="none" strike="noStrike" cap="none">
                        <a:solidFill>
                          <a:srgbClr val="7030A0"/>
                        </a:solidFill>
                        <a:latin typeface="Calibri"/>
                        <a:ea typeface="Calibri"/>
                        <a:cs typeface="Calibri"/>
                        <a:sym typeface="Calibri"/>
                      </a:endParaRPr>
                    </a:p>
                  </a:txBody>
                  <a:tcPr marL="63500" marR="63500" marT="63500" marB="635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300" u="none" strike="noStrike" cap="none">
                          <a:solidFill>
                            <a:srgbClr val="000000"/>
                          </a:solidFill>
                          <a:latin typeface="Calibri"/>
                          <a:ea typeface="Calibri"/>
                          <a:cs typeface="Calibri"/>
                          <a:sym typeface="Calibri"/>
                        </a:rPr>
                        <a:t> </a:t>
                      </a:r>
                      <a:endParaRPr sz="1300" u="none" strike="noStrike" cap="none">
                        <a:latin typeface="Calibri"/>
                        <a:ea typeface="Calibri"/>
                        <a:cs typeface="Calibri"/>
                        <a:sym typeface="Calibri"/>
                      </a:endParaRPr>
                    </a:p>
                  </a:txBody>
                  <a:tcPr marL="68575" marR="685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300" u="none" strike="noStrike" cap="none">
                          <a:solidFill>
                            <a:srgbClr val="000000"/>
                          </a:solidFill>
                          <a:latin typeface="Calibri"/>
                          <a:ea typeface="Calibri"/>
                          <a:cs typeface="Calibri"/>
                          <a:sym typeface="Calibri"/>
                        </a:rPr>
                        <a:t>Orange</a:t>
                      </a:r>
                      <a:endParaRPr sz="1300" u="none" strike="noStrike" cap="none">
                        <a:latin typeface="Calibri"/>
                        <a:ea typeface="Calibri"/>
                        <a:cs typeface="Calibri"/>
                        <a:sym typeface="Calibri"/>
                      </a:endParaRPr>
                    </a:p>
                  </a:txBody>
                  <a:tcPr marL="68575" marR="685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300" u="none" strike="noStrike" cap="none">
                          <a:solidFill>
                            <a:srgbClr val="000000"/>
                          </a:solidFill>
                          <a:latin typeface="Calibri"/>
                          <a:ea typeface="Calibri"/>
                          <a:cs typeface="Calibri"/>
                          <a:sym typeface="Calibri"/>
                        </a:rPr>
                        <a:t> </a:t>
                      </a:r>
                      <a:endParaRPr sz="1300" u="none" strike="noStrike" cap="none">
                        <a:latin typeface="Calibri"/>
                        <a:ea typeface="Calibri"/>
                        <a:cs typeface="Calibri"/>
                        <a:sym typeface="Calibri"/>
                      </a:endParaRPr>
                    </a:p>
                  </a:txBody>
                  <a:tcPr marL="63500" marR="63500" marT="63500" marB="635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300" u="none" strike="noStrike" cap="none">
                          <a:solidFill>
                            <a:srgbClr val="000000"/>
                          </a:solidFill>
                          <a:latin typeface="Calibri"/>
                          <a:ea typeface="Calibri"/>
                          <a:cs typeface="Calibri"/>
                          <a:sym typeface="Calibri"/>
                        </a:rPr>
                        <a:t> </a:t>
                      </a:r>
                      <a:endParaRPr sz="1300" u="none" strike="noStrike" cap="none">
                        <a:latin typeface="Calibri"/>
                        <a:ea typeface="Calibri"/>
                        <a:cs typeface="Calibri"/>
                        <a:sym typeface="Calibri"/>
                      </a:endParaRPr>
                    </a:p>
                  </a:txBody>
                  <a:tcPr marL="68575" marR="685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300" u="none" strike="noStrike" cap="none">
                          <a:solidFill>
                            <a:srgbClr val="000000"/>
                          </a:solidFill>
                          <a:latin typeface="Calibri"/>
                          <a:ea typeface="Calibri"/>
                          <a:cs typeface="Calibri"/>
                          <a:sym typeface="Calibri"/>
                        </a:rPr>
                        <a:t> </a:t>
                      </a:r>
                      <a:endParaRPr sz="1300" u="none" strike="noStrike" cap="none">
                        <a:latin typeface="Calibri"/>
                        <a:ea typeface="Calibri"/>
                        <a:cs typeface="Calibri"/>
                        <a:sym typeface="Calibri"/>
                      </a:endParaRPr>
                    </a:p>
                  </a:txBody>
                  <a:tcPr marL="68575" marR="685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300" u="none" strike="noStrike" cap="none">
                          <a:solidFill>
                            <a:srgbClr val="FF0000"/>
                          </a:solidFill>
                          <a:latin typeface="Calibri"/>
                          <a:ea typeface="Calibri"/>
                          <a:cs typeface="Calibri"/>
                          <a:sym typeface="Calibri"/>
                        </a:rPr>
                        <a:t> </a:t>
                      </a:r>
                      <a:endParaRPr sz="1300" u="none" strike="noStrike" cap="none">
                        <a:solidFill>
                          <a:srgbClr val="FF0000"/>
                        </a:solidFill>
                        <a:latin typeface="Calibri"/>
                        <a:ea typeface="Calibri"/>
                        <a:cs typeface="Calibri"/>
                        <a:sym typeface="Calibri"/>
                      </a:endParaRPr>
                    </a:p>
                  </a:txBody>
                  <a:tcPr marL="63500" marR="63500" marT="63500" marB="635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4"/>
                  </a:ext>
                </a:extLst>
              </a:tr>
              <a:tr h="459025">
                <a:tc>
                  <a:txBody>
                    <a:bodyPr/>
                    <a:lstStyle/>
                    <a:p>
                      <a:pPr marL="0" marR="0" lvl="0" indent="0" algn="ctr" rtl="0">
                        <a:lnSpc>
                          <a:spcPct val="115000"/>
                        </a:lnSpc>
                        <a:spcBef>
                          <a:spcPts val="0"/>
                        </a:spcBef>
                        <a:spcAft>
                          <a:spcPts val="0"/>
                        </a:spcAft>
                        <a:buNone/>
                      </a:pPr>
                      <a:r>
                        <a:rPr lang="en-US" sz="1300" b="1" u="none" strike="noStrike" cap="none">
                          <a:solidFill>
                            <a:srgbClr val="000000"/>
                          </a:solidFill>
                          <a:latin typeface="Calibri"/>
                          <a:ea typeface="Calibri"/>
                          <a:cs typeface="Calibri"/>
                          <a:sym typeface="Calibri"/>
                        </a:rPr>
                        <a:t>Yellow</a:t>
                      </a:r>
                      <a:endParaRPr sz="1300" u="none" strike="noStrike" cap="none">
                        <a:latin typeface="Calibri"/>
                        <a:ea typeface="Calibri"/>
                        <a:cs typeface="Calibri"/>
                        <a:sym typeface="Calibri"/>
                      </a:endParaRPr>
                    </a:p>
                  </a:txBody>
                  <a:tcPr marL="63500" marR="63500" marT="63500" marB="635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300" u="none" strike="noStrike" cap="none">
                          <a:solidFill>
                            <a:srgbClr val="7030A0"/>
                          </a:solidFill>
                          <a:latin typeface="Calibri"/>
                          <a:ea typeface="Calibri"/>
                          <a:cs typeface="Calibri"/>
                          <a:sym typeface="Calibri"/>
                        </a:rPr>
                        <a:t> Yellow</a:t>
                      </a:r>
                      <a:endParaRPr sz="1300" u="none" strike="noStrike" cap="none">
                        <a:solidFill>
                          <a:srgbClr val="7030A0"/>
                        </a:solidFill>
                        <a:latin typeface="Calibri"/>
                        <a:ea typeface="Calibri"/>
                        <a:cs typeface="Calibri"/>
                        <a:sym typeface="Calibri"/>
                      </a:endParaRPr>
                    </a:p>
                  </a:txBody>
                  <a:tcPr marL="63500" marR="63500" marT="63500" marB="635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300" u="none" strike="noStrike" cap="none">
                          <a:solidFill>
                            <a:srgbClr val="000000"/>
                          </a:solidFill>
                          <a:latin typeface="Calibri"/>
                          <a:ea typeface="Calibri"/>
                          <a:cs typeface="Calibri"/>
                          <a:sym typeface="Calibri"/>
                        </a:rPr>
                        <a:t> Yellow</a:t>
                      </a:r>
                      <a:endParaRPr sz="1300" u="none" strike="noStrike" cap="none">
                        <a:latin typeface="Calibri"/>
                        <a:ea typeface="Calibri"/>
                        <a:cs typeface="Calibri"/>
                        <a:sym typeface="Calibri"/>
                      </a:endParaRPr>
                    </a:p>
                  </a:txBody>
                  <a:tcPr marL="68575" marR="685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300" u="none" strike="noStrike" cap="none">
                          <a:solidFill>
                            <a:srgbClr val="000000"/>
                          </a:solidFill>
                          <a:latin typeface="Calibri"/>
                          <a:ea typeface="Calibri"/>
                          <a:cs typeface="Calibri"/>
                          <a:sym typeface="Calibri"/>
                        </a:rPr>
                        <a:t> </a:t>
                      </a:r>
                      <a:endParaRPr sz="1300" u="none" strike="noStrike" cap="none">
                        <a:latin typeface="Calibri"/>
                        <a:ea typeface="Calibri"/>
                        <a:cs typeface="Calibri"/>
                        <a:sym typeface="Calibri"/>
                      </a:endParaRPr>
                    </a:p>
                  </a:txBody>
                  <a:tcPr marL="68575" marR="685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300" u="none" strike="noStrike" cap="none">
                          <a:solidFill>
                            <a:srgbClr val="000000"/>
                          </a:solidFill>
                          <a:latin typeface="Calibri"/>
                          <a:ea typeface="Calibri"/>
                          <a:cs typeface="Calibri"/>
                          <a:sym typeface="Calibri"/>
                        </a:rPr>
                        <a:t> </a:t>
                      </a:r>
                      <a:endParaRPr sz="1300" u="none" strike="noStrike" cap="none">
                        <a:latin typeface="Calibri"/>
                        <a:ea typeface="Calibri"/>
                        <a:cs typeface="Calibri"/>
                        <a:sym typeface="Calibri"/>
                      </a:endParaRPr>
                    </a:p>
                  </a:txBody>
                  <a:tcPr marL="63500" marR="63500" marT="63500" marB="635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300" u="none" strike="noStrike" cap="none">
                          <a:solidFill>
                            <a:srgbClr val="000000"/>
                          </a:solidFill>
                          <a:latin typeface="Calibri"/>
                          <a:ea typeface="Calibri"/>
                          <a:cs typeface="Calibri"/>
                          <a:sym typeface="Calibri"/>
                        </a:rPr>
                        <a:t>Yellow</a:t>
                      </a:r>
                      <a:endParaRPr sz="1300" u="none" strike="noStrike" cap="none">
                        <a:latin typeface="Calibri"/>
                        <a:ea typeface="Calibri"/>
                        <a:cs typeface="Calibri"/>
                        <a:sym typeface="Calibri"/>
                      </a:endParaRPr>
                    </a:p>
                  </a:txBody>
                  <a:tcPr marL="68575" marR="685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300" u="none" strike="noStrike" cap="none">
                          <a:solidFill>
                            <a:srgbClr val="000000"/>
                          </a:solidFill>
                          <a:latin typeface="Calibri"/>
                          <a:ea typeface="Calibri"/>
                          <a:cs typeface="Calibri"/>
                          <a:sym typeface="Calibri"/>
                        </a:rPr>
                        <a:t> </a:t>
                      </a:r>
                      <a:endParaRPr sz="1300" u="none" strike="noStrike" cap="none">
                        <a:latin typeface="Calibri"/>
                        <a:ea typeface="Calibri"/>
                        <a:cs typeface="Calibri"/>
                        <a:sym typeface="Calibri"/>
                      </a:endParaRPr>
                    </a:p>
                  </a:txBody>
                  <a:tcPr marL="68575" marR="685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300" u="none" strike="noStrike" cap="none" dirty="0">
                          <a:solidFill>
                            <a:srgbClr val="FF0000"/>
                          </a:solidFill>
                          <a:latin typeface="Calibri"/>
                          <a:ea typeface="Calibri"/>
                          <a:cs typeface="Calibri"/>
                          <a:sym typeface="Calibri"/>
                        </a:rPr>
                        <a:t>Yellow</a:t>
                      </a:r>
                      <a:endParaRPr sz="1300" u="none" strike="noStrike" cap="none" dirty="0">
                        <a:solidFill>
                          <a:srgbClr val="FF0000"/>
                        </a:solidFill>
                        <a:latin typeface="Calibri"/>
                        <a:ea typeface="Calibri"/>
                        <a:cs typeface="Calibri"/>
                        <a:sym typeface="Calibri"/>
                      </a:endParaRPr>
                    </a:p>
                  </a:txBody>
                  <a:tcPr marL="63500" marR="63500" marT="63500" marB="635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3611130240"/>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60">
          <a:extLst>
            <a:ext uri="{FF2B5EF4-FFF2-40B4-BE49-F238E27FC236}">
              <a16:creationId xmlns:a16="http://schemas.microsoft.com/office/drawing/2014/main" id="{A197989B-4C33-9449-E1E1-0B7A6663BF49}"/>
            </a:ext>
          </a:extLst>
        </p:cNvPr>
        <p:cNvGrpSpPr/>
        <p:nvPr/>
      </p:nvGrpSpPr>
      <p:grpSpPr>
        <a:xfrm>
          <a:off x="0" y="0"/>
          <a:ext cx="0" cy="0"/>
          <a:chOff x="0" y="0"/>
          <a:chExt cx="0" cy="0"/>
        </a:xfrm>
      </p:grpSpPr>
      <p:sp>
        <p:nvSpPr>
          <p:cNvPr id="362" name="Google Shape;362;p3">
            <a:extLst>
              <a:ext uri="{FF2B5EF4-FFF2-40B4-BE49-F238E27FC236}">
                <a16:creationId xmlns:a16="http://schemas.microsoft.com/office/drawing/2014/main" id="{B8B8FBA5-19B5-16E6-AAC7-853743313F5D}"/>
              </a:ext>
            </a:extLst>
          </p:cNvPr>
          <p:cNvSpPr txBox="1">
            <a:spLocks noGrp="1"/>
          </p:cNvSpPr>
          <p:nvPr>
            <p:ph type="title"/>
          </p:nvPr>
        </p:nvSpPr>
        <p:spPr>
          <a:xfrm>
            <a:off x="363538" y="330121"/>
            <a:ext cx="8416782" cy="602571"/>
          </a:xfrm>
          <a:prstGeom prst="rect">
            <a:avLst/>
          </a:prstGeom>
          <a:noFill/>
          <a:ln>
            <a:noFill/>
          </a:ln>
        </p:spPr>
        <p:txBody>
          <a:bodyPr spcFirstLastPara="1" wrap="square" lIns="68569" tIns="34275" rIns="68569" bIns="34275" anchor="b" anchorCtr="0">
            <a:spAutoFit/>
          </a:bodyPr>
          <a:lstStyle/>
          <a:p>
            <a:pPr>
              <a:buSzPts val="3400"/>
            </a:pPr>
            <a:r>
              <a:rPr lang="en-US" dirty="0"/>
              <a:t>TABLE 3: RESULTS ANALYSIS III</a:t>
            </a:r>
            <a:endParaRPr dirty="0"/>
          </a:p>
        </p:txBody>
      </p:sp>
      <p:graphicFrame>
        <p:nvGraphicFramePr>
          <p:cNvPr id="2" name="Google Shape;355;p55">
            <a:extLst>
              <a:ext uri="{FF2B5EF4-FFF2-40B4-BE49-F238E27FC236}">
                <a16:creationId xmlns:a16="http://schemas.microsoft.com/office/drawing/2014/main" id="{39F6B0AA-E93B-2412-2E76-B58801A7844D}"/>
              </a:ext>
            </a:extLst>
          </p:cNvPr>
          <p:cNvGraphicFramePr/>
          <p:nvPr>
            <p:extLst>
              <p:ext uri="{D42A27DB-BD31-4B8C-83A1-F6EECF244321}">
                <p14:modId xmlns:p14="http://schemas.microsoft.com/office/powerpoint/2010/main" val="807192292"/>
              </p:ext>
            </p:extLst>
          </p:nvPr>
        </p:nvGraphicFramePr>
        <p:xfrm>
          <a:off x="509803" y="1080034"/>
          <a:ext cx="7911600" cy="3008228"/>
        </p:xfrm>
        <a:graphic>
          <a:graphicData uri="http://schemas.openxmlformats.org/drawingml/2006/table">
            <a:tbl>
              <a:tblPr firstRow="1">
                <a:noFill/>
                <a:tableStyleId>{00FDFAA8-855D-4C16-94CC-74881A9299A7}</a:tableStyleId>
              </a:tblPr>
              <a:tblGrid>
                <a:gridCol w="988950">
                  <a:extLst>
                    <a:ext uri="{9D8B030D-6E8A-4147-A177-3AD203B41FA5}">
                      <a16:colId xmlns:a16="http://schemas.microsoft.com/office/drawing/2014/main" val="20000"/>
                    </a:ext>
                  </a:extLst>
                </a:gridCol>
                <a:gridCol w="988950">
                  <a:extLst>
                    <a:ext uri="{9D8B030D-6E8A-4147-A177-3AD203B41FA5}">
                      <a16:colId xmlns:a16="http://schemas.microsoft.com/office/drawing/2014/main" val="20001"/>
                    </a:ext>
                  </a:extLst>
                </a:gridCol>
                <a:gridCol w="988950">
                  <a:extLst>
                    <a:ext uri="{9D8B030D-6E8A-4147-A177-3AD203B41FA5}">
                      <a16:colId xmlns:a16="http://schemas.microsoft.com/office/drawing/2014/main" val="20002"/>
                    </a:ext>
                  </a:extLst>
                </a:gridCol>
                <a:gridCol w="988950">
                  <a:extLst>
                    <a:ext uri="{9D8B030D-6E8A-4147-A177-3AD203B41FA5}">
                      <a16:colId xmlns:a16="http://schemas.microsoft.com/office/drawing/2014/main" val="20003"/>
                    </a:ext>
                  </a:extLst>
                </a:gridCol>
                <a:gridCol w="988950">
                  <a:extLst>
                    <a:ext uri="{9D8B030D-6E8A-4147-A177-3AD203B41FA5}">
                      <a16:colId xmlns:a16="http://schemas.microsoft.com/office/drawing/2014/main" val="20004"/>
                    </a:ext>
                  </a:extLst>
                </a:gridCol>
                <a:gridCol w="988950">
                  <a:extLst>
                    <a:ext uri="{9D8B030D-6E8A-4147-A177-3AD203B41FA5}">
                      <a16:colId xmlns:a16="http://schemas.microsoft.com/office/drawing/2014/main" val="20005"/>
                    </a:ext>
                  </a:extLst>
                </a:gridCol>
                <a:gridCol w="988950">
                  <a:extLst>
                    <a:ext uri="{9D8B030D-6E8A-4147-A177-3AD203B41FA5}">
                      <a16:colId xmlns:a16="http://schemas.microsoft.com/office/drawing/2014/main" val="20006"/>
                    </a:ext>
                  </a:extLst>
                </a:gridCol>
                <a:gridCol w="988950">
                  <a:extLst>
                    <a:ext uri="{9D8B030D-6E8A-4147-A177-3AD203B41FA5}">
                      <a16:colId xmlns:a16="http://schemas.microsoft.com/office/drawing/2014/main" val="20007"/>
                    </a:ext>
                  </a:extLst>
                </a:gridCol>
              </a:tblGrid>
              <a:tr h="459025">
                <a:tc>
                  <a:txBody>
                    <a:bodyPr/>
                    <a:lstStyle/>
                    <a:p>
                      <a:pPr marL="0" marR="0" lvl="0" indent="0" algn="ctr" rtl="0">
                        <a:lnSpc>
                          <a:spcPct val="115000"/>
                        </a:lnSpc>
                        <a:spcBef>
                          <a:spcPts val="0"/>
                        </a:spcBef>
                        <a:spcAft>
                          <a:spcPts val="0"/>
                        </a:spcAft>
                        <a:buNone/>
                      </a:pPr>
                      <a:r>
                        <a:rPr lang="en-US" sz="1300" b="1" u="none" strike="noStrike" cap="none">
                          <a:solidFill>
                            <a:srgbClr val="000000"/>
                          </a:solidFill>
                          <a:latin typeface="Calibri"/>
                          <a:ea typeface="Calibri"/>
                          <a:cs typeface="Calibri"/>
                          <a:sym typeface="Calibri"/>
                        </a:rPr>
                        <a:t>Tube </a:t>
                      </a:r>
                      <a:endParaRPr sz="1300" u="none" strike="noStrike" cap="none">
                        <a:latin typeface="Calibri"/>
                        <a:ea typeface="Calibri"/>
                        <a:cs typeface="Calibri"/>
                        <a:sym typeface="Calibri"/>
                      </a:endParaRPr>
                    </a:p>
                  </a:txBody>
                  <a:tcPr marL="63500" marR="63500" marT="63500" marB="635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300" b="1" u="none" strike="noStrike" cap="none">
                          <a:solidFill>
                            <a:srgbClr val="7030A0"/>
                          </a:solidFill>
                          <a:latin typeface="Calibri"/>
                          <a:ea typeface="Calibri"/>
                          <a:cs typeface="Calibri"/>
                          <a:sym typeface="Calibri"/>
                        </a:rPr>
                        <a:t>P </a:t>
                      </a:r>
                      <a:endParaRPr sz="1300" u="none" strike="noStrike" cap="none">
                        <a:solidFill>
                          <a:srgbClr val="7030A0"/>
                        </a:solidFill>
                        <a:latin typeface="Calibri"/>
                        <a:ea typeface="Calibri"/>
                        <a:cs typeface="Calibri"/>
                        <a:sym typeface="Calibri"/>
                      </a:endParaRPr>
                    </a:p>
                  </a:txBody>
                  <a:tcPr marL="63500" marR="63500" marT="63500" marB="635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300" b="1" u="none" strike="noStrike" cap="none">
                          <a:solidFill>
                            <a:srgbClr val="000000"/>
                          </a:solidFill>
                          <a:latin typeface="Calibri"/>
                          <a:ea typeface="Calibri"/>
                          <a:cs typeface="Calibri"/>
                          <a:sym typeface="Calibri"/>
                        </a:rPr>
                        <a:t>Q</a:t>
                      </a:r>
                      <a:endParaRPr sz="1300" u="none" strike="noStrike" cap="none">
                        <a:latin typeface="Calibri"/>
                        <a:ea typeface="Calibri"/>
                        <a:cs typeface="Calibri"/>
                        <a:sym typeface="Calibri"/>
                      </a:endParaRPr>
                    </a:p>
                  </a:txBody>
                  <a:tcPr marL="68575" marR="685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300" b="1" u="none" strike="noStrike" cap="none">
                          <a:solidFill>
                            <a:srgbClr val="000000"/>
                          </a:solidFill>
                          <a:latin typeface="Calibri"/>
                          <a:ea typeface="Calibri"/>
                          <a:cs typeface="Calibri"/>
                          <a:sym typeface="Calibri"/>
                        </a:rPr>
                        <a:t>R</a:t>
                      </a:r>
                      <a:endParaRPr sz="1300" u="none" strike="noStrike" cap="none">
                        <a:latin typeface="Calibri"/>
                        <a:ea typeface="Calibri"/>
                        <a:cs typeface="Calibri"/>
                        <a:sym typeface="Calibri"/>
                      </a:endParaRPr>
                    </a:p>
                  </a:txBody>
                  <a:tcPr marL="68575" marR="685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300" b="1" u="none" strike="noStrike" cap="none">
                          <a:solidFill>
                            <a:srgbClr val="0070C0"/>
                          </a:solidFill>
                          <a:latin typeface="Calibri"/>
                          <a:ea typeface="Calibri"/>
                          <a:cs typeface="Calibri"/>
                          <a:sym typeface="Calibri"/>
                        </a:rPr>
                        <a:t>S </a:t>
                      </a:r>
                      <a:endParaRPr sz="1300" u="none" strike="noStrike" cap="none">
                        <a:latin typeface="Calibri"/>
                        <a:ea typeface="Calibri"/>
                        <a:cs typeface="Calibri"/>
                        <a:sym typeface="Calibri"/>
                      </a:endParaRPr>
                    </a:p>
                  </a:txBody>
                  <a:tcPr marL="63500" marR="63500" marT="63500" marB="635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300" b="1" u="none" strike="noStrike" cap="none">
                          <a:solidFill>
                            <a:srgbClr val="000000"/>
                          </a:solidFill>
                          <a:latin typeface="Calibri"/>
                          <a:ea typeface="Calibri"/>
                          <a:cs typeface="Calibri"/>
                          <a:sym typeface="Calibri"/>
                        </a:rPr>
                        <a:t>T</a:t>
                      </a:r>
                      <a:endParaRPr sz="1300" u="none" strike="noStrike" cap="none">
                        <a:latin typeface="Calibri"/>
                        <a:ea typeface="Calibri"/>
                        <a:cs typeface="Calibri"/>
                        <a:sym typeface="Calibri"/>
                      </a:endParaRPr>
                    </a:p>
                  </a:txBody>
                  <a:tcPr marL="68575" marR="685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300" b="1" u="none" strike="noStrike" cap="none">
                          <a:solidFill>
                            <a:srgbClr val="000000"/>
                          </a:solidFill>
                          <a:latin typeface="Calibri"/>
                          <a:ea typeface="Calibri"/>
                          <a:cs typeface="Calibri"/>
                          <a:sym typeface="Calibri"/>
                        </a:rPr>
                        <a:t>U</a:t>
                      </a:r>
                      <a:endParaRPr sz="1300" u="none" strike="noStrike" cap="none">
                        <a:latin typeface="Calibri"/>
                        <a:ea typeface="Calibri"/>
                        <a:cs typeface="Calibri"/>
                        <a:sym typeface="Calibri"/>
                      </a:endParaRPr>
                    </a:p>
                  </a:txBody>
                  <a:tcPr marL="68575" marR="685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300" b="1" u="none" strike="noStrike" cap="none">
                          <a:solidFill>
                            <a:srgbClr val="FF0000"/>
                          </a:solidFill>
                          <a:latin typeface="Calibri"/>
                          <a:ea typeface="Calibri"/>
                          <a:cs typeface="Calibri"/>
                          <a:sym typeface="Calibri"/>
                        </a:rPr>
                        <a:t>V</a:t>
                      </a:r>
                      <a:endParaRPr sz="1300" u="none" strike="noStrike" cap="none">
                        <a:latin typeface="Calibri"/>
                        <a:ea typeface="Calibri"/>
                        <a:cs typeface="Calibri"/>
                        <a:sym typeface="Calibri"/>
                      </a:endParaRPr>
                    </a:p>
                  </a:txBody>
                  <a:tcPr marL="63500" marR="63500" marT="63500" marB="635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r h="540475">
                <a:tc>
                  <a:txBody>
                    <a:bodyPr/>
                    <a:lstStyle/>
                    <a:p>
                      <a:pPr marL="0" marR="0" lvl="0" indent="0" algn="ctr" rtl="0">
                        <a:lnSpc>
                          <a:spcPct val="115000"/>
                        </a:lnSpc>
                        <a:spcBef>
                          <a:spcPts val="0"/>
                        </a:spcBef>
                        <a:spcAft>
                          <a:spcPts val="0"/>
                        </a:spcAft>
                        <a:buNone/>
                      </a:pPr>
                      <a:r>
                        <a:rPr lang="en-US" sz="1300" b="1" u="none" strike="noStrike" cap="none">
                          <a:solidFill>
                            <a:srgbClr val="000000"/>
                          </a:solidFill>
                          <a:latin typeface="Calibri"/>
                          <a:ea typeface="Calibri"/>
                          <a:cs typeface="Calibri"/>
                          <a:sym typeface="Calibri"/>
                        </a:rPr>
                        <a:t>Color  </a:t>
                      </a:r>
                      <a:endParaRPr sz="1300" u="none" strike="noStrike" cap="none">
                        <a:latin typeface="Calibri"/>
                        <a:ea typeface="Calibri"/>
                        <a:cs typeface="Calibri"/>
                        <a:sym typeface="Calibri"/>
                      </a:endParaRPr>
                    </a:p>
                    <a:p>
                      <a:pPr marL="0" marR="0" lvl="0" indent="0" algn="ctr" rtl="0">
                        <a:lnSpc>
                          <a:spcPct val="115000"/>
                        </a:lnSpc>
                        <a:spcBef>
                          <a:spcPts val="0"/>
                        </a:spcBef>
                        <a:spcAft>
                          <a:spcPts val="0"/>
                        </a:spcAft>
                        <a:buNone/>
                      </a:pPr>
                      <a:r>
                        <a:rPr lang="en-US" sz="1300" b="1" u="none" strike="noStrike" cap="none">
                          <a:solidFill>
                            <a:srgbClr val="000000"/>
                          </a:solidFill>
                          <a:latin typeface="Calibri"/>
                          <a:ea typeface="Calibri"/>
                          <a:cs typeface="Calibri"/>
                          <a:sym typeface="Calibri"/>
                        </a:rPr>
                        <a:t>Band</a:t>
                      </a:r>
                      <a:endParaRPr sz="1300" u="none" strike="noStrike" cap="none">
                        <a:latin typeface="Calibri"/>
                        <a:ea typeface="Calibri"/>
                        <a:cs typeface="Calibri"/>
                        <a:sym typeface="Calibri"/>
                      </a:endParaRPr>
                    </a:p>
                  </a:txBody>
                  <a:tcPr marL="63500" marR="63500" marT="63500" marB="635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300" b="1" u="none" strike="noStrike" cap="none">
                          <a:solidFill>
                            <a:srgbClr val="7030A0"/>
                          </a:solidFill>
                          <a:latin typeface="Calibri"/>
                          <a:ea typeface="Calibri"/>
                          <a:cs typeface="Calibri"/>
                          <a:sym typeface="Calibri"/>
                        </a:rPr>
                        <a:t>Tom </a:t>
                      </a:r>
                      <a:endParaRPr sz="1300" u="none" strike="noStrike" cap="none">
                        <a:solidFill>
                          <a:srgbClr val="7030A0"/>
                        </a:solidFill>
                        <a:latin typeface="Calibri"/>
                        <a:ea typeface="Calibri"/>
                        <a:cs typeface="Calibri"/>
                        <a:sym typeface="Calibri"/>
                      </a:endParaRPr>
                    </a:p>
                    <a:p>
                      <a:pPr marL="0" marR="0" lvl="0" indent="0" algn="ctr" rtl="0">
                        <a:lnSpc>
                          <a:spcPct val="115000"/>
                        </a:lnSpc>
                        <a:spcBef>
                          <a:spcPts val="10"/>
                        </a:spcBef>
                        <a:spcAft>
                          <a:spcPts val="0"/>
                        </a:spcAft>
                        <a:buNone/>
                      </a:pPr>
                      <a:r>
                        <a:rPr lang="en-US" sz="1300" b="1" u="none" strike="noStrike" cap="none">
                          <a:solidFill>
                            <a:srgbClr val="7030A0"/>
                          </a:solidFill>
                          <a:latin typeface="Calibri"/>
                          <a:ea typeface="Calibri"/>
                          <a:cs typeface="Calibri"/>
                          <a:sym typeface="Calibri"/>
                        </a:rPr>
                        <a:t>Dad #1</a:t>
                      </a:r>
                      <a:endParaRPr sz="1300" u="none" strike="noStrike" cap="none">
                        <a:solidFill>
                          <a:srgbClr val="7030A0"/>
                        </a:solidFill>
                        <a:latin typeface="Calibri"/>
                        <a:ea typeface="Calibri"/>
                        <a:cs typeface="Calibri"/>
                        <a:sym typeface="Calibri"/>
                      </a:endParaRPr>
                    </a:p>
                  </a:txBody>
                  <a:tcPr marL="63500" marR="63500" marT="63500" marB="635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300" b="1" u="none" strike="noStrike" cap="none">
                          <a:solidFill>
                            <a:srgbClr val="000000"/>
                          </a:solidFill>
                          <a:latin typeface="Calibri"/>
                          <a:ea typeface="Calibri"/>
                          <a:cs typeface="Calibri"/>
                          <a:sym typeface="Calibri"/>
                        </a:rPr>
                        <a:t>Cream</a:t>
                      </a:r>
                      <a:endParaRPr sz="1300" u="none" strike="noStrike" cap="none">
                        <a:latin typeface="Calibri"/>
                        <a:ea typeface="Calibri"/>
                        <a:cs typeface="Calibri"/>
                        <a:sym typeface="Calibri"/>
                      </a:endParaRPr>
                    </a:p>
                    <a:p>
                      <a:pPr marL="0" marR="0" lvl="0" indent="0" algn="ctr" rtl="0">
                        <a:lnSpc>
                          <a:spcPct val="115000"/>
                        </a:lnSpc>
                        <a:spcBef>
                          <a:spcPts val="0"/>
                        </a:spcBef>
                        <a:spcAft>
                          <a:spcPts val="0"/>
                        </a:spcAft>
                        <a:buNone/>
                      </a:pPr>
                      <a:r>
                        <a:rPr lang="en-US" sz="1300" b="1" u="none" strike="noStrike" cap="none">
                          <a:solidFill>
                            <a:srgbClr val="000000"/>
                          </a:solidFill>
                          <a:latin typeface="Calibri"/>
                          <a:ea typeface="Calibri"/>
                          <a:cs typeface="Calibri"/>
                          <a:sym typeface="Calibri"/>
                        </a:rPr>
                        <a:t>Kitten 1</a:t>
                      </a:r>
                      <a:endParaRPr sz="1300" u="none" strike="noStrike" cap="none">
                        <a:latin typeface="Calibri"/>
                        <a:ea typeface="Calibri"/>
                        <a:cs typeface="Calibri"/>
                        <a:sym typeface="Calibri"/>
                      </a:endParaRPr>
                    </a:p>
                  </a:txBody>
                  <a:tcPr marL="68575" marR="685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300" b="1" u="none" strike="noStrike" cap="none">
                          <a:solidFill>
                            <a:srgbClr val="000000"/>
                          </a:solidFill>
                          <a:latin typeface="Calibri"/>
                          <a:ea typeface="Calibri"/>
                          <a:cs typeface="Calibri"/>
                          <a:sym typeface="Calibri"/>
                        </a:rPr>
                        <a:t>Molasses</a:t>
                      </a:r>
                      <a:endParaRPr sz="1300" u="none" strike="noStrike" cap="none">
                        <a:latin typeface="Calibri"/>
                        <a:ea typeface="Calibri"/>
                        <a:cs typeface="Calibri"/>
                        <a:sym typeface="Calibri"/>
                      </a:endParaRPr>
                    </a:p>
                    <a:p>
                      <a:pPr marL="0" marR="0" lvl="0" indent="0" algn="ctr" rtl="0">
                        <a:lnSpc>
                          <a:spcPct val="115000"/>
                        </a:lnSpc>
                        <a:spcBef>
                          <a:spcPts val="0"/>
                        </a:spcBef>
                        <a:spcAft>
                          <a:spcPts val="0"/>
                        </a:spcAft>
                        <a:buNone/>
                      </a:pPr>
                      <a:r>
                        <a:rPr lang="en-US" sz="1300" b="1" u="none" strike="noStrike" cap="none">
                          <a:solidFill>
                            <a:srgbClr val="000000"/>
                          </a:solidFill>
                          <a:latin typeface="Calibri"/>
                          <a:ea typeface="Calibri"/>
                          <a:cs typeface="Calibri"/>
                          <a:sym typeface="Calibri"/>
                        </a:rPr>
                        <a:t>Kitten 2</a:t>
                      </a:r>
                      <a:endParaRPr sz="1300" u="none" strike="noStrike" cap="none">
                        <a:latin typeface="Calibri"/>
                        <a:ea typeface="Calibri"/>
                        <a:cs typeface="Calibri"/>
                        <a:sym typeface="Calibri"/>
                      </a:endParaRPr>
                    </a:p>
                  </a:txBody>
                  <a:tcPr marL="68575" marR="685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300" b="1" u="none" strike="noStrike" cap="none">
                          <a:solidFill>
                            <a:srgbClr val="0070C0"/>
                          </a:solidFill>
                          <a:latin typeface="Calibri"/>
                          <a:ea typeface="Calibri"/>
                          <a:cs typeface="Calibri"/>
                          <a:sym typeface="Calibri"/>
                        </a:rPr>
                        <a:t>Honey </a:t>
                      </a:r>
                      <a:endParaRPr sz="1300" u="none" strike="noStrike" cap="none">
                        <a:latin typeface="Calibri"/>
                        <a:ea typeface="Calibri"/>
                        <a:cs typeface="Calibri"/>
                        <a:sym typeface="Calibri"/>
                      </a:endParaRPr>
                    </a:p>
                    <a:p>
                      <a:pPr marL="0" marR="0" lvl="0" indent="0" algn="ctr" rtl="0">
                        <a:lnSpc>
                          <a:spcPct val="115000"/>
                        </a:lnSpc>
                        <a:spcBef>
                          <a:spcPts val="10"/>
                        </a:spcBef>
                        <a:spcAft>
                          <a:spcPts val="0"/>
                        </a:spcAft>
                        <a:buNone/>
                      </a:pPr>
                      <a:r>
                        <a:rPr lang="en-US" sz="1300" b="1" u="none" strike="noStrike" cap="none">
                          <a:solidFill>
                            <a:srgbClr val="0070C0"/>
                          </a:solidFill>
                          <a:latin typeface="Calibri"/>
                          <a:ea typeface="Calibri"/>
                          <a:cs typeface="Calibri"/>
                          <a:sym typeface="Calibri"/>
                        </a:rPr>
                        <a:t>Mom</a:t>
                      </a:r>
                      <a:endParaRPr sz="1300" u="none" strike="noStrike" cap="none">
                        <a:latin typeface="Calibri"/>
                        <a:ea typeface="Calibri"/>
                        <a:cs typeface="Calibri"/>
                        <a:sym typeface="Calibri"/>
                      </a:endParaRPr>
                    </a:p>
                  </a:txBody>
                  <a:tcPr marL="63500" marR="63500" marT="63500" marB="635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300" b="1" u="none" strike="noStrike" cap="none">
                          <a:solidFill>
                            <a:srgbClr val="000000"/>
                          </a:solidFill>
                          <a:latin typeface="Calibri"/>
                          <a:ea typeface="Calibri"/>
                          <a:cs typeface="Calibri"/>
                          <a:sym typeface="Calibri"/>
                        </a:rPr>
                        <a:t>Ginger</a:t>
                      </a:r>
                      <a:endParaRPr sz="1300" u="none" strike="noStrike" cap="none">
                        <a:latin typeface="Calibri"/>
                        <a:ea typeface="Calibri"/>
                        <a:cs typeface="Calibri"/>
                        <a:sym typeface="Calibri"/>
                      </a:endParaRPr>
                    </a:p>
                    <a:p>
                      <a:pPr marL="0" marR="0" lvl="0" indent="0" algn="ctr" rtl="0">
                        <a:lnSpc>
                          <a:spcPct val="115000"/>
                        </a:lnSpc>
                        <a:spcBef>
                          <a:spcPts val="0"/>
                        </a:spcBef>
                        <a:spcAft>
                          <a:spcPts val="0"/>
                        </a:spcAft>
                        <a:buNone/>
                      </a:pPr>
                      <a:r>
                        <a:rPr lang="en-US" sz="1300" b="1" u="none" strike="noStrike" cap="none">
                          <a:solidFill>
                            <a:srgbClr val="000000"/>
                          </a:solidFill>
                          <a:latin typeface="Calibri"/>
                          <a:ea typeface="Calibri"/>
                          <a:cs typeface="Calibri"/>
                          <a:sym typeface="Calibri"/>
                        </a:rPr>
                        <a:t>Kitten 3</a:t>
                      </a:r>
                      <a:endParaRPr sz="1300" u="none" strike="noStrike" cap="none">
                        <a:latin typeface="Calibri"/>
                        <a:ea typeface="Calibri"/>
                        <a:cs typeface="Calibri"/>
                        <a:sym typeface="Calibri"/>
                      </a:endParaRPr>
                    </a:p>
                  </a:txBody>
                  <a:tcPr marL="68575" marR="685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300" b="1" u="none" strike="noStrike" cap="none">
                          <a:solidFill>
                            <a:srgbClr val="000000"/>
                          </a:solidFill>
                          <a:latin typeface="Calibri"/>
                          <a:ea typeface="Calibri"/>
                          <a:cs typeface="Calibri"/>
                          <a:sym typeface="Calibri"/>
                        </a:rPr>
                        <a:t>Sugar</a:t>
                      </a:r>
                      <a:endParaRPr sz="1300" u="none" strike="noStrike" cap="none">
                        <a:latin typeface="Calibri"/>
                        <a:ea typeface="Calibri"/>
                        <a:cs typeface="Calibri"/>
                        <a:sym typeface="Calibri"/>
                      </a:endParaRPr>
                    </a:p>
                    <a:p>
                      <a:pPr marL="0" marR="0" lvl="0" indent="0" algn="ctr" rtl="0">
                        <a:lnSpc>
                          <a:spcPct val="115000"/>
                        </a:lnSpc>
                        <a:spcBef>
                          <a:spcPts val="0"/>
                        </a:spcBef>
                        <a:spcAft>
                          <a:spcPts val="0"/>
                        </a:spcAft>
                        <a:buNone/>
                      </a:pPr>
                      <a:r>
                        <a:rPr lang="en-US" sz="1300" b="1" u="none" strike="noStrike" cap="none">
                          <a:solidFill>
                            <a:srgbClr val="000000"/>
                          </a:solidFill>
                          <a:latin typeface="Calibri"/>
                          <a:ea typeface="Calibri"/>
                          <a:cs typeface="Calibri"/>
                          <a:sym typeface="Calibri"/>
                        </a:rPr>
                        <a:t>Kitten 4</a:t>
                      </a:r>
                      <a:endParaRPr sz="1300" u="none" strike="noStrike" cap="none">
                        <a:latin typeface="Calibri"/>
                        <a:ea typeface="Calibri"/>
                        <a:cs typeface="Calibri"/>
                        <a:sym typeface="Calibri"/>
                      </a:endParaRPr>
                    </a:p>
                  </a:txBody>
                  <a:tcPr marL="68575" marR="685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300" b="1" u="none" strike="noStrike" cap="none">
                          <a:solidFill>
                            <a:srgbClr val="FF0000"/>
                          </a:solidFill>
                          <a:latin typeface="Calibri"/>
                          <a:ea typeface="Calibri"/>
                          <a:cs typeface="Calibri"/>
                          <a:sym typeface="Calibri"/>
                        </a:rPr>
                        <a:t>Butch </a:t>
                      </a:r>
                      <a:endParaRPr sz="1300" u="none" strike="noStrike" cap="none">
                        <a:latin typeface="Calibri"/>
                        <a:ea typeface="Calibri"/>
                        <a:cs typeface="Calibri"/>
                        <a:sym typeface="Calibri"/>
                      </a:endParaRPr>
                    </a:p>
                    <a:p>
                      <a:pPr marL="0" marR="0" lvl="0" indent="0" algn="ctr" rtl="0">
                        <a:lnSpc>
                          <a:spcPct val="115000"/>
                        </a:lnSpc>
                        <a:spcBef>
                          <a:spcPts val="0"/>
                        </a:spcBef>
                        <a:spcAft>
                          <a:spcPts val="0"/>
                        </a:spcAft>
                        <a:buNone/>
                      </a:pPr>
                      <a:r>
                        <a:rPr lang="en-US" sz="1300" b="1" u="none" strike="noStrike" cap="none">
                          <a:solidFill>
                            <a:srgbClr val="FF0000"/>
                          </a:solidFill>
                          <a:latin typeface="Calibri"/>
                          <a:ea typeface="Calibri"/>
                          <a:cs typeface="Calibri"/>
                          <a:sym typeface="Calibri"/>
                        </a:rPr>
                        <a:t>Dad #2</a:t>
                      </a:r>
                      <a:endParaRPr sz="1300" u="none" strike="noStrike" cap="none">
                        <a:latin typeface="Calibri"/>
                        <a:ea typeface="Calibri"/>
                        <a:cs typeface="Calibri"/>
                        <a:sym typeface="Calibri"/>
                      </a:endParaRPr>
                    </a:p>
                  </a:txBody>
                  <a:tcPr marL="63500" marR="63500" marT="63500" marB="635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459025">
                <a:tc>
                  <a:txBody>
                    <a:bodyPr/>
                    <a:lstStyle/>
                    <a:p>
                      <a:pPr marL="0" marR="0" lvl="0" indent="0" algn="ctr" rtl="0">
                        <a:lnSpc>
                          <a:spcPct val="115000"/>
                        </a:lnSpc>
                        <a:spcBef>
                          <a:spcPts val="0"/>
                        </a:spcBef>
                        <a:spcAft>
                          <a:spcPts val="0"/>
                        </a:spcAft>
                        <a:buNone/>
                      </a:pPr>
                      <a:r>
                        <a:rPr lang="en-US" sz="1300" b="1" u="none" strike="noStrike" cap="none">
                          <a:solidFill>
                            <a:srgbClr val="000000"/>
                          </a:solidFill>
                          <a:latin typeface="Calibri"/>
                          <a:ea typeface="Calibri"/>
                          <a:cs typeface="Calibri"/>
                          <a:sym typeface="Calibri"/>
                        </a:rPr>
                        <a:t>Blue</a:t>
                      </a:r>
                      <a:endParaRPr sz="1300" u="none" strike="noStrike" cap="none">
                        <a:latin typeface="Calibri"/>
                        <a:ea typeface="Calibri"/>
                        <a:cs typeface="Calibri"/>
                        <a:sym typeface="Calibri"/>
                      </a:endParaRPr>
                    </a:p>
                  </a:txBody>
                  <a:tcPr marL="63500" marR="63500" marT="63500" marB="635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300" u="none" strike="noStrike" cap="none">
                          <a:solidFill>
                            <a:srgbClr val="7030A0"/>
                          </a:solidFill>
                          <a:latin typeface="Calibri"/>
                          <a:ea typeface="Calibri"/>
                          <a:cs typeface="Calibri"/>
                          <a:sym typeface="Calibri"/>
                        </a:rPr>
                        <a:t>Blue </a:t>
                      </a:r>
                      <a:endParaRPr sz="1300" u="none" strike="noStrike" cap="none">
                        <a:solidFill>
                          <a:srgbClr val="7030A0"/>
                        </a:solidFill>
                        <a:latin typeface="Calibri"/>
                        <a:ea typeface="Calibri"/>
                        <a:cs typeface="Calibri"/>
                        <a:sym typeface="Calibri"/>
                      </a:endParaRPr>
                    </a:p>
                  </a:txBody>
                  <a:tcPr marL="63500" marR="63500" marT="63500" marB="635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300" u="none" strike="noStrike" cap="none">
                          <a:solidFill>
                            <a:srgbClr val="000000"/>
                          </a:solidFill>
                          <a:latin typeface="Calibri"/>
                          <a:ea typeface="Calibri"/>
                          <a:cs typeface="Calibri"/>
                          <a:sym typeface="Calibri"/>
                        </a:rPr>
                        <a:t> Blue</a:t>
                      </a:r>
                      <a:endParaRPr sz="1300" u="none" strike="noStrike" cap="none">
                        <a:latin typeface="Calibri"/>
                        <a:ea typeface="Calibri"/>
                        <a:cs typeface="Calibri"/>
                        <a:sym typeface="Calibri"/>
                      </a:endParaRPr>
                    </a:p>
                  </a:txBody>
                  <a:tcPr marL="68575" marR="685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300" u="none" strike="noStrike" cap="none">
                          <a:solidFill>
                            <a:srgbClr val="000000"/>
                          </a:solidFill>
                          <a:latin typeface="Calibri"/>
                          <a:ea typeface="Calibri"/>
                          <a:cs typeface="Calibri"/>
                          <a:sym typeface="Calibri"/>
                        </a:rPr>
                        <a:t>Blue</a:t>
                      </a:r>
                      <a:endParaRPr sz="1300" u="none" strike="noStrike" cap="none">
                        <a:latin typeface="Calibri"/>
                        <a:ea typeface="Calibri"/>
                        <a:cs typeface="Calibri"/>
                        <a:sym typeface="Calibri"/>
                      </a:endParaRPr>
                    </a:p>
                  </a:txBody>
                  <a:tcPr marL="68575" marR="685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300" u="none" strike="noStrike" cap="none">
                          <a:solidFill>
                            <a:srgbClr val="0070C0"/>
                          </a:solidFill>
                          <a:latin typeface="Calibri"/>
                          <a:ea typeface="Calibri"/>
                          <a:cs typeface="Calibri"/>
                          <a:sym typeface="Calibri"/>
                        </a:rPr>
                        <a:t>Blue</a:t>
                      </a:r>
                      <a:endParaRPr sz="1300" u="none" strike="noStrike" cap="none">
                        <a:solidFill>
                          <a:srgbClr val="0070C0"/>
                        </a:solidFill>
                        <a:latin typeface="Calibri"/>
                        <a:ea typeface="Calibri"/>
                        <a:cs typeface="Calibri"/>
                        <a:sym typeface="Calibri"/>
                      </a:endParaRPr>
                    </a:p>
                  </a:txBody>
                  <a:tcPr marL="63500" marR="63500" marT="63500" marB="635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300" u="none" strike="noStrike" cap="none">
                          <a:solidFill>
                            <a:srgbClr val="000000"/>
                          </a:solidFill>
                          <a:latin typeface="Calibri"/>
                          <a:ea typeface="Calibri"/>
                          <a:cs typeface="Calibri"/>
                          <a:sym typeface="Calibri"/>
                        </a:rPr>
                        <a:t> </a:t>
                      </a:r>
                      <a:endParaRPr sz="1300" u="none" strike="noStrike" cap="none">
                        <a:latin typeface="Calibri"/>
                        <a:ea typeface="Calibri"/>
                        <a:cs typeface="Calibri"/>
                        <a:sym typeface="Calibri"/>
                      </a:endParaRPr>
                    </a:p>
                  </a:txBody>
                  <a:tcPr marL="68575" marR="685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300" u="none" strike="noStrike" cap="none">
                          <a:solidFill>
                            <a:srgbClr val="000000"/>
                          </a:solidFill>
                          <a:latin typeface="Calibri"/>
                          <a:ea typeface="Calibri"/>
                          <a:cs typeface="Calibri"/>
                          <a:sym typeface="Calibri"/>
                        </a:rPr>
                        <a:t> </a:t>
                      </a:r>
                      <a:endParaRPr sz="1300" u="none" strike="noStrike" cap="none">
                        <a:latin typeface="Calibri"/>
                        <a:ea typeface="Calibri"/>
                        <a:cs typeface="Calibri"/>
                        <a:sym typeface="Calibri"/>
                      </a:endParaRPr>
                    </a:p>
                  </a:txBody>
                  <a:tcPr marL="68575" marR="685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300" u="none" strike="noStrike" cap="none">
                          <a:solidFill>
                            <a:srgbClr val="000000"/>
                          </a:solidFill>
                          <a:latin typeface="Calibri"/>
                          <a:ea typeface="Calibri"/>
                          <a:cs typeface="Calibri"/>
                          <a:sym typeface="Calibri"/>
                        </a:rPr>
                        <a:t> </a:t>
                      </a:r>
                      <a:endParaRPr sz="1300" u="none" strike="noStrike" cap="none">
                        <a:latin typeface="Calibri"/>
                        <a:ea typeface="Calibri"/>
                        <a:cs typeface="Calibri"/>
                        <a:sym typeface="Calibri"/>
                      </a:endParaRPr>
                    </a:p>
                  </a:txBody>
                  <a:tcPr marL="63500" marR="63500" marT="63500" marB="635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602850">
                <a:tc>
                  <a:txBody>
                    <a:bodyPr/>
                    <a:lstStyle/>
                    <a:p>
                      <a:pPr marL="0" marR="0" lvl="0" indent="0" algn="ctr" rtl="0">
                        <a:lnSpc>
                          <a:spcPct val="115000"/>
                        </a:lnSpc>
                        <a:spcBef>
                          <a:spcPts val="0"/>
                        </a:spcBef>
                        <a:spcAft>
                          <a:spcPts val="0"/>
                        </a:spcAft>
                        <a:buNone/>
                      </a:pPr>
                      <a:r>
                        <a:rPr lang="en-US" sz="1300" b="1" u="none" strike="noStrike" cap="none">
                          <a:solidFill>
                            <a:srgbClr val="000000"/>
                          </a:solidFill>
                          <a:latin typeface="Calibri"/>
                          <a:ea typeface="Calibri"/>
                          <a:cs typeface="Calibri"/>
                          <a:sym typeface="Calibri"/>
                        </a:rPr>
                        <a:t>Blue</a:t>
                      </a:r>
                      <a:endParaRPr sz="1300" u="none" strike="noStrike" cap="none">
                        <a:latin typeface="Calibri"/>
                        <a:ea typeface="Calibri"/>
                        <a:cs typeface="Calibri"/>
                        <a:sym typeface="Calibri"/>
                      </a:endParaRPr>
                    </a:p>
                    <a:p>
                      <a:pPr marL="0" marR="0" lvl="0" indent="0" algn="ctr" rtl="0">
                        <a:lnSpc>
                          <a:spcPct val="115000"/>
                        </a:lnSpc>
                        <a:spcBef>
                          <a:spcPts val="0"/>
                        </a:spcBef>
                        <a:spcAft>
                          <a:spcPts val="0"/>
                        </a:spcAft>
                        <a:buNone/>
                      </a:pPr>
                      <a:r>
                        <a:rPr lang="en-US" sz="1300" b="1" u="none" strike="noStrike" cap="none">
                          <a:solidFill>
                            <a:srgbClr val="000000"/>
                          </a:solidFill>
                          <a:latin typeface="Calibri"/>
                          <a:ea typeface="Calibri"/>
                          <a:cs typeface="Calibri"/>
                          <a:sym typeface="Calibri"/>
                        </a:rPr>
                        <a:t>Pink</a:t>
                      </a:r>
                      <a:endParaRPr sz="1300" u="none" strike="noStrike" cap="none">
                        <a:latin typeface="Calibri"/>
                        <a:ea typeface="Calibri"/>
                        <a:cs typeface="Calibri"/>
                        <a:sym typeface="Calibri"/>
                      </a:endParaRPr>
                    </a:p>
                  </a:txBody>
                  <a:tcPr marL="63500" marR="63500" marT="63500" marB="635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endParaRPr sz="1300" u="none" strike="noStrike" cap="none">
                        <a:solidFill>
                          <a:srgbClr val="7030A0"/>
                        </a:solidFill>
                        <a:latin typeface="Calibri"/>
                        <a:ea typeface="Calibri"/>
                        <a:cs typeface="Calibri"/>
                        <a:sym typeface="Calibri"/>
                      </a:endParaRPr>
                    </a:p>
                  </a:txBody>
                  <a:tcPr marL="63500" marR="63500" marT="63500" marB="635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300" b="1" u="none" strike="noStrike" cap="none" dirty="0">
                          <a:solidFill>
                            <a:schemeClr val="tx1"/>
                          </a:solidFill>
                          <a:latin typeface="Calibri"/>
                          <a:ea typeface="Calibri"/>
                          <a:cs typeface="Calibri"/>
                          <a:sym typeface="Calibri"/>
                        </a:rPr>
                        <a:t>Blue</a:t>
                      </a:r>
                      <a:endParaRPr sz="1600" b="1" dirty="0">
                        <a:solidFill>
                          <a:schemeClr val="tx1"/>
                        </a:solidFill>
                      </a:endParaRPr>
                    </a:p>
                    <a:p>
                      <a:pPr marL="0" marR="0" lvl="0" indent="0" algn="ctr" rtl="0">
                        <a:lnSpc>
                          <a:spcPct val="115000"/>
                        </a:lnSpc>
                        <a:spcBef>
                          <a:spcPts val="0"/>
                        </a:spcBef>
                        <a:spcAft>
                          <a:spcPts val="0"/>
                        </a:spcAft>
                        <a:buNone/>
                      </a:pPr>
                      <a:r>
                        <a:rPr lang="en-US" sz="1300" u="none" strike="noStrike" cap="none" dirty="0">
                          <a:solidFill>
                            <a:schemeClr val="lt1"/>
                          </a:solidFill>
                          <a:latin typeface="Calibri"/>
                          <a:ea typeface="Calibri"/>
                          <a:cs typeface="Calibri"/>
                          <a:sym typeface="Calibri"/>
                        </a:rPr>
                        <a:t> </a:t>
                      </a:r>
                      <a:endParaRPr sz="1300" u="none" strike="noStrike" cap="none" dirty="0">
                        <a:solidFill>
                          <a:schemeClr val="lt1"/>
                        </a:solidFill>
                        <a:latin typeface="Calibri"/>
                        <a:ea typeface="Calibri"/>
                        <a:cs typeface="Calibri"/>
                        <a:sym typeface="Calibri"/>
                      </a:endParaRPr>
                    </a:p>
                  </a:txBody>
                  <a:tcPr marL="68575" marR="685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bg1"/>
                    </a:solidFill>
                  </a:tcPr>
                </a:tc>
                <a:tc>
                  <a:txBody>
                    <a:bodyPr/>
                    <a:lstStyle/>
                    <a:p>
                      <a:pPr marL="0" marR="0" lvl="0" indent="0" algn="ctr" rtl="0">
                        <a:lnSpc>
                          <a:spcPct val="115000"/>
                        </a:lnSpc>
                        <a:spcBef>
                          <a:spcPts val="0"/>
                        </a:spcBef>
                        <a:spcAft>
                          <a:spcPts val="0"/>
                        </a:spcAft>
                        <a:buNone/>
                      </a:pPr>
                      <a:endParaRPr sz="1300" u="none" strike="noStrike" cap="none">
                        <a:solidFill>
                          <a:srgbClr val="000000"/>
                        </a:solidFill>
                        <a:latin typeface="Calibri"/>
                        <a:ea typeface="Calibri"/>
                        <a:cs typeface="Calibri"/>
                        <a:sym typeface="Calibri"/>
                      </a:endParaRPr>
                    </a:p>
                    <a:p>
                      <a:pPr marL="0" marR="0" lvl="0" indent="0" algn="ctr" rtl="0">
                        <a:lnSpc>
                          <a:spcPct val="115000"/>
                        </a:lnSpc>
                        <a:spcBef>
                          <a:spcPts val="0"/>
                        </a:spcBef>
                        <a:spcAft>
                          <a:spcPts val="0"/>
                        </a:spcAft>
                        <a:buNone/>
                      </a:pPr>
                      <a:r>
                        <a:rPr lang="en-US" sz="1300" u="none" strike="noStrike" cap="none">
                          <a:solidFill>
                            <a:srgbClr val="000000"/>
                          </a:solidFill>
                          <a:latin typeface="Calibri"/>
                          <a:ea typeface="Calibri"/>
                          <a:cs typeface="Calibri"/>
                          <a:sym typeface="Calibri"/>
                        </a:rPr>
                        <a:t> Pink</a:t>
                      </a:r>
                      <a:endParaRPr sz="1300" u="none" strike="noStrike" cap="none">
                        <a:latin typeface="Calibri"/>
                        <a:ea typeface="Calibri"/>
                        <a:cs typeface="Calibri"/>
                        <a:sym typeface="Calibri"/>
                      </a:endParaRPr>
                    </a:p>
                  </a:txBody>
                  <a:tcPr marL="68575" marR="685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endParaRPr sz="1300" u="none" strike="noStrike" cap="none">
                        <a:solidFill>
                          <a:srgbClr val="0070C0"/>
                        </a:solidFill>
                        <a:latin typeface="Calibri"/>
                        <a:ea typeface="Calibri"/>
                        <a:cs typeface="Calibri"/>
                        <a:sym typeface="Calibri"/>
                      </a:endParaRPr>
                    </a:p>
                    <a:p>
                      <a:pPr marL="0" marR="0" lvl="0" indent="0" algn="ctr" rtl="0">
                        <a:lnSpc>
                          <a:spcPct val="115000"/>
                        </a:lnSpc>
                        <a:spcBef>
                          <a:spcPts val="0"/>
                        </a:spcBef>
                        <a:spcAft>
                          <a:spcPts val="0"/>
                        </a:spcAft>
                        <a:buNone/>
                      </a:pPr>
                      <a:r>
                        <a:rPr lang="en-US" sz="1300" u="none" strike="noStrike" cap="none">
                          <a:solidFill>
                            <a:srgbClr val="0070C0"/>
                          </a:solidFill>
                          <a:latin typeface="Calibri"/>
                          <a:ea typeface="Calibri"/>
                          <a:cs typeface="Calibri"/>
                          <a:sym typeface="Calibri"/>
                        </a:rPr>
                        <a:t>Pink</a:t>
                      </a:r>
                      <a:endParaRPr sz="1300" u="none" strike="noStrike" cap="none">
                        <a:solidFill>
                          <a:srgbClr val="0070C0"/>
                        </a:solidFill>
                        <a:latin typeface="Calibri"/>
                        <a:ea typeface="Calibri"/>
                        <a:cs typeface="Calibri"/>
                        <a:sym typeface="Calibri"/>
                      </a:endParaRPr>
                    </a:p>
                  </a:txBody>
                  <a:tcPr marL="63500" marR="63500" marT="63500" marB="635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300" u="none" strike="noStrike" cap="none">
                          <a:solidFill>
                            <a:srgbClr val="000000"/>
                          </a:solidFill>
                          <a:latin typeface="Calibri"/>
                          <a:ea typeface="Calibri"/>
                          <a:cs typeface="Calibri"/>
                          <a:sym typeface="Calibri"/>
                        </a:rPr>
                        <a:t>Blue</a:t>
                      </a:r>
                      <a:endParaRPr sz="1600"/>
                    </a:p>
                    <a:p>
                      <a:pPr marL="0" marR="0" lvl="0" indent="0" algn="ctr" rtl="0">
                        <a:lnSpc>
                          <a:spcPct val="115000"/>
                        </a:lnSpc>
                        <a:spcBef>
                          <a:spcPts val="0"/>
                        </a:spcBef>
                        <a:spcAft>
                          <a:spcPts val="0"/>
                        </a:spcAft>
                        <a:buNone/>
                      </a:pPr>
                      <a:endParaRPr sz="1300" u="none" strike="noStrike" cap="none">
                        <a:solidFill>
                          <a:srgbClr val="000000"/>
                        </a:solidFill>
                        <a:latin typeface="Calibri"/>
                        <a:ea typeface="Calibri"/>
                        <a:cs typeface="Calibri"/>
                        <a:sym typeface="Calibri"/>
                      </a:endParaRPr>
                    </a:p>
                  </a:txBody>
                  <a:tcPr marL="68575" marR="685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300" u="none" strike="noStrike" cap="none">
                          <a:solidFill>
                            <a:srgbClr val="000000"/>
                          </a:solidFill>
                          <a:latin typeface="Calibri"/>
                          <a:ea typeface="Calibri"/>
                          <a:cs typeface="Calibri"/>
                          <a:sym typeface="Calibri"/>
                        </a:rPr>
                        <a:t>Blue</a:t>
                      </a:r>
                      <a:endParaRPr sz="1600"/>
                    </a:p>
                    <a:p>
                      <a:pPr marL="0" marR="0" lvl="0" indent="0" algn="ctr" rtl="0">
                        <a:lnSpc>
                          <a:spcPct val="115000"/>
                        </a:lnSpc>
                        <a:spcBef>
                          <a:spcPts val="0"/>
                        </a:spcBef>
                        <a:spcAft>
                          <a:spcPts val="0"/>
                        </a:spcAft>
                        <a:buNone/>
                      </a:pPr>
                      <a:r>
                        <a:rPr lang="en-US" sz="1300" u="none" strike="noStrike" cap="none">
                          <a:solidFill>
                            <a:srgbClr val="000000"/>
                          </a:solidFill>
                          <a:latin typeface="Calibri"/>
                          <a:ea typeface="Calibri"/>
                          <a:cs typeface="Calibri"/>
                          <a:sym typeface="Calibri"/>
                        </a:rPr>
                        <a:t>Pink</a:t>
                      </a:r>
                      <a:endParaRPr sz="1300" u="none" strike="noStrike" cap="none">
                        <a:latin typeface="Calibri"/>
                        <a:ea typeface="Calibri"/>
                        <a:cs typeface="Calibri"/>
                        <a:sym typeface="Calibri"/>
                      </a:endParaRPr>
                    </a:p>
                  </a:txBody>
                  <a:tcPr marL="68575" marR="685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300" u="none" strike="noStrike" cap="none">
                          <a:solidFill>
                            <a:srgbClr val="FF0000"/>
                          </a:solidFill>
                          <a:latin typeface="Calibri"/>
                          <a:ea typeface="Calibri"/>
                          <a:cs typeface="Calibri"/>
                          <a:sym typeface="Calibri"/>
                        </a:rPr>
                        <a:t>Blue</a:t>
                      </a:r>
                      <a:endParaRPr sz="1600"/>
                    </a:p>
                    <a:p>
                      <a:pPr marL="0" marR="0" lvl="0" indent="0" algn="ctr" rtl="0">
                        <a:lnSpc>
                          <a:spcPct val="115000"/>
                        </a:lnSpc>
                        <a:spcBef>
                          <a:spcPts val="0"/>
                        </a:spcBef>
                        <a:spcAft>
                          <a:spcPts val="0"/>
                        </a:spcAft>
                        <a:buNone/>
                      </a:pPr>
                      <a:r>
                        <a:rPr lang="en-US" sz="1300" u="none" strike="noStrike" cap="none">
                          <a:solidFill>
                            <a:srgbClr val="FF0000"/>
                          </a:solidFill>
                          <a:latin typeface="Calibri"/>
                          <a:ea typeface="Calibri"/>
                          <a:cs typeface="Calibri"/>
                          <a:sym typeface="Calibri"/>
                        </a:rPr>
                        <a:t> </a:t>
                      </a:r>
                      <a:endParaRPr sz="1300" u="none" strike="noStrike" cap="none">
                        <a:solidFill>
                          <a:srgbClr val="FF0000"/>
                        </a:solidFill>
                        <a:latin typeface="Calibri"/>
                        <a:ea typeface="Calibri"/>
                        <a:cs typeface="Calibri"/>
                        <a:sym typeface="Calibri"/>
                      </a:endParaRPr>
                    </a:p>
                  </a:txBody>
                  <a:tcPr marL="63500" marR="63500" marT="63500" marB="635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r h="459025">
                <a:tc>
                  <a:txBody>
                    <a:bodyPr/>
                    <a:lstStyle/>
                    <a:p>
                      <a:pPr marL="0" marR="0" lvl="0" indent="0" algn="ctr" rtl="0">
                        <a:lnSpc>
                          <a:spcPct val="115000"/>
                        </a:lnSpc>
                        <a:spcBef>
                          <a:spcPts val="0"/>
                        </a:spcBef>
                        <a:spcAft>
                          <a:spcPts val="0"/>
                        </a:spcAft>
                        <a:buNone/>
                      </a:pPr>
                      <a:r>
                        <a:rPr lang="en-US" sz="1300" b="1" u="none" strike="noStrike" cap="none">
                          <a:solidFill>
                            <a:srgbClr val="000000"/>
                          </a:solidFill>
                          <a:latin typeface="Calibri"/>
                          <a:ea typeface="Calibri"/>
                          <a:cs typeface="Calibri"/>
                          <a:sym typeface="Calibri"/>
                        </a:rPr>
                        <a:t>Orange</a:t>
                      </a:r>
                      <a:endParaRPr sz="1300" u="none" strike="noStrike" cap="none">
                        <a:latin typeface="Calibri"/>
                        <a:ea typeface="Calibri"/>
                        <a:cs typeface="Calibri"/>
                        <a:sym typeface="Calibri"/>
                      </a:endParaRPr>
                    </a:p>
                  </a:txBody>
                  <a:tcPr marL="63500" marR="63500" marT="63500" marB="635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300" u="none" strike="noStrike" cap="none">
                          <a:solidFill>
                            <a:srgbClr val="7030A0"/>
                          </a:solidFill>
                          <a:latin typeface="Calibri"/>
                          <a:ea typeface="Calibri"/>
                          <a:cs typeface="Calibri"/>
                          <a:sym typeface="Calibri"/>
                        </a:rPr>
                        <a:t>Orange </a:t>
                      </a:r>
                      <a:endParaRPr sz="1300" u="none" strike="noStrike" cap="none">
                        <a:solidFill>
                          <a:srgbClr val="7030A0"/>
                        </a:solidFill>
                        <a:latin typeface="Calibri"/>
                        <a:ea typeface="Calibri"/>
                        <a:cs typeface="Calibri"/>
                        <a:sym typeface="Calibri"/>
                      </a:endParaRPr>
                    </a:p>
                  </a:txBody>
                  <a:tcPr marL="63500" marR="63500" marT="63500" marB="635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300" u="none" strike="noStrike" cap="none">
                          <a:solidFill>
                            <a:srgbClr val="000000"/>
                          </a:solidFill>
                          <a:latin typeface="Calibri"/>
                          <a:ea typeface="Calibri"/>
                          <a:cs typeface="Calibri"/>
                          <a:sym typeface="Calibri"/>
                        </a:rPr>
                        <a:t> </a:t>
                      </a:r>
                      <a:endParaRPr sz="1300" u="none" strike="noStrike" cap="none">
                        <a:latin typeface="Calibri"/>
                        <a:ea typeface="Calibri"/>
                        <a:cs typeface="Calibri"/>
                        <a:sym typeface="Calibri"/>
                      </a:endParaRPr>
                    </a:p>
                  </a:txBody>
                  <a:tcPr marL="68575" marR="685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300" u="none" strike="noStrike" cap="none">
                          <a:solidFill>
                            <a:srgbClr val="000000"/>
                          </a:solidFill>
                          <a:latin typeface="Calibri"/>
                          <a:ea typeface="Calibri"/>
                          <a:cs typeface="Calibri"/>
                          <a:sym typeface="Calibri"/>
                        </a:rPr>
                        <a:t>Orange</a:t>
                      </a:r>
                      <a:endParaRPr sz="1300" u="none" strike="noStrike" cap="none">
                        <a:latin typeface="Calibri"/>
                        <a:ea typeface="Calibri"/>
                        <a:cs typeface="Calibri"/>
                        <a:sym typeface="Calibri"/>
                      </a:endParaRPr>
                    </a:p>
                  </a:txBody>
                  <a:tcPr marL="68575" marR="685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300" u="none" strike="noStrike" cap="none">
                          <a:solidFill>
                            <a:srgbClr val="000000"/>
                          </a:solidFill>
                          <a:latin typeface="Calibri"/>
                          <a:ea typeface="Calibri"/>
                          <a:cs typeface="Calibri"/>
                          <a:sym typeface="Calibri"/>
                        </a:rPr>
                        <a:t> </a:t>
                      </a:r>
                      <a:endParaRPr sz="1300" u="none" strike="noStrike" cap="none">
                        <a:latin typeface="Calibri"/>
                        <a:ea typeface="Calibri"/>
                        <a:cs typeface="Calibri"/>
                        <a:sym typeface="Calibri"/>
                      </a:endParaRPr>
                    </a:p>
                  </a:txBody>
                  <a:tcPr marL="63500" marR="63500" marT="63500" marB="635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300" u="none" strike="noStrike" cap="none">
                          <a:solidFill>
                            <a:srgbClr val="000000"/>
                          </a:solidFill>
                          <a:latin typeface="Calibri"/>
                          <a:ea typeface="Calibri"/>
                          <a:cs typeface="Calibri"/>
                          <a:sym typeface="Calibri"/>
                        </a:rPr>
                        <a:t> </a:t>
                      </a:r>
                      <a:endParaRPr sz="1300" u="none" strike="noStrike" cap="none">
                        <a:latin typeface="Calibri"/>
                        <a:ea typeface="Calibri"/>
                        <a:cs typeface="Calibri"/>
                        <a:sym typeface="Calibri"/>
                      </a:endParaRPr>
                    </a:p>
                  </a:txBody>
                  <a:tcPr marL="68575" marR="685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300" u="none" strike="noStrike" cap="none">
                          <a:solidFill>
                            <a:srgbClr val="000000"/>
                          </a:solidFill>
                          <a:latin typeface="Calibri"/>
                          <a:ea typeface="Calibri"/>
                          <a:cs typeface="Calibri"/>
                          <a:sym typeface="Calibri"/>
                        </a:rPr>
                        <a:t> </a:t>
                      </a:r>
                      <a:endParaRPr sz="1300" u="none" strike="noStrike" cap="none">
                        <a:latin typeface="Calibri"/>
                        <a:ea typeface="Calibri"/>
                        <a:cs typeface="Calibri"/>
                        <a:sym typeface="Calibri"/>
                      </a:endParaRPr>
                    </a:p>
                  </a:txBody>
                  <a:tcPr marL="68575" marR="685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300" u="none" strike="noStrike" cap="none">
                          <a:solidFill>
                            <a:srgbClr val="FF0000"/>
                          </a:solidFill>
                          <a:latin typeface="Calibri"/>
                          <a:ea typeface="Calibri"/>
                          <a:cs typeface="Calibri"/>
                          <a:sym typeface="Calibri"/>
                        </a:rPr>
                        <a:t> </a:t>
                      </a:r>
                      <a:endParaRPr sz="1300" u="none" strike="noStrike" cap="none">
                        <a:solidFill>
                          <a:srgbClr val="FF0000"/>
                        </a:solidFill>
                        <a:latin typeface="Calibri"/>
                        <a:ea typeface="Calibri"/>
                        <a:cs typeface="Calibri"/>
                        <a:sym typeface="Calibri"/>
                      </a:endParaRPr>
                    </a:p>
                  </a:txBody>
                  <a:tcPr marL="63500" marR="63500" marT="63500" marB="635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4"/>
                  </a:ext>
                </a:extLst>
              </a:tr>
              <a:tr h="459025">
                <a:tc>
                  <a:txBody>
                    <a:bodyPr/>
                    <a:lstStyle/>
                    <a:p>
                      <a:pPr marL="0" marR="0" lvl="0" indent="0" algn="ctr" rtl="0">
                        <a:lnSpc>
                          <a:spcPct val="115000"/>
                        </a:lnSpc>
                        <a:spcBef>
                          <a:spcPts val="0"/>
                        </a:spcBef>
                        <a:spcAft>
                          <a:spcPts val="0"/>
                        </a:spcAft>
                        <a:buNone/>
                      </a:pPr>
                      <a:r>
                        <a:rPr lang="en-US" sz="1300" b="1" u="none" strike="noStrike" cap="none">
                          <a:solidFill>
                            <a:srgbClr val="000000"/>
                          </a:solidFill>
                          <a:latin typeface="Calibri"/>
                          <a:ea typeface="Calibri"/>
                          <a:cs typeface="Calibri"/>
                          <a:sym typeface="Calibri"/>
                        </a:rPr>
                        <a:t>Yellow</a:t>
                      </a:r>
                      <a:endParaRPr sz="1300" u="none" strike="noStrike" cap="none">
                        <a:latin typeface="Calibri"/>
                        <a:ea typeface="Calibri"/>
                        <a:cs typeface="Calibri"/>
                        <a:sym typeface="Calibri"/>
                      </a:endParaRPr>
                    </a:p>
                  </a:txBody>
                  <a:tcPr marL="63500" marR="63500" marT="63500" marB="635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300" u="none" strike="noStrike" cap="none">
                          <a:solidFill>
                            <a:srgbClr val="7030A0"/>
                          </a:solidFill>
                          <a:latin typeface="Calibri"/>
                          <a:ea typeface="Calibri"/>
                          <a:cs typeface="Calibri"/>
                          <a:sym typeface="Calibri"/>
                        </a:rPr>
                        <a:t> Yellow</a:t>
                      </a:r>
                      <a:endParaRPr sz="1300" u="none" strike="noStrike" cap="none">
                        <a:solidFill>
                          <a:srgbClr val="7030A0"/>
                        </a:solidFill>
                        <a:latin typeface="Calibri"/>
                        <a:ea typeface="Calibri"/>
                        <a:cs typeface="Calibri"/>
                        <a:sym typeface="Calibri"/>
                      </a:endParaRPr>
                    </a:p>
                  </a:txBody>
                  <a:tcPr marL="63500" marR="63500" marT="63500" marB="635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300" u="none" strike="noStrike" cap="none" dirty="0">
                          <a:solidFill>
                            <a:schemeClr val="tx1"/>
                          </a:solidFill>
                          <a:latin typeface="Calibri"/>
                          <a:ea typeface="Calibri"/>
                          <a:cs typeface="Calibri"/>
                          <a:sym typeface="Calibri"/>
                        </a:rPr>
                        <a:t> Yellow</a:t>
                      </a:r>
                      <a:endParaRPr sz="1300" u="none" strike="noStrike" cap="none" dirty="0">
                        <a:solidFill>
                          <a:schemeClr val="tx1"/>
                        </a:solidFill>
                        <a:latin typeface="Calibri"/>
                        <a:ea typeface="Calibri"/>
                        <a:cs typeface="Calibri"/>
                        <a:sym typeface="Calibri"/>
                      </a:endParaRPr>
                    </a:p>
                  </a:txBody>
                  <a:tcPr marL="68575" marR="685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bg1"/>
                    </a:solidFill>
                  </a:tcPr>
                </a:tc>
                <a:tc>
                  <a:txBody>
                    <a:bodyPr/>
                    <a:lstStyle/>
                    <a:p>
                      <a:pPr marL="0" marR="0" lvl="0" indent="0" algn="ctr" rtl="0">
                        <a:lnSpc>
                          <a:spcPct val="115000"/>
                        </a:lnSpc>
                        <a:spcBef>
                          <a:spcPts val="0"/>
                        </a:spcBef>
                        <a:spcAft>
                          <a:spcPts val="0"/>
                        </a:spcAft>
                        <a:buNone/>
                      </a:pPr>
                      <a:r>
                        <a:rPr lang="en-US" sz="1300" u="none" strike="noStrike" cap="none" dirty="0">
                          <a:solidFill>
                            <a:srgbClr val="000000"/>
                          </a:solidFill>
                          <a:latin typeface="Calibri"/>
                          <a:ea typeface="Calibri"/>
                          <a:cs typeface="Calibri"/>
                          <a:sym typeface="Calibri"/>
                        </a:rPr>
                        <a:t> </a:t>
                      </a:r>
                      <a:endParaRPr sz="1300" u="none" strike="noStrike" cap="none" dirty="0">
                        <a:latin typeface="Calibri"/>
                        <a:ea typeface="Calibri"/>
                        <a:cs typeface="Calibri"/>
                        <a:sym typeface="Calibri"/>
                      </a:endParaRPr>
                    </a:p>
                  </a:txBody>
                  <a:tcPr marL="68575" marR="685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300" u="none" strike="noStrike" cap="none">
                          <a:solidFill>
                            <a:srgbClr val="000000"/>
                          </a:solidFill>
                          <a:latin typeface="Calibri"/>
                          <a:ea typeface="Calibri"/>
                          <a:cs typeface="Calibri"/>
                          <a:sym typeface="Calibri"/>
                        </a:rPr>
                        <a:t> </a:t>
                      </a:r>
                      <a:endParaRPr sz="1300" u="none" strike="noStrike" cap="none">
                        <a:latin typeface="Calibri"/>
                        <a:ea typeface="Calibri"/>
                        <a:cs typeface="Calibri"/>
                        <a:sym typeface="Calibri"/>
                      </a:endParaRPr>
                    </a:p>
                  </a:txBody>
                  <a:tcPr marL="63500" marR="63500" marT="63500" marB="635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300" u="none" strike="noStrike" cap="none">
                          <a:solidFill>
                            <a:srgbClr val="000000"/>
                          </a:solidFill>
                          <a:latin typeface="Calibri"/>
                          <a:ea typeface="Calibri"/>
                          <a:cs typeface="Calibri"/>
                          <a:sym typeface="Calibri"/>
                        </a:rPr>
                        <a:t>Yellow</a:t>
                      </a:r>
                      <a:endParaRPr sz="1300" u="none" strike="noStrike" cap="none">
                        <a:latin typeface="Calibri"/>
                        <a:ea typeface="Calibri"/>
                        <a:cs typeface="Calibri"/>
                        <a:sym typeface="Calibri"/>
                      </a:endParaRPr>
                    </a:p>
                  </a:txBody>
                  <a:tcPr marL="68575" marR="685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300" u="none" strike="noStrike" cap="none">
                          <a:solidFill>
                            <a:srgbClr val="000000"/>
                          </a:solidFill>
                          <a:latin typeface="Calibri"/>
                          <a:ea typeface="Calibri"/>
                          <a:cs typeface="Calibri"/>
                          <a:sym typeface="Calibri"/>
                        </a:rPr>
                        <a:t> </a:t>
                      </a:r>
                      <a:endParaRPr sz="1300" u="none" strike="noStrike" cap="none">
                        <a:latin typeface="Calibri"/>
                        <a:ea typeface="Calibri"/>
                        <a:cs typeface="Calibri"/>
                        <a:sym typeface="Calibri"/>
                      </a:endParaRPr>
                    </a:p>
                  </a:txBody>
                  <a:tcPr marL="68575" marR="685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300" u="none" strike="noStrike" cap="none" dirty="0">
                          <a:solidFill>
                            <a:srgbClr val="FF0000"/>
                          </a:solidFill>
                          <a:latin typeface="Calibri"/>
                          <a:ea typeface="Calibri"/>
                          <a:cs typeface="Calibri"/>
                          <a:sym typeface="Calibri"/>
                        </a:rPr>
                        <a:t>Yellow</a:t>
                      </a:r>
                      <a:endParaRPr sz="1300" u="none" strike="noStrike" cap="none" dirty="0">
                        <a:solidFill>
                          <a:srgbClr val="FF0000"/>
                        </a:solidFill>
                        <a:latin typeface="Calibri"/>
                        <a:ea typeface="Calibri"/>
                        <a:cs typeface="Calibri"/>
                        <a:sym typeface="Calibri"/>
                      </a:endParaRPr>
                    </a:p>
                  </a:txBody>
                  <a:tcPr marL="63500" marR="63500" marT="63500" marB="635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815855063"/>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60">
          <a:extLst>
            <a:ext uri="{FF2B5EF4-FFF2-40B4-BE49-F238E27FC236}">
              <a16:creationId xmlns:a16="http://schemas.microsoft.com/office/drawing/2014/main" id="{D4EB4F1F-19BB-97E1-998E-808E622C12E6}"/>
            </a:ext>
          </a:extLst>
        </p:cNvPr>
        <p:cNvGrpSpPr/>
        <p:nvPr/>
      </p:nvGrpSpPr>
      <p:grpSpPr>
        <a:xfrm>
          <a:off x="0" y="0"/>
          <a:ext cx="0" cy="0"/>
          <a:chOff x="0" y="0"/>
          <a:chExt cx="0" cy="0"/>
        </a:xfrm>
      </p:grpSpPr>
      <p:sp>
        <p:nvSpPr>
          <p:cNvPr id="362" name="Google Shape;362;p3">
            <a:extLst>
              <a:ext uri="{FF2B5EF4-FFF2-40B4-BE49-F238E27FC236}">
                <a16:creationId xmlns:a16="http://schemas.microsoft.com/office/drawing/2014/main" id="{BE1F2B65-FFDF-8FD4-5100-20AB6B558934}"/>
              </a:ext>
            </a:extLst>
          </p:cNvPr>
          <p:cNvSpPr txBox="1">
            <a:spLocks noGrp="1"/>
          </p:cNvSpPr>
          <p:nvPr>
            <p:ph type="title"/>
          </p:nvPr>
        </p:nvSpPr>
        <p:spPr>
          <a:xfrm>
            <a:off x="363538" y="330121"/>
            <a:ext cx="8416782" cy="602571"/>
          </a:xfrm>
          <a:prstGeom prst="rect">
            <a:avLst/>
          </a:prstGeom>
          <a:noFill/>
          <a:ln>
            <a:noFill/>
          </a:ln>
        </p:spPr>
        <p:txBody>
          <a:bodyPr spcFirstLastPara="1" wrap="square" lIns="68569" tIns="34275" rIns="68569" bIns="34275" anchor="b" anchorCtr="0">
            <a:spAutoFit/>
          </a:bodyPr>
          <a:lstStyle/>
          <a:p>
            <a:pPr>
              <a:buSzPts val="3400"/>
            </a:pPr>
            <a:r>
              <a:rPr lang="en-US" dirty="0"/>
              <a:t>TABLE 3: RESULTS ANALYSIS IV</a:t>
            </a:r>
            <a:endParaRPr dirty="0"/>
          </a:p>
        </p:txBody>
      </p:sp>
      <p:graphicFrame>
        <p:nvGraphicFramePr>
          <p:cNvPr id="4" name="Google Shape;361;p56">
            <a:extLst>
              <a:ext uri="{FF2B5EF4-FFF2-40B4-BE49-F238E27FC236}">
                <a16:creationId xmlns:a16="http://schemas.microsoft.com/office/drawing/2014/main" id="{F9411B9D-C09A-DBD3-F5CE-E5A151A034A5}"/>
              </a:ext>
            </a:extLst>
          </p:cNvPr>
          <p:cNvGraphicFramePr/>
          <p:nvPr>
            <p:extLst>
              <p:ext uri="{D42A27DB-BD31-4B8C-83A1-F6EECF244321}">
                <p14:modId xmlns:p14="http://schemas.microsoft.com/office/powerpoint/2010/main" val="2093826472"/>
              </p:ext>
            </p:extLst>
          </p:nvPr>
        </p:nvGraphicFramePr>
        <p:xfrm>
          <a:off x="509803" y="1080034"/>
          <a:ext cx="7911600" cy="3467253"/>
        </p:xfrm>
        <a:graphic>
          <a:graphicData uri="http://schemas.openxmlformats.org/drawingml/2006/table">
            <a:tbl>
              <a:tblPr firstRow="1">
                <a:noFill/>
                <a:tableStyleId>{00FDFAA8-855D-4C16-94CC-74881A9299A7}</a:tableStyleId>
              </a:tblPr>
              <a:tblGrid>
                <a:gridCol w="988950">
                  <a:extLst>
                    <a:ext uri="{9D8B030D-6E8A-4147-A177-3AD203B41FA5}">
                      <a16:colId xmlns:a16="http://schemas.microsoft.com/office/drawing/2014/main" val="20000"/>
                    </a:ext>
                  </a:extLst>
                </a:gridCol>
                <a:gridCol w="988950">
                  <a:extLst>
                    <a:ext uri="{9D8B030D-6E8A-4147-A177-3AD203B41FA5}">
                      <a16:colId xmlns:a16="http://schemas.microsoft.com/office/drawing/2014/main" val="20001"/>
                    </a:ext>
                  </a:extLst>
                </a:gridCol>
                <a:gridCol w="988950">
                  <a:extLst>
                    <a:ext uri="{9D8B030D-6E8A-4147-A177-3AD203B41FA5}">
                      <a16:colId xmlns:a16="http://schemas.microsoft.com/office/drawing/2014/main" val="20002"/>
                    </a:ext>
                  </a:extLst>
                </a:gridCol>
                <a:gridCol w="988950">
                  <a:extLst>
                    <a:ext uri="{9D8B030D-6E8A-4147-A177-3AD203B41FA5}">
                      <a16:colId xmlns:a16="http://schemas.microsoft.com/office/drawing/2014/main" val="20003"/>
                    </a:ext>
                  </a:extLst>
                </a:gridCol>
                <a:gridCol w="988950">
                  <a:extLst>
                    <a:ext uri="{9D8B030D-6E8A-4147-A177-3AD203B41FA5}">
                      <a16:colId xmlns:a16="http://schemas.microsoft.com/office/drawing/2014/main" val="20004"/>
                    </a:ext>
                  </a:extLst>
                </a:gridCol>
                <a:gridCol w="988950">
                  <a:extLst>
                    <a:ext uri="{9D8B030D-6E8A-4147-A177-3AD203B41FA5}">
                      <a16:colId xmlns:a16="http://schemas.microsoft.com/office/drawing/2014/main" val="20005"/>
                    </a:ext>
                  </a:extLst>
                </a:gridCol>
                <a:gridCol w="988950">
                  <a:extLst>
                    <a:ext uri="{9D8B030D-6E8A-4147-A177-3AD203B41FA5}">
                      <a16:colId xmlns:a16="http://schemas.microsoft.com/office/drawing/2014/main" val="20006"/>
                    </a:ext>
                  </a:extLst>
                </a:gridCol>
                <a:gridCol w="988950">
                  <a:extLst>
                    <a:ext uri="{9D8B030D-6E8A-4147-A177-3AD203B41FA5}">
                      <a16:colId xmlns:a16="http://schemas.microsoft.com/office/drawing/2014/main" val="20007"/>
                    </a:ext>
                  </a:extLst>
                </a:gridCol>
              </a:tblGrid>
              <a:tr h="459025">
                <a:tc>
                  <a:txBody>
                    <a:bodyPr/>
                    <a:lstStyle/>
                    <a:p>
                      <a:pPr marL="0" marR="0" lvl="0" indent="0" algn="ctr" rtl="0">
                        <a:lnSpc>
                          <a:spcPct val="115000"/>
                        </a:lnSpc>
                        <a:spcBef>
                          <a:spcPts val="0"/>
                        </a:spcBef>
                        <a:spcAft>
                          <a:spcPts val="0"/>
                        </a:spcAft>
                        <a:buNone/>
                      </a:pPr>
                      <a:r>
                        <a:rPr lang="en-US" sz="1300" b="1" u="none" strike="noStrike" cap="none">
                          <a:solidFill>
                            <a:srgbClr val="000000"/>
                          </a:solidFill>
                          <a:latin typeface="Calibri"/>
                          <a:ea typeface="Calibri"/>
                          <a:cs typeface="Calibri"/>
                          <a:sym typeface="Calibri"/>
                        </a:rPr>
                        <a:t>Tube </a:t>
                      </a:r>
                      <a:endParaRPr sz="1300" u="none" strike="noStrike" cap="none">
                        <a:latin typeface="Calibri"/>
                        <a:ea typeface="Calibri"/>
                        <a:cs typeface="Calibri"/>
                        <a:sym typeface="Calibri"/>
                      </a:endParaRPr>
                    </a:p>
                  </a:txBody>
                  <a:tcPr marL="63500" marR="63500" marT="63500" marB="635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300" b="1" u="none" strike="noStrike" cap="none">
                          <a:solidFill>
                            <a:srgbClr val="7030A0"/>
                          </a:solidFill>
                          <a:latin typeface="Calibri"/>
                          <a:ea typeface="Calibri"/>
                          <a:cs typeface="Calibri"/>
                          <a:sym typeface="Calibri"/>
                        </a:rPr>
                        <a:t>P </a:t>
                      </a:r>
                      <a:endParaRPr sz="1300" u="none" strike="noStrike" cap="none">
                        <a:solidFill>
                          <a:srgbClr val="7030A0"/>
                        </a:solidFill>
                        <a:latin typeface="Calibri"/>
                        <a:ea typeface="Calibri"/>
                        <a:cs typeface="Calibri"/>
                        <a:sym typeface="Calibri"/>
                      </a:endParaRPr>
                    </a:p>
                  </a:txBody>
                  <a:tcPr marL="63500" marR="63500" marT="63500" marB="635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300" b="1" u="none" strike="noStrike" cap="none">
                          <a:solidFill>
                            <a:srgbClr val="000000"/>
                          </a:solidFill>
                          <a:latin typeface="Calibri"/>
                          <a:ea typeface="Calibri"/>
                          <a:cs typeface="Calibri"/>
                          <a:sym typeface="Calibri"/>
                        </a:rPr>
                        <a:t>Q</a:t>
                      </a:r>
                      <a:endParaRPr sz="1300" u="none" strike="noStrike" cap="none">
                        <a:latin typeface="Calibri"/>
                        <a:ea typeface="Calibri"/>
                        <a:cs typeface="Calibri"/>
                        <a:sym typeface="Calibri"/>
                      </a:endParaRPr>
                    </a:p>
                  </a:txBody>
                  <a:tcPr marL="68575" marR="685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300" b="1" u="none" strike="noStrike" cap="none">
                          <a:solidFill>
                            <a:srgbClr val="000000"/>
                          </a:solidFill>
                          <a:latin typeface="Calibri"/>
                          <a:ea typeface="Calibri"/>
                          <a:cs typeface="Calibri"/>
                          <a:sym typeface="Calibri"/>
                        </a:rPr>
                        <a:t>R</a:t>
                      </a:r>
                      <a:endParaRPr sz="1300" u="none" strike="noStrike" cap="none">
                        <a:latin typeface="Calibri"/>
                        <a:ea typeface="Calibri"/>
                        <a:cs typeface="Calibri"/>
                        <a:sym typeface="Calibri"/>
                      </a:endParaRPr>
                    </a:p>
                  </a:txBody>
                  <a:tcPr marL="68575" marR="685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300" b="1" u="none" strike="noStrike" cap="none">
                          <a:solidFill>
                            <a:srgbClr val="0070C0"/>
                          </a:solidFill>
                          <a:latin typeface="Calibri"/>
                          <a:ea typeface="Calibri"/>
                          <a:cs typeface="Calibri"/>
                          <a:sym typeface="Calibri"/>
                        </a:rPr>
                        <a:t>S </a:t>
                      </a:r>
                      <a:endParaRPr sz="1300" u="none" strike="noStrike" cap="none">
                        <a:latin typeface="Calibri"/>
                        <a:ea typeface="Calibri"/>
                        <a:cs typeface="Calibri"/>
                        <a:sym typeface="Calibri"/>
                      </a:endParaRPr>
                    </a:p>
                  </a:txBody>
                  <a:tcPr marL="63500" marR="63500" marT="63500" marB="635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300" b="1" u="none" strike="noStrike" cap="none">
                          <a:solidFill>
                            <a:srgbClr val="000000"/>
                          </a:solidFill>
                          <a:latin typeface="Calibri"/>
                          <a:ea typeface="Calibri"/>
                          <a:cs typeface="Calibri"/>
                          <a:sym typeface="Calibri"/>
                        </a:rPr>
                        <a:t>T</a:t>
                      </a:r>
                      <a:endParaRPr sz="1300" u="none" strike="noStrike" cap="none">
                        <a:latin typeface="Calibri"/>
                        <a:ea typeface="Calibri"/>
                        <a:cs typeface="Calibri"/>
                        <a:sym typeface="Calibri"/>
                      </a:endParaRPr>
                    </a:p>
                  </a:txBody>
                  <a:tcPr marL="68575" marR="685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300" b="1" u="none" strike="noStrike" cap="none">
                          <a:solidFill>
                            <a:srgbClr val="000000"/>
                          </a:solidFill>
                          <a:latin typeface="Calibri"/>
                          <a:ea typeface="Calibri"/>
                          <a:cs typeface="Calibri"/>
                          <a:sym typeface="Calibri"/>
                        </a:rPr>
                        <a:t>U</a:t>
                      </a:r>
                      <a:endParaRPr sz="1300" u="none" strike="noStrike" cap="none">
                        <a:latin typeface="Calibri"/>
                        <a:ea typeface="Calibri"/>
                        <a:cs typeface="Calibri"/>
                        <a:sym typeface="Calibri"/>
                      </a:endParaRPr>
                    </a:p>
                  </a:txBody>
                  <a:tcPr marL="68575" marR="685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300" b="1" u="none" strike="noStrike" cap="none">
                          <a:solidFill>
                            <a:srgbClr val="FF0000"/>
                          </a:solidFill>
                          <a:latin typeface="Calibri"/>
                          <a:ea typeface="Calibri"/>
                          <a:cs typeface="Calibri"/>
                          <a:sym typeface="Calibri"/>
                        </a:rPr>
                        <a:t>V</a:t>
                      </a:r>
                      <a:endParaRPr sz="1300" u="none" strike="noStrike" cap="none">
                        <a:latin typeface="Calibri"/>
                        <a:ea typeface="Calibri"/>
                        <a:cs typeface="Calibri"/>
                        <a:sym typeface="Calibri"/>
                      </a:endParaRPr>
                    </a:p>
                  </a:txBody>
                  <a:tcPr marL="63500" marR="63500" marT="63500" marB="635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r h="540475">
                <a:tc>
                  <a:txBody>
                    <a:bodyPr/>
                    <a:lstStyle/>
                    <a:p>
                      <a:pPr marL="0" marR="0" lvl="0" indent="0" algn="ctr" rtl="0">
                        <a:lnSpc>
                          <a:spcPct val="115000"/>
                        </a:lnSpc>
                        <a:spcBef>
                          <a:spcPts val="0"/>
                        </a:spcBef>
                        <a:spcAft>
                          <a:spcPts val="0"/>
                        </a:spcAft>
                        <a:buNone/>
                      </a:pPr>
                      <a:r>
                        <a:rPr lang="en-US" sz="1300" b="1" u="none" strike="noStrike" cap="none">
                          <a:solidFill>
                            <a:srgbClr val="000000"/>
                          </a:solidFill>
                          <a:latin typeface="Calibri"/>
                          <a:ea typeface="Calibri"/>
                          <a:cs typeface="Calibri"/>
                          <a:sym typeface="Calibri"/>
                        </a:rPr>
                        <a:t>Color  </a:t>
                      </a:r>
                      <a:endParaRPr sz="1300" u="none" strike="noStrike" cap="none">
                        <a:latin typeface="Calibri"/>
                        <a:ea typeface="Calibri"/>
                        <a:cs typeface="Calibri"/>
                        <a:sym typeface="Calibri"/>
                      </a:endParaRPr>
                    </a:p>
                    <a:p>
                      <a:pPr marL="0" marR="0" lvl="0" indent="0" algn="ctr" rtl="0">
                        <a:lnSpc>
                          <a:spcPct val="115000"/>
                        </a:lnSpc>
                        <a:spcBef>
                          <a:spcPts val="0"/>
                        </a:spcBef>
                        <a:spcAft>
                          <a:spcPts val="0"/>
                        </a:spcAft>
                        <a:buNone/>
                      </a:pPr>
                      <a:r>
                        <a:rPr lang="en-US" sz="1300" b="1" u="none" strike="noStrike" cap="none">
                          <a:solidFill>
                            <a:srgbClr val="000000"/>
                          </a:solidFill>
                          <a:latin typeface="Calibri"/>
                          <a:ea typeface="Calibri"/>
                          <a:cs typeface="Calibri"/>
                          <a:sym typeface="Calibri"/>
                        </a:rPr>
                        <a:t>Band</a:t>
                      </a:r>
                      <a:endParaRPr sz="1300" u="none" strike="noStrike" cap="none">
                        <a:latin typeface="Calibri"/>
                        <a:ea typeface="Calibri"/>
                        <a:cs typeface="Calibri"/>
                        <a:sym typeface="Calibri"/>
                      </a:endParaRPr>
                    </a:p>
                  </a:txBody>
                  <a:tcPr marL="63500" marR="63500" marT="63500" marB="635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300" b="1" u="none" strike="noStrike" cap="none">
                          <a:solidFill>
                            <a:srgbClr val="7030A0"/>
                          </a:solidFill>
                          <a:latin typeface="Calibri"/>
                          <a:ea typeface="Calibri"/>
                          <a:cs typeface="Calibri"/>
                          <a:sym typeface="Calibri"/>
                        </a:rPr>
                        <a:t>Tom </a:t>
                      </a:r>
                      <a:endParaRPr sz="1300" u="none" strike="noStrike" cap="none">
                        <a:solidFill>
                          <a:srgbClr val="7030A0"/>
                        </a:solidFill>
                        <a:latin typeface="Calibri"/>
                        <a:ea typeface="Calibri"/>
                        <a:cs typeface="Calibri"/>
                        <a:sym typeface="Calibri"/>
                      </a:endParaRPr>
                    </a:p>
                    <a:p>
                      <a:pPr marL="0" marR="0" lvl="0" indent="0" algn="ctr" rtl="0">
                        <a:lnSpc>
                          <a:spcPct val="115000"/>
                        </a:lnSpc>
                        <a:spcBef>
                          <a:spcPts val="10"/>
                        </a:spcBef>
                        <a:spcAft>
                          <a:spcPts val="0"/>
                        </a:spcAft>
                        <a:buNone/>
                      </a:pPr>
                      <a:r>
                        <a:rPr lang="en-US" sz="1300" b="1" u="none" strike="noStrike" cap="none">
                          <a:solidFill>
                            <a:srgbClr val="7030A0"/>
                          </a:solidFill>
                          <a:latin typeface="Calibri"/>
                          <a:ea typeface="Calibri"/>
                          <a:cs typeface="Calibri"/>
                          <a:sym typeface="Calibri"/>
                        </a:rPr>
                        <a:t>Dad #1</a:t>
                      </a:r>
                      <a:endParaRPr sz="1300" u="none" strike="noStrike" cap="none">
                        <a:solidFill>
                          <a:srgbClr val="7030A0"/>
                        </a:solidFill>
                        <a:latin typeface="Calibri"/>
                        <a:ea typeface="Calibri"/>
                        <a:cs typeface="Calibri"/>
                        <a:sym typeface="Calibri"/>
                      </a:endParaRPr>
                    </a:p>
                  </a:txBody>
                  <a:tcPr marL="63500" marR="63500" marT="63500" marB="635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300" b="1" u="none" strike="noStrike" cap="none">
                          <a:solidFill>
                            <a:srgbClr val="000000"/>
                          </a:solidFill>
                          <a:latin typeface="Calibri"/>
                          <a:ea typeface="Calibri"/>
                          <a:cs typeface="Calibri"/>
                          <a:sym typeface="Calibri"/>
                        </a:rPr>
                        <a:t>Cream</a:t>
                      </a:r>
                      <a:endParaRPr sz="1300" u="none" strike="noStrike" cap="none">
                        <a:latin typeface="Calibri"/>
                        <a:ea typeface="Calibri"/>
                        <a:cs typeface="Calibri"/>
                        <a:sym typeface="Calibri"/>
                      </a:endParaRPr>
                    </a:p>
                    <a:p>
                      <a:pPr marL="0" marR="0" lvl="0" indent="0" algn="ctr" rtl="0">
                        <a:lnSpc>
                          <a:spcPct val="115000"/>
                        </a:lnSpc>
                        <a:spcBef>
                          <a:spcPts val="0"/>
                        </a:spcBef>
                        <a:spcAft>
                          <a:spcPts val="0"/>
                        </a:spcAft>
                        <a:buNone/>
                      </a:pPr>
                      <a:r>
                        <a:rPr lang="en-US" sz="1300" b="1" u="none" strike="noStrike" cap="none">
                          <a:solidFill>
                            <a:srgbClr val="000000"/>
                          </a:solidFill>
                          <a:latin typeface="Calibri"/>
                          <a:ea typeface="Calibri"/>
                          <a:cs typeface="Calibri"/>
                          <a:sym typeface="Calibri"/>
                        </a:rPr>
                        <a:t>Kitten 1</a:t>
                      </a:r>
                      <a:endParaRPr sz="1300" u="none" strike="noStrike" cap="none">
                        <a:latin typeface="Calibri"/>
                        <a:ea typeface="Calibri"/>
                        <a:cs typeface="Calibri"/>
                        <a:sym typeface="Calibri"/>
                      </a:endParaRPr>
                    </a:p>
                  </a:txBody>
                  <a:tcPr marL="68575" marR="685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300" b="1" u="none" strike="noStrike" cap="none">
                          <a:solidFill>
                            <a:srgbClr val="000000"/>
                          </a:solidFill>
                          <a:latin typeface="Calibri"/>
                          <a:ea typeface="Calibri"/>
                          <a:cs typeface="Calibri"/>
                          <a:sym typeface="Calibri"/>
                        </a:rPr>
                        <a:t>Molasses</a:t>
                      </a:r>
                      <a:endParaRPr sz="1300" u="none" strike="noStrike" cap="none">
                        <a:latin typeface="Calibri"/>
                        <a:ea typeface="Calibri"/>
                        <a:cs typeface="Calibri"/>
                        <a:sym typeface="Calibri"/>
                      </a:endParaRPr>
                    </a:p>
                    <a:p>
                      <a:pPr marL="0" marR="0" lvl="0" indent="0" algn="ctr" rtl="0">
                        <a:lnSpc>
                          <a:spcPct val="115000"/>
                        </a:lnSpc>
                        <a:spcBef>
                          <a:spcPts val="0"/>
                        </a:spcBef>
                        <a:spcAft>
                          <a:spcPts val="0"/>
                        </a:spcAft>
                        <a:buNone/>
                      </a:pPr>
                      <a:r>
                        <a:rPr lang="en-US" sz="1300" b="1" u="none" strike="noStrike" cap="none">
                          <a:solidFill>
                            <a:srgbClr val="000000"/>
                          </a:solidFill>
                          <a:latin typeface="Calibri"/>
                          <a:ea typeface="Calibri"/>
                          <a:cs typeface="Calibri"/>
                          <a:sym typeface="Calibri"/>
                        </a:rPr>
                        <a:t>Kitten 2</a:t>
                      </a:r>
                      <a:endParaRPr sz="1300" u="none" strike="noStrike" cap="none">
                        <a:latin typeface="Calibri"/>
                        <a:ea typeface="Calibri"/>
                        <a:cs typeface="Calibri"/>
                        <a:sym typeface="Calibri"/>
                      </a:endParaRPr>
                    </a:p>
                  </a:txBody>
                  <a:tcPr marL="68575" marR="685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300" b="1" u="none" strike="noStrike" cap="none">
                          <a:solidFill>
                            <a:srgbClr val="0070C0"/>
                          </a:solidFill>
                          <a:latin typeface="Calibri"/>
                          <a:ea typeface="Calibri"/>
                          <a:cs typeface="Calibri"/>
                          <a:sym typeface="Calibri"/>
                        </a:rPr>
                        <a:t>Honey </a:t>
                      </a:r>
                      <a:endParaRPr sz="1300" u="none" strike="noStrike" cap="none">
                        <a:latin typeface="Calibri"/>
                        <a:ea typeface="Calibri"/>
                        <a:cs typeface="Calibri"/>
                        <a:sym typeface="Calibri"/>
                      </a:endParaRPr>
                    </a:p>
                    <a:p>
                      <a:pPr marL="0" marR="0" lvl="0" indent="0" algn="ctr" rtl="0">
                        <a:lnSpc>
                          <a:spcPct val="115000"/>
                        </a:lnSpc>
                        <a:spcBef>
                          <a:spcPts val="10"/>
                        </a:spcBef>
                        <a:spcAft>
                          <a:spcPts val="0"/>
                        </a:spcAft>
                        <a:buNone/>
                      </a:pPr>
                      <a:r>
                        <a:rPr lang="en-US" sz="1300" b="1" u="none" strike="noStrike" cap="none">
                          <a:solidFill>
                            <a:srgbClr val="0070C0"/>
                          </a:solidFill>
                          <a:latin typeface="Calibri"/>
                          <a:ea typeface="Calibri"/>
                          <a:cs typeface="Calibri"/>
                          <a:sym typeface="Calibri"/>
                        </a:rPr>
                        <a:t>Mom</a:t>
                      </a:r>
                      <a:endParaRPr sz="1300" u="none" strike="noStrike" cap="none">
                        <a:latin typeface="Calibri"/>
                        <a:ea typeface="Calibri"/>
                        <a:cs typeface="Calibri"/>
                        <a:sym typeface="Calibri"/>
                      </a:endParaRPr>
                    </a:p>
                  </a:txBody>
                  <a:tcPr marL="63500" marR="63500" marT="63500" marB="635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300" b="1" u="none" strike="noStrike" cap="none">
                          <a:solidFill>
                            <a:srgbClr val="000000"/>
                          </a:solidFill>
                          <a:latin typeface="Calibri"/>
                          <a:ea typeface="Calibri"/>
                          <a:cs typeface="Calibri"/>
                          <a:sym typeface="Calibri"/>
                        </a:rPr>
                        <a:t>Ginger</a:t>
                      </a:r>
                      <a:endParaRPr sz="1300" u="none" strike="noStrike" cap="none">
                        <a:latin typeface="Calibri"/>
                        <a:ea typeface="Calibri"/>
                        <a:cs typeface="Calibri"/>
                        <a:sym typeface="Calibri"/>
                      </a:endParaRPr>
                    </a:p>
                    <a:p>
                      <a:pPr marL="0" marR="0" lvl="0" indent="0" algn="ctr" rtl="0">
                        <a:lnSpc>
                          <a:spcPct val="115000"/>
                        </a:lnSpc>
                        <a:spcBef>
                          <a:spcPts val="0"/>
                        </a:spcBef>
                        <a:spcAft>
                          <a:spcPts val="0"/>
                        </a:spcAft>
                        <a:buNone/>
                      </a:pPr>
                      <a:r>
                        <a:rPr lang="en-US" sz="1300" b="1" u="none" strike="noStrike" cap="none">
                          <a:solidFill>
                            <a:srgbClr val="000000"/>
                          </a:solidFill>
                          <a:latin typeface="Calibri"/>
                          <a:ea typeface="Calibri"/>
                          <a:cs typeface="Calibri"/>
                          <a:sym typeface="Calibri"/>
                        </a:rPr>
                        <a:t>Kitten 3</a:t>
                      </a:r>
                      <a:endParaRPr sz="1300" u="none" strike="noStrike" cap="none">
                        <a:latin typeface="Calibri"/>
                        <a:ea typeface="Calibri"/>
                        <a:cs typeface="Calibri"/>
                        <a:sym typeface="Calibri"/>
                      </a:endParaRPr>
                    </a:p>
                  </a:txBody>
                  <a:tcPr marL="68575" marR="685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300" b="1" u="none" strike="noStrike" cap="none">
                          <a:solidFill>
                            <a:srgbClr val="000000"/>
                          </a:solidFill>
                          <a:latin typeface="Calibri"/>
                          <a:ea typeface="Calibri"/>
                          <a:cs typeface="Calibri"/>
                          <a:sym typeface="Calibri"/>
                        </a:rPr>
                        <a:t>Sugar</a:t>
                      </a:r>
                      <a:endParaRPr sz="1300" u="none" strike="noStrike" cap="none">
                        <a:latin typeface="Calibri"/>
                        <a:ea typeface="Calibri"/>
                        <a:cs typeface="Calibri"/>
                        <a:sym typeface="Calibri"/>
                      </a:endParaRPr>
                    </a:p>
                    <a:p>
                      <a:pPr marL="0" marR="0" lvl="0" indent="0" algn="ctr" rtl="0">
                        <a:lnSpc>
                          <a:spcPct val="115000"/>
                        </a:lnSpc>
                        <a:spcBef>
                          <a:spcPts val="0"/>
                        </a:spcBef>
                        <a:spcAft>
                          <a:spcPts val="0"/>
                        </a:spcAft>
                        <a:buNone/>
                      </a:pPr>
                      <a:r>
                        <a:rPr lang="en-US" sz="1300" b="1" u="none" strike="noStrike" cap="none">
                          <a:solidFill>
                            <a:srgbClr val="000000"/>
                          </a:solidFill>
                          <a:latin typeface="Calibri"/>
                          <a:ea typeface="Calibri"/>
                          <a:cs typeface="Calibri"/>
                          <a:sym typeface="Calibri"/>
                        </a:rPr>
                        <a:t>Kitten 4</a:t>
                      </a:r>
                      <a:endParaRPr sz="1300" u="none" strike="noStrike" cap="none">
                        <a:latin typeface="Calibri"/>
                        <a:ea typeface="Calibri"/>
                        <a:cs typeface="Calibri"/>
                        <a:sym typeface="Calibri"/>
                      </a:endParaRPr>
                    </a:p>
                  </a:txBody>
                  <a:tcPr marL="68575" marR="685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300" b="1" u="none" strike="noStrike" cap="none">
                          <a:solidFill>
                            <a:srgbClr val="FF0000"/>
                          </a:solidFill>
                          <a:latin typeface="Calibri"/>
                          <a:ea typeface="Calibri"/>
                          <a:cs typeface="Calibri"/>
                          <a:sym typeface="Calibri"/>
                        </a:rPr>
                        <a:t>Butch </a:t>
                      </a:r>
                      <a:endParaRPr sz="1300" u="none" strike="noStrike" cap="none">
                        <a:latin typeface="Calibri"/>
                        <a:ea typeface="Calibri"/>
                        <a:cs typeface="Calibri"/>
                        <a:sym typeface="Calibri"/>
                      </a:endParaRPr>
                    </a:p>
                    <a:p>
                      <a:pPr marL="0" marR="0" lvl="0" indent="0" algn="ctr" rtl="0">
                        <a:lnSpc>
                          <a:spcPct val="115000"/>
                        </a:lnSpc>
                        <a:spcBef>
                          <a:spcPts val="0"/>
                        </a:spcBef>
                        <a:spcAft>
                          <a:spcPts val="0"/>
                        </a:spcAft>
                        <a:buNone/>
                      </a:pPr>
                      <a:r>
                        <a:rPr lang="en-US" sz="1300" b="1" u="none" strike="noStrike" cap="none">
                          <a:solidFill>
                            <a:srgbClr val="FF0000"/>
                          </a:solidFill>
                          <a:latin typeface="Calibri"/>
                          <a:ea typeface="Calibri"/>
                          <a:cs typeface="Calibri"/>
                          <a:sym typeface="Calibri"/>
                        </a:rPr>
                        <a:t>Dad #2</a:t>
                      </a:r>
                      <a:endParaRPr sz="1300" u="none" strike="noStrike" cap="none">
                        <a:latin typeface="Calibri"/>
                        <a:ea typeface="Calibri"/>
                        <a:cs typeface="Calibri"/>
                        <a:sym typeface="Calibri"/>
                      </a:endParaRPr>
                    </a:p>
                  </a:txBody>
                  <a:tcPr marL="63500" marR="63500" marT="63500" marB="635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459025">
                <a:tc>
                  <a:txBody>
                    <a:bodyPr/>
                    <a:lstStyle/>
                    <a:p>
                      <a:pPr marL="0" marR="0" lvl="0" indent="0" algn="ctr" rtl="0">
                        <a:lnSpc>
                          <a:spcPct val="115000"/>
                        </a:lnSpc>
                        <a:spcBef>
                          <a:spcPts val="0"/>
                        </a:spcBef>
                        <a:spcAft>
                          <a:spcPts val="0"/>
                        </a:spcAft>
                        <a:buNone/>
                      </a:pPr>
                      <a:r>
                        <a:rPr lang="en-US" sz="1300" b="1" u="none" strike="noStrike" cap="none">
                          <a:solidFill>
                            <a:srgbClr val="000000"/>
                          </a:solidFill>
                          <a:latin typeface="Calibri"/>
                          <a:ea typeface="Calibri"/>
                          <a:cs typeface="Calibri"/>
                          <a:sym typeface="Calibri"/>
                        </a:rPr>
                        <a:t>Blue</a:t>
                      </a:r>
                      <a:endParaRPr sz="1300" u="none" strike="noStrike" cap="none">
                        <a:latin typeface="Calibri"/>
                        <a:ea typeface="Calibri"/>
                        <a:cs typeface="Calibri"/>
                        <a:sym typeface="Calibri"/>
                      </a:endParaRPr>
                    </a:p>
                  </a:txBody>
                  <a:tcPr marL="63500" marR="63500" marT="63500" marB="635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300" u="none" strike="noStrike" cap="none" dirty="0">
                          <a:solidFill>
                            <a:srgbClr val="7030A0"/>
                          </a:solidFill>
                          <a:latin typeface="Calibri"/>
                          <a:ea typeface="Calibri"/>
                          <a:cs typeface="Calibri"/>
                          <a:sym typeface="Calibri"/>
                        </a:rPr>
                        <a:t>Blue </a:t>
                      </a:r>
                      <a:endParaRPr sz="1300" u="none" strike="noStrike" cap="none" dirty="0">
                        <a:solidFill>
                          <a:srgbClr val="7030A0"/>
                        </a:solidFill>
                        <a:latin typeface="Calibri"/>
                        <a:ea typeface="Calibri"/>
                        <a:cs typeface="Calibri"/>
                        <a:sym typeface="Calibri"/>
                      </a:endParaRPr>
                    </a:p>
                  </a:txBody>
                  <a:tcPr marL="63500" marR="63500" marT="63500" marB="635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300" u="none" strike="noStrike" cap="none">
                          <a:solidFill>
                            <a:srgbClr val="000000"/>
                          </a:solidFill>
                          <a:latin typeface="Calibri"/>
                          <a:ea typeface="Calibri"/>
                          <a:cs typeface="Calibri"/>
                          <a:sym typeface="Calibri"/>
                        </a:rPr>
                        <a:t> Blue</a:t>
                      </a:r>
                      <a:endParaRPr sz="1300" u="none" strike="noStrike" cap="none">
                        <a:latin typeface="Calibri"/>
                        <a:ea typeface="Calibri"/>
                        <a:cs typeface="Calibri"/>
                        <a:sym typeface="Calibri"/>
                      </a:endParaRPr>
                    </a:p>
                  </a:txBody>
                  <a:tcPr marL="68575" marR="685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300" u="none" strike="noStrike" cap="none">
                          <a:solidFill>
                            <a:srgbClr val="000000"/>
                          </a:solidFill>
                          <a:latin typeface="Calibri"/>
                          <a:ea typeface="Calibri"/>
                          <a:cs typeface="Calibri"/>
                          <a:sym typeface="Calibri"/>
                        </a:rPr>
                        <a:t>Blue</a:t>
                      </a:r>
                      <a:endParaRPr sz="1300" u="none" strike="noStrike" cap="none">
                        <a:latin typeface="Calibri"/>
                        <a:ea typeface="Calibri"/>
                        <a:cs typeface="Calibri"/>
                        <a:sym typeface="Calibri"/>
                      </a:endParaRPr>
                    </a:p>
                  </a:txBody>
                  <a:tcPr marL="68575" marR="685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300" u="none" strike="noStrike" cap="none">
                          <a:solidFill>
                            <a:srgbClr val="0070C0"/>
                          </a:solidFill>
                          <a:latin typeface="Calibri"/>
                          <a:ea typeface="Calibri"/>
                          <a:cs typeface="Calibri"/>
                          <a:sym typeface="Calibri"/>
                        </a:rPr>
                        <a:t>Blue</a:t>
                      </a:r>
                      <a:endParaRPr sz="1300" u="none" strike="noStrike" cap="none">
                        <a:solidFill>
                          <a:srgbClr val="0070C0"/>
                        </a:solidFill>
                        <a:latin typeface="Calibri"/>
                        <a:ea typeface="Calibri"/>
                        <a:cs typeface="Calibri"/>
                        <a:sym typeface="Calibri"/>
                      </a:endParaRPr>
                    </a:p>
                  </a:txBody>
                  <a:tcPr marL="63500" marR="63500" marT="63500" marB="635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300" u="none" strike="noStrike" cap="none">
                          <a:solidFill>
                            <a:srgbClr val="000000"/>
                          </a:solidFill>
                          <a:latin typeface="Calibri"/>
                          <a:ea typeface="Calibri"/>
                          <a:cs typeface="Calibri"/>
                          <a:sym typeface="Calibri"/>
                        </a:rPr>
                        <a:t> </a:t>
                      </a:r>
                      <a:endParaRPr sz="1300" u="none" strike="noStrike" cap="none">
                        <a:latin typeface="Calibri"/>
                        <a:ea typeface="Calibri"/>
                        <a:cs typeface="Calibri"/>
                        <a:sym typeface="Calibri"/>
                      </a:endParaRPr>
                    </a:p>
                  </a:txBody>
                  <a:tcPr marL="68575" marR="685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300" u="none" strike="noStrike" cap="none">
                          <a:solidFill>
                            <a:srgbClr val="000000"/>
                          </a:solidFill>
                          <a:latin typeface="Calibri"/>
                          <a:ea typeface="Calibri"/>
                          <a:cs typeface="Calibri"/>
                          <a:sym typeface="Calibri"/>
                        </a:rPr>
                        <a:t> </a:t>
                      </a:r>
                      <a:endParaRPr sz="1300" u="none" strike="noStrike" cap="none">
                        <a:latin typeface="Calibri"/>
                        <a:ea typeface="Calibri"/>
                        <a:cs typeface="Calibri"/>
                        <a:sym typeface="Calibri"/>
                      </a:endParaRPr>
                    </a:p>
                  </a:txBody>
                  <a:tcPr marL="68575" marR="685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300" u="none" strike="noStrike" cap="none">
                          <a:solidFill>
                            <a:srgbClr val="000000"/>
                          </a:solidFill>
                          <a:latin typeface="Calibri"/>
                          <a:ea typeface="Calibri"/>
                          <a:cs typeface="Calibri"/>
                          <a:sym typeface="Calibri"/>
                        </a:rPr>
                        <a:t> </a:t>
                      </a:r>
                      <a:endParaRPr sz="1300" u="none" strike="noStrike" cap="none">
                        <a:latin typeface="Calibri"/>
                        <a:ea typeface="Calibri"/>
                        <a:cs typeface="Calibri"/>
                        <a:sym typeface="Calibri"/>
                      </a:endParaRPr>
                    </a:p>
                  </a:txBody>
                  <a:tcPr marL="63500" marR="63500" marT="63500" marB="635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602850">
                <a:tc>
                  <a:txBody>
                    <a:bodyPr/>
                    <a:lstStyle/>
                    <a:p>
                      <a:pPr marL="0" marR="0" lvl="0" indent="0" algn="ctr" rtl="0">
                        <a:lnSpc>
                          <a:spcPct val="115000"/>
                        </a:lnSpc>
                        <a:spcBef>
                          <a:spcPts val="0"/>
                        </a:spcBef>
                        <a:spcAft>
                          <a:spcPts val="0"/>
                        </a:spcAft>
                        <a:buNone/>
                      </a:pPr>
                      <a:r>
                        <a:rPr lang="en-US" sz="1300" b="1" u="none" strike="noStrike" cap="none">
                          <a:solidFill>
                            <a:srgbClr val="000000"/>
                          </a:solidFill>
                          <a:latin typeface="Calibri"/>
                          <a:ea typeface="Calibri"/>
                          <a:cs typeface="Calibri"/>
                          <a:sym typeface="Calibri"/>
                        </a:rPr>
                        <a:t>Blue</a:t>
                      </a:r>
                      <a:endParaRPr sz="1300" u="none" strike="noStrike" cap="none">
                        <a:latin typeface="Calibri"/>
                        <a:ea typeface="Calibri"/>
                        <a:cs typeface="Calibri"/>
                        <a:sym typeface="Calibri"/>
                      </a:endParaRPr>
                    </a:p>
                    <a:p>
                      <a:pPr marL="0" marR="0" lvl="0" indent="0" algn="ctr" rtl="0">
                        <a:lnSpc>
                          <a:spcPct val="115000"/>
                        </a:lnSpc>
                        <a:spcBef>
                          <a:spcPts val="0"/>
                        </a:spcBef>
                        <a:spcAft>
                          <a:spcPts val="0"/>
                        </a:spcAft>
                        <a:buNone/>
                      </a:pPr>
                      <a:r>
                        <a:rPr lang="en-US" sz="1300" b="1" u="none" strike="noStrike" cap="none">
                          <a:solidFill>
                            <a:srgbClr val="000000"/>
                          </a:solidFill>
                          <a:latin typeface="Calibri"/>
                          <a:ea typeface="Calibri"/>
                          <a:cs typeface="Calibri"/>
                          <a:sym typeface="Calibri"/>
                        </a:rPr>
                        <a:t>Pink</a:t>
                      </a:r>
                      <a:endParaRPr sz="1300" u="none" strike="noStrike" cap="none">
                        <a:latin typeface="Calibri"/>
                        <a:ea typeface="Calibri"/>
                        <a:cs typeface="Calibri"/>
                        <a:sym typeface="Calibri"/>
                      </a:endParaRPr>
                    </a:p>
                  </a:txBody>
                  <a:tcPr marL="63500" marR="63500" marT="63500" marB="635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endParaRPr sz="1300" u="none" strike="noStrike" cap="none">
                        <a:solidFill>
                          <a:srgbClr val="7030A0"/>
                        </a:solidFill>
                        <a:latin typeface="Calibri"/>
                        <a:ea typeface="Calibri"/>
                        <a:cs typeface="Calibri"/>
                        <a:sym typeface="Calibri"/>
                      </a:endParaRPr>
                    </a:p>
                  </a:txBody>
                  <a:tcPr marL="63500" marR="63500" marT="63500" marB="635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300" b="1" u="none" strike="noStrike" cap="none" dirty="0">
                          <a:solidFill>
                            <a:schemeClr val="tx1"/>
                          </a:solidFill>
                          <a:latin typeface="Calibri"/>
                          <a:ea typeface="Calibri"/>
                          <a:cs typeface="Calibri"/>
                          <a:sym typeface="Calibri"/>
                        </a:rPr>
                        <a:t>Blue</a:t>
                      </a:r>
                      <a:endParaRPr sz="1600" b="1" dirty="0">
                        <a:solidFill>
                          <a:schemeClr val="tx1"/>
                        </a:solidFill>
                      </a:endParaRPr>
                    </a:p>
                    <a:p>
                      <a:pPr marL="0" marR="0" lvl="0" indent="0" algn="ctr" rtl="0">
                        <a:lnSpc>
                          <a:spcPct val="115000"/>
                        </a:lnSpc>
                        <a:spcBef>
                          <a:spcPts val="0"/>
                        </a:spcBef>
                        <a:spcAft>
                          <a:spcPts val="0"/>
                        </a:spcAft>
                        <a:buNone/>
                      </a:pPr>
                      <a:r>
                        <a:rPr lang="en-US" sz="1300" u="none" strike="noStrike" cap="none" dirty="0">
                          <a:solidFill>
                            <a:srgbClr val="000000"/>
                          </a:solidFill>
                          <a:latin typeface="Calibri"/>
                          <a:ea typeface="Calibri"/>
                          <a:cs typeface="Calibri"/>
                          <a:sym typeface="Calibri"/>
                        </a:rPr>
                        <a:t> </a:t>
                      </a:r>
                      <a:endParaRPr sz="1300" u="none" strike="noStrike" cap="none" dirty="0">
                        <a:latin typeface="Calibri"/>
                        <a:ea typeface="Calibri"/>
                        <a:cs typeface="Calibri"/>
                        <a:sym typeface="Calibri"/>
                      </a:endParaRPr>
                    </a:p>
                  </a:txBody>
                  <a:tcPr marL="68575" marR="685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bg1"/>
                    </a:solidFill>
                  </a:tcPr>
                </a:tc>
                <a:tc>
                  <a:txBody>
                    <a:bodyPr/>
                    <a:lstStyle/>
                    <a:p>
                      <a:pPr marL="0" marR="0" lvl="0" indent="0" algn="ctr" rtl="0">
                        <a:lnSpc>
                          <a:spcPct val="115000"/>
                        </a:lnSpc>
                        <a:spcBef>
                          <a:spcPts val="0"/>
                        </a:spcBef>
                        <a:spcAft>
                          <a:spcPts val="0"/>
                        </a:spcAft>
                        <a:buNone/>
                      </a:pPr>
                      <a:endParaRPr sz="1300" u="none" strike="noStrike" cap="none" dirty="0">
                        <a:solidFill>
                          <a:schemeClr val="dk1"/>
                        </a:solidFill>
                        <a:latin typeface="Calibri"/>
                        <a:ea typeface="Calibri"/>
                        <a:cs typeface="Calibri"/>
                        <a:sym typeface="Calibri"/>
                      </a:endParaRPr>
                    </a:p>
                    <a:p>
                      <a:pPr marL="0" marR="0" lvl="0" indent="0" algn="ctr" rtl="0">
                        <a:lnSpc>
                          <a:spcPct val="115000"/>
                        </a:lnSpc>
                        <a:spcBef>
                          <a:spcPts val="0"/>
                        </a:spcBef>
                        <a:spcAft>
                          <a:spcPts val="0"/>
                        </a:spcAft>
                        <a:buNone/>
                      </a:pPr>
                      <a:r>
                        <a:rPr lang="en-US" sz="1300" u="none" strike="noStrike" cap="none" dirty="0">
                          <a:solidFill>
                            <a:schemeClr val="dk1"/>
                          </a:solidFill>
                          <a:latin typeface="Calibri"/>
                          <a:ea typeface="Calibri"/>
                          <a:cs typeface="Calibri"/>
                          <a:sym typeface="Calibri"/>
                        </a:rPr>
                        <a:t> Pink</a:t>
                      </a:r>
                      <a:endParaRPr sz="1300" u="none" strike="noStrike" cap="none" dirty="0">
                        <a:solidFill>
                          <a:schemeClr val="dk1"/>
                        </a:solidFill>
                        <a:latin typeface="Calibri"/>
                        <a:ea typeface="Calibri"/>
                        <a:cs typeface="Calibri"/>
                        <a:sym typeface="Calibri"/>
                      </a:endParaRPr>
                    </a:p>
                  </a:txBody>
                  <a:tcPr marL="68575" marR="685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endParaRPr sz="1300" u="none" strike="noStrike" cap="none">
                        <a:solidFill>
                          <a:srgbClr val="0070C0"/>
                        </a:solidFill>
                        <a:latin typeface="Calibri"/>
                        <a:ea typeface="Calibri"/>
                        <a:cs typeface="Calibri"/>
                        <a:sym typeface="Calibri"/>
                      </a:endParaRPr>
                    </a:p>
                    <a:p>
                      <a:pPr marL="0" marR="0" lvl="0" indent="0" algn="ctr" rtl="0">
                        <a:lnSpc>
                          <a:spcPct val="115000"/>
                        </a:lnSpc>
                        <a:spcBef>
                          <a:spcPts val="0"/>
                        </a:spcBef>
                        <a:spcAft>
                          <a:spcPts val="0"/>
                        </a:spcAft>
                        <a:buNone/>
                      </a:pPr>
                      <a:r>
                        <a:rPr lang="en-US" sz="1300" u="none" strike="noStrike" cap="none">
                          <a:solidFill>
                            <a:srgbClr val="0070C0"/>
                          </a:solidFill>
                          <a:latin typeface="Calibri"/>
                          <a:ea typeface="Calibri"/>
                          <a:cs typeface="Calibri"/>
                          <a:sym typeface="Calibri"/>
                        </a:rPr>
                        <a:t>Pink</a:t>
                      </a:r>
                      <a:endParaRPr sz="1300" u="none" strike="noStrike" cap="none">
                        <a:solidFill>
                          <a:srgbClr val="0070C0"/>
                        </a:solidFill>
                        <a:latin typeface="Calibri"/>
                        <a:ea typeface="Calibri"/>
                        <a:cs typeface="Calibri"/>
                        <a:sym typeface="Calibri"/>
                      </a:endParaRPr>
                    </a:p>
                  </a:txBody>
                  <a:tcPr marL="63500" marR="63500" marT="63500" marB="635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300" u="none" strike="noStrike" cap="none">
                          <a:solidFill>
                            <a:schemeClr val="dk1"/>
                          </a:solidFill>
                          <a:latin typeface="Calibri"/>
                          <a:ea typeface="Calibri"/>
                          <a:cs typeface="Calibri"/>
                          <a:sym typeface="Calibri"/>
                        </a:rPr>
                        <a:t>Blue</a:t>
                      </a:r>
                      <a:endParaRPr sz="1600"/>
                    </a:p>
                    <a:p>
                      <a:pPr marL="0" marR="0" lvl="0" indent="0" algn="ctr" rtl="0">
                        <a:lnSpc>
                          <a:spcPct val="115000"/>
                        </a:lnSpc>
                        <a:spcBef>
                          <a:spcPts val="0"/>
                        </a:spcBef>
                        <a:spcAft>
                          <a:spcPts val="0"/>
                        </a:spcAft>
                        <a:buNone/>
                      </a:pPr>
                      <a:endParaRPr sz="1300" u="none" strike="noStrike" cap="none">
                        <a:solidFill>
                          <a:schemeClr val="dk1"/>
                        </a:solidFill>
                        <a:latin typeface="Calibri"/>
                        <a:ea typeface="Calibri"/>
                        <a:cs typeface="Calibri"/>
                        <a:sym typeface="Calibri"/>
                      </a:endParaRPr>
                    </a:p>
                  </a:txBody>
                  <a:tcPr marL="68575" marR="685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300" u="none" strike="noStrike" cap="none">
                          <a:solidFill>
                            <a:schemeClr val="dk1"/>
                          </a:solidFill>
                          <a:latin typeface="Calibri"/>
                          <a:ea typeface="Calibri"/>
                          <a:cs typeface="Calibri"/>
                          <a:sym typeface="Calibri"/>
                        </a:rPr>
                        <a:t>Blue</a:t>
                      </a:r>
                      <a:endParaRPr sz="1600"/>
                    </a:p>
                    <a:p>
                      <a:pPr marL="0" marR="0" lvl="0" indent="0" algn="ctr" rtl="0">
                        <a:lnSpc>
                          <a:spcPct val="115000"/>
                        </a:lnSpc>
                        <a:spcBef>
                          <a:spcPts val="0"/>
                        </a:spcBef>
                        <a:spcAft>
                          <a:spcPts val="0"/>
                        </a:spcAft>
                        <a:buNone/>
                      </a:pPr>
                      <a:r>
                        <a:rPr lang="en-US" sz="1300" u="none" strike="noStrike" cap="none">
                          <a:solidFill>
                            <a:schemeClr val="dk1"/>
                          </a:solidFill>
                          <a:latin typeface="Calibri"/>
                          <a:ea typeface="Calibri"/>
                          <a:cs typeface="Calibri"/>
                          <a:sym typeface="Calibri"/>
                        </a:rPr>
                        <a:t>Pink</a:t>
                      </a:r>
                      <a:endParaRPr sz="1300" u="none" strike="noStrike" cap="none">
                        <a:solidFill>
                          <a:schemeClr val="dk1"/>
                        </a:solidFill>
                        <a:latin typeface="Calibri"/>
                        <a:ea typeface="Calibri"/>
                        <a:cs typeface="Calibri"/>
                        <a:sym typeface="Calibri"/>
                      </a:endParaRPr>
                    </a:p>
                  </a:txBody>
                  <a:tcPr marL="68575" marR="685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300" u="none" strike="noStrike" cap="none">
                          <a:solidFill>
                            <a:srgbClr val="FF0000"/>
                          </a:solidFill>
                          <a:latin typeface="Calibri"/>
                          <a:ea typeface="Calibri"/>
                          <a:cs typeface="Calibri"/>
                          <a:sym typeface="Calibri"/>
                        </a:rPr>
                        <a:t>Blue</a:t>
                      </a:r>
                      <a:endParaRPr sz="1600"/>
                    </a:p>
                    <a:p>
                      <a:pPr marL="0" marR="0" lvl="0" indent="0" algn="ctr" rtl="0">
                        <a:lnSpc>
                          <a:spcPct val="115000"/>
                        </a:lnSpc>
                        <a:spcBef>
                          <a:spcPts val="0"/>
                        </a:spcBef>
                        <a:spcAft>
                          <a:spcPts val="0"/>
                        </a:spcAft>
                        <a:buNone/>
                      </a:pPr>
                      <a:r>
                        <a:rPr lang="en-US" sz="1300" u="none" strike="noStrike" cap="none">
                          <a:solidFill>
                            <a:srgbClr val="FF0000"/>
                          </a:solidFill>
                          <a:latin typeface="Calibri"/>
                          <a:ea typeface="Calibri"/>
                          <a:cs typeface="Calibri"/>
                          <a:sym typeface="Calibri"/>
                        </a:rPr>
                        <a:t> </a:t>
                      </a:r>
                      <a:endParaRPr sz="1300" u="none" strike="noStrike" cap="none">
                        <a:solidFill>
                          <a:srgbClr val="FF0000"/>
                        </a:solidFill>
                        <a:latin typeface="Calibri"/>
                        <a:ea typeface="Calibri"/>
                        <a:cs typeface="Calibri"/>
                        <a:sym typeface="Calibri"/>
                      </a:endParaRPr>
                    </a:p>
                  </a:txBody>
                  <a:tcPr marL="63500" marR="63500" marT="63500" marB="635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r h="459025">
                <a:tc>
                  <a:txBody>
                    <a:bodyPr/>
                    <a:lstStyle/>
                    <a:p>
                      <a:pPr marL="0" marR="0" lvl="0" indent="0" algn="ctr" rtl="0">
                        <a:lnSpc>
                          <a:spcPct val="115000"/>
                        </a:lnSpc>
                        <a:spcBef>
                          <a:spcPts val="0"/>
                        </a:spcBef>
                        <a:spcAft>
                          <a:spcPts val="0"/>
                        </a:spcAft>
                        <a:buNone/>
                      </a:pPr>
                      <a:r>
                        <a:rPr lang="en-US" sz="1300" b="1" u="none" strike="noStrike" cap="none">
                          <a:solidFill>
                            <a:srgbClr val="000000"/>
                          </a:solidFill>
                          <a:latin typeface="Calibri"/>
                          <a:ea typeface="Calibri"/>
                          <a:cs typeface="Calibri"/>
                          <a:sym typeface="Calibri"/>
                        </a:rPr>
                        <a:t>Orange</a:t>
                      </a:r>
                      <a:endParaRPr sz="1300" u="none" strike="noStrike" cap="none">
                        <a:latin typeface="Calibri"/>
                        <a:ea typeface="Calibri"/>
                        <a:cs typeface="Calibri"/>
                        <a:sym typeface="Calibri"/>
                      </a:endParaRPr>
                    </a:p>
                  </a:txBody>
                  <a:tcPr marL="63500" marR="63500" marT="63500" marB="635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300" u="none" strike="noStrike" cap="none">
                          <a:solidFill>
                            <a:srgbClr val="7030A0"/>
                          </a:solidFill>
                          <a:latin typeface="Calibri"/>
                          <a:ea typeface="Calibri"/>
                          <a:cs typeface="Calibri"/>
                          <a:sym typeface="Calibri"/>
                        </a:rPr>
                        <a:t>Orange </a:t>
                      </a:r>
                      <a:endParaRPr sz="1300" u="none" strike="noStrike" cap="none">
                        <a:solidFill>
                          <a:srgbClr val="7030A0"/>
                        </a:solidFill>
                        <a:latin typeface="Calibri"/>
                        <a:ea typeface="Calibri"/>
                        <a:cs typeface="Calibri"/>
                        <a:sym typeface="Calibri"/>
                      </a:endParaRPr>
                    </a:p>
                  </a:txBody>
                  <a:tcPr marL="63500" marR="63500" marT="63500" marB="635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300" u="none" strike="noStrike" cap="none">
                          <a:solidFill>
                            <a:srgbClr val="000000"/>
                          </a:solidFill>
                          <a:latin typeface="Calibri"/>
                          <a:ea typeface="Calibri"/>
                          <a:cs typeface="Calibri"/>
                          <a:sym typeface="Calibri"/>
                        </a:rPr>
                        <a:t> </a:t>
                      </a:r>
                      <a:endParaRPr sz="1300" u="none" strike="noStrike" cap="none">
                        <a:latin typeface="Calibri"/>
                        <a:ea typeface="Calibri"/>
                        <a:cs typeface="Calibri"/>
                        <a:sym typeface="Calibri"/>
                      </a:endParaRPr>
                    </a:p>
                  </a:txBody>
                  <a:tcPr marL="68575" marR="685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300" u="none" strike="noStrike" cap="none">
                          <a:solidFill>
                            <a:schemeClr val="dk1"/>
                          </a:solidFill>
                          <a:latin typeface="Calibri"/>
                          <a:ea typeface="Calibri"/>
                          <a:cs typeface="Calibri"/>
                          <a:sym typeface="Calibri"/>
                        </a:rPr>
                        <a:t>Orange</a:t>
                      </a:r>
                      <a:endParaRPr sz="1300" u="none" strike="noStrike" cap="none">
                        <a:solidFill>
                          <a:schemeClr val="dk1"/>
                        </a:solidFill>
                        <a:latin typeface="Calibri"/>
                        <a:ea typeface="Calibri"/>
                        <a:cs typeface="Calibri"/>
                        <a:sym typeface="Calibri"/>
                      </a:endParaRPr>
                    </a:p>
                  </a:txBody>
                  <a:tcPr marL="68575" marR="685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300" u="none" strike="noStrike" cap="none">
                          <a:solidFill>
                            <a:srgbClr val="000000"/>
                          </a:solidFill>
                          <a:latin typeface="Calibri"/>
                          <a:ea typeface="Calibri"/>
                          <a:cs typeface="Calibri"/>
                          <a:sym typeface="Calibri"/>
                        </a:rPr>
                        <a:t> </a:t>
                      </a:r>
                      <a:endParaRPr sz="1300" u="none" strike="noStrike" cap="none">
                        <a:latin typeface="Calibri"/>
                        <a:ea typeface="Calibri"/>
                        <a:cs typeface="Calibri"/>
                        <a:sym typeface="Calibri"/>
                      </a:endParaRPr>
                    </a:p>
                  </a:txBody>
                  <a:tcPr marL="63500" marR="63500" marT="63500" marB="635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300" u="none" strike="noStrike" cap="none">
                          <a:solidFill>
                            <a:schemeClr val="dk1"/>
                          </a:solidFill>
                          <a:latin typeface="Calibri"/>
                          <a:ea typeface="Calibri"/>
                          <a:cs typeface="Calibri"/>
                          <a:sym typeface="Calibri"/>
                        </a:rPr>
                        <a:t> </a:t>
                      </a:r>
                      <a:endParaRPr sz="1300" u="none" strike="noStrike" cap="none">
                        <a:solidFill>
                          <a:schemeClr val="dk1"/>
                        </a:solidFill>
                        <a:latin typeface="Calibri"/>
                        <a:ea typeface="Calibri"/>
                        <a:cs typeface="Calibri"/>
                        <a:sym typeface="Calibri"/>
                      </a:endParaRPr>
                    </a:p>
                  </a:txBody>
                  <a:tcPr marL="68575" marR="685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300" u="none" strike="noStrike" cap="none">
                          <a:solidFill>
                            <a:schemeClr val="dk1"/>
                          </a:solidFill>
                          <a:latin typeface="Calibri"/>
                          <a:ea typeface="Calibri"/>
                          <a:cs typeface="Calibri"/>
                          <a:sym typeface="Calibri"/>
                        </a:rPr>
                        <a:t> </a:t>
                      </a:r>
                      <a:endParaRPr sz="1300" u="none" strike="noStrike" cap="none">
                        <a:solidFill>
                          <a:schemeClr val="dk1"/>
                        </a:solidFill>
                        <a:latin typeface="Calibri"/>
                        <a:ea typeface="Calibri"/>
                        <a:cs typeface="Calibri"/>
                        <a:sym typeface="Calibri"/>
                      </a:endParaRPr>
                    </a:p>
                  </a:txBody>
                  <a:tcPr marL="68575" marR="685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300" u="none" strike="noStrike" cap="none">
                          <a:solidFill>
                            <a:srgbClr val="FF0000"/>
                          </a:solidFill>
                          <a:latin typeface="Calibri"/>
                          <a:ea typeface="Calibri"/>
                          <a:cs typeface="Calibri"/>
                          <a:sym typeface="Calibri"/>
                        </a:rPr>
                        <a:t> </a:t>
                      </a:r>
                      <a:endParaRPr sz="1300" u="none" strike="noStrike" cap="none">
                        <a:solidFill>
                          <a:srgbClr val="FF0000"/>
                        </a:solidFill>
                        <a:latin typeface="Calibri"/>
                        <a:ea typeface="Calibri"/>
                        <a:cs typeface="Calibri"/>
                        <a:sym typeface="Calibri"/>
                      </a:endParaRPr>
                    </a:p>
                  </a:txBody>
                  <a:tcPr marL="63500" marR="63500" marT="63500" marB="635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4"/>
                  </a:ext>
                </a:extLst>
              </a:tr>
              <a:tr h="459025">
                <a:tc>
                  <a:txBody>
                    <a:bodyPr/>
                    <a:lstStyle/>
                    <a:p>
                      <a:pPr marL="0" marR="0" lvl="0" indent="0" algn="ctr" rtl="0">
                        <a:lnSpc>
                          <a:spcPct val="115000"/>
                        </a:lnSpc>
                        <a:spcBef>
                          <a:spcPts val="0"/>
                        </a:spcBef>
                        <a:spcAft>
                          <a:spcPts val="0"/>
                        </a:spcAft>
                        <a:buNone/>
                      </a:pPr>
                      <a:r>
                        <a:rPr lang="en-US" sz="1300" b="1" u="none" strike="noStrike" cap="none">
                          <a:solidFill>
                            <a:srgbClr val="000000"/>
                          </a:solidFill>
                          <a:latin typeface="Calibri"/>
                          <a:ea typeface="Calibri"/>
                          <a:cs typeface="Calibri"/>
                          <a:sym typeface="Calibri"/>
                        </a:rPr>
                        <a:t>Yellow</a:t>
                      </a:r>
                      <a:endParaRPr sz="1300" u="none" strike="noStrike" cap="none">
                        <a:latin typeface="Calibri"/>
                        <a:ea typeface="Calibri"/>
                        <a:cs typeface="Calibri"/>
                        <a:sym typeface="Calibri"/>
                      </a:endParaRPr>
                    </a:p>
                  </a:txBody>
                  <a:tcPr marL="63500" marR="63500" marT="63500" marB="635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300" u="none" strike="noStrike" cap="none">
                          <a:solidFill>
                            <a:srgbClr val="7030A0"/>
                          </a:solidFill>
                          <a:latin typeface="Calibri"/>
                          <a:ea typeface="Calibri"/>
                          <a:cs typeface="Calibri"/>
                          <a:sym typeface="Calibri"/>
                        </a:rPr>
                        <a:t> Yellow</a:t>
                      </a:r>
                      <a:endParaRPr sz="1300" u="none" strike="noStrike" cap="none">
                        <a:solidFill>
                          <a:srgbClr val="7030A0"/>
                        </a:solidFill>
                        <a:latin typeface="Calibri"/>
                        <a:ea typeface="Calibri"/>
                        <a:cs typeface="Calibri"/>
                        <a:sym typeface="Calibri"/>
                      </a:endParaRPr>
                    </a:p>
                  </a:txBody>
                  <a:tcPr marL="63500" marR="63500" marT="63500" marB="63500" anchor="ctr">
                    <a:lnL w="12700" cap="flat" cmpd="sng">
                      <a:solidFill>
                        <a:srgbClr val="000000"/>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Clr>
                          <a:schemeClr val="dk1"/>
                        </a:buClr>
                        <a:buFont typeface="Arial"/>
                        <a:buNone/>
                      </a:pPr>
                      <a:r>
                        <a:rPr lang="en-US" sz="1300">
                          <a:solidFill>
                            <a:schemeClr val="dk1"/>
                          </a:solidFill>
                          <a:latin typeface="Calibri"/>
                          <a:ea typeface="Calibri"/>
                          <a:cs typeface="Calibri"/>
                          <a:sym typeface="Calibri"/>
                        </a:rPr>
                        <a:t>Yellow</a:t>
                      </a:r>
                      <a:endParaRPr sz="1300" u="none" strike="noStrike" cap="none">
                        <a:solidFill>
                          <a:schemeClr val="lt1"/>
                        </a:solidFill>
                        <a:latin typeface="Calibri"/>
                        <a:ea typeface="Calibri"/>
                        <a:cs typeface="Calibri"/>
                        <a:sym typeface="Calibri"/>
                      </a:endParaRPr>
                    </a:p>
                  </a:txBody>
                  <a:tcPr marL="68575" marR="6857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300" u="none" strike="noStrike" cap="none">
                          <a:solidFill>
                            <a:srgbClr val="000000"/>
                          </a:solidFill>
                          <a:latin typeface="Calibri"/>
                          <a:ea typeface="Calibri"/>
                          <a:cs typeface="Calibri"/>
                          <a:sym typeface="Calibri"/>
                        </a:rPr>
                        <a:t> </a:t>
                      </a:r>
                      <a:endParaRPr sz="1300" u="none" strike="noStrike" cap="none">
                        <a:latin typeface="Calibri"/>
                        <a:ea typeface="Calibri"/>
                        <a:cs typeface="Calibri"/>
                        <a:sym typeface="Calibri"/>
                      </a:endParaRPr>
                    </a:p>
                  </a:txBody>
                  <a:tcPr marL="68575" marR="68575" marT="0" marB="0" anchor="ctr">
                    <a:lnL w="12700" cap="flat" cmpd="sng">
                      <a:solidFill>
                        <a:schemeClr val="dk1"/>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300" u="none" strike="noStrike" cap="none">
                          <a:solidFill>
                            <a:srgbClr val="000000"/>
                          </a:solidFill>
                          <a:latin typeface="Calibri"/>
                          <a:ea typeface="Calibri"/>
                          <a:cs typeface="Calibri"/>
                          <a:sym typeface="Calibri"/>
                        </a:rPr>
                        <a:t> </a:t>
                      </a:r>
                      <a:endParaRPr sz="1300" u="none" strike="noStrike" cap="none">
                        <a:latin typeface="Calibri"/>
                        <a:ea typeface="Calibri"/>
                        <a:cs typeface="Calibri"/>
                        <a:sym typeface="Calibri"/>
                      </a:endParaRPr>
                    </a:p>
                  </a:txBody>
                  <a:tcPr marL="63500" marR="63500" marT="63500" marB="635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300" u="none" strike="noStrike" cap="none">
                          <a:solidFill>
                            <a:schemeClr val="dk1"/>
                          </a:solidFill>
                          <a:latin typeface="Calibri"/>
                          <a:ea typeface="Calibri"/>
                          <a:cs typeface="Calibri"/>
                          <a:sym typeface="Calibri"/>
                        </a:rPr>
                        <a:t>Yellow</a:t>
                      </a:r>
                      <a:endParaRPr sz="1300" u="none" strike="noStrike" cap="none">
                        <a:solidFill>
                          <a:schemeClr val="dk1"/>
                        </a:solidFill>
                        <a:latin typeface="Calibri"/>
                        <a:ea typeface="Calibri"/>
                        <a:cs typeface="Calibri"/>
                        <a:sym typeface="Calibri"/>
                      </a:endParaRPr>
                    </a:p>
                  </a:txBody>
                  <a:tcPr marL="68575" marR="685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300" u="none" strike="noStrike" cap="none">
                          <a:solidFill>
                            <a:schemeClr val="dk1"/>
                          </a:solidFill>
                          <a:latin typeface="Calibri"/>
                          <a:ea typeface="Calibri"/>
                          <a:cs typeface="Calibri"/>
                          <a:sym typeface="Calibri"/>
                        </a:rPr>
                        <a:t> </a:t>
                      </a:r>
                      <a:endParaRPr sz="1300" u="none" strike="noStrike" cap="none">
                        <a:solidFill>
                          <a:schemeClr val="dk1"/>
                        </a:solidFill>
                        <a:latin typeface="Calibri"/>
                        <a:ea typeface="Calibri"/>
                        <a:cs typeface="Calibri"/>
                        <a:sym typeface="Calibri"/>
                      </a:endParaRPr>
                    </a:p>
                  </a:txBody>
                  <a:tcPr marL="68575" marR="685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300" u="none" strike="noStrike" cap="none">
                          <a:solidFill>
                            <a:srgbClr val="FF0000"/>
                          </a:solidFill>
                          <a:latin typeface="Calibri"/>
                          <a:ea typeface="Calibri"/>
                          <a:cs typeface="Calibri"/>
                          <a:sym typeface="Calibri"/>
                        </a:rPr>
                        <a:t>Yellow</a:t>
                      </a:r>
                      <a:endParaRPr sz="1300" u="none" strike="noStrike" cap="none">
                        <a:solidFill>
                          <a:srgbClr val="FF0000"/>
                        </a:solidFill>
                        <a:latin typeface="Calibri"/>
                        <a:ea typeface="Calibri"/>
                        <a:cs typeface="Calibri"/>
                        <a:sym typeface="Calibri"/>
                      </a:endParaRPr>
                    </a:p>
                  </a:txBody>
                  <a:tcPr marL="63500" marR="63500" marT="63500" marB="635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5"/>
                  </a:ext>
                </a:extLst>
              </a:tr>
              <a:tr h="459025">
                <a:tc>
                  <a:txBody>
                    <a:bodyPr/>
                    <a:lstStyle/>
                    <a:p>
                      <a:pPr marL="0" marR="0" lvl="0" indent="0" algn="ctr" rtl="0">
                        <a:lnSpc>
                          <a:spcPct val="115000"/>
                        </a:lnSpc>
                        <a:spcBef>
                          <a:spcPts val="0"/>
                        </a:spcBef>
                        <a:spcAft>
                          <a:spcPts val="0"/>
                        </a:spcAft>
                        <a:buNone/>
                      </a:pPr>
                      <a:r>
                        <a:rPr lang="en-US" sz="1300" b="1" u="none" strike="noStrike" cap="none">
                          <a:latin typeface="Calibri"/>
                          <a:ea typeface="Calibri"/>
                          <a:cs typeface="Calibri"/>
                          <a:sym typeface="Calibri"/>
                        </a:rPr>
                        <a:t>Father</a:t>
                      </a:r>
                      <a:endParaRPr sz="1300" b="1" u="none" strike="noStrike" cap="none">
                        <a:latin typeface="Calibri"/>
                        <a:ea typeface="Calibri"/>
                        <a:cs typeface="Calibri"/>
                        <a:sym typeface="Calibri"/>
                      </a:endParaRPr>
                    </a:p>
                  </a:txBody>
                  <a:tcPr marL="63500" marR="63500" marT="63500" marB="635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300" b="1" u="none" strike="noStrike" cap="none">
                          <a:solidFill>
                            <a:srgbClr val="7030A0"/>
                          </a:solidFill>
                          <a:latin typeface="Calibri"/>
                          <a:ea typeface="Calibri"/>
                          <a:cs typeface="Calibri"/>
                          <a:sym typeface="Calibri"/>
                        </a:rPr>
                        <a:t>----------</a:t>
                      </a:r>
                      <a:endParaRPr sz="1300" b="1" u="none" strike="noStrike" cap="none">
                        <a:solidFill>
                          <a:srgbClr val="7030A0"/>
                        </a:solidFill>
                        <a:latin typeface="Calibri"/>
                        <a:ea typeface="Calibri"/>
                        <a:cs typeface="Calibri"/>
                        <a:sym typeface="Calibri"/>
                      </a:endParaRPr>
                    </a:p>
                  </a:txBody>
                  <a:tcPr marL="63500" marR="63500" marT="63500" marB="635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300" b="1" u="none" strike="noStrike" cap="none">
                          <a:latin typeface="Calibri"/>
                          <a:ea typeface="Calibri"/>
                          <a:cs typeface="Calibri"/>
                          <a:sym typeface="Calibri"/>
                        </a:rPr>
                        <a:t>Butch</a:t>
                      </a:r>
                      <a:endParaRPr sz="1300" b="1" u="none" strike="noStrike" cap="none">
                        <a:latin typeface="Calibri"/>
                        <a:ea typeface="Calibri"/>
                        <a:cs typeface="Calibri"/>
                        <a:sym typeface="Calibri"/>
                      </a:endParaRPr>
                    </a:p>
                  </a:txBody>
                  <a:tcPr marL="68575" marR="685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endParaRPr sz="1300" b="1" u="none" strike="noStrike" cap="none">
                        <a:latin typeface="Calibri"/>
                        <a:ea typeface="Calibri"/>
                        <a:cs typeface="Calibri"/>
                        <a:sym typeface="Calibri"/>
                      </a:endParaRPr>
                    </a:p>
                  </a:txBody>
                  <a:tcPr marL="68575" marR="685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300" b="1" u="none" strike="noStrike" cap="none">
                          <a:latin typeface="Calibri"/>
                          <a:ea typeface="Calibri"/>
                          <a:cs typeface="Calibri"/>
                          <a:sym typeface="Calibri"/>
                        </a:rPr>
                        <a:t>----------</a:t>
                      </a:r>
                      <a:endParaRPr sz="1300" b="1" u="none" strike="noStrike" cap="none">
                        <a:latin typeface="Calibri"/>
                        <a:ea typeface="Calibri"/>
                        <a:cs typeface="Calibri"/>
                        <a:sym typeface="Calibri"/>
                      </a:endParaRPr>
                    </a:p>
                  </a:txBody>
                  <a:tcPr marL="63500" marR="63500" marT="63500" marB="635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endParaRPr sz="1300" b="1" u="none" strike="noStrike" cap="none">
                        <a:latin typeface="Calibri"/>
                        <a:ea typeface="Calibri"/>
                        <a:cs typeface="Calibri"/>
                        <a:sym typeface="Calibri"/>
                      </a:endParaRPr>
                    </a:p>
                  </a:txBody>
                  <a:tcPr marL="68575" marR="685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endParaRPr sz="1300" b="1" u="none" strike="noStrike" cap="none">
                        <a:latin typeface="Calibri"/>
                        <a:ea typeface="Calibri"/>
                        <a:cs typeface="Calibri"/>
                        <a:sym typeface="Calibri"/>
                      </a:endParaRPr>
                    </a:p>
                  </a:txBody>
                  <a:tcPr marL="68575" marR="685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300" b="1" u="none" strike="noStrike" cap="none" dirty="0">
                          <a:solidFill>
                            <a:srgbClr val="FF0000"/>
                          </a:solidFill>
                          <a:latin typeface="Calibri"/>
                          <a:ea typeface="Calibri"/>
                          <a:cs typeface="Calibri"/>
                          <a:sym typeface="Calibri"/>
                        </a:rPr>
                        <a:t>----------</a:t>
                      </a:r>
                      <a:endParaRPr sz="1300" b="1" u="none" strike="noStrike" cap="none" dirty="0">
                        <a:solidFill>
                          <a:srgbClr val="FF0000"/>
                        </a:solidFill>
                        <a:latin typeface="Calibri"/>
                        <a:ea typeface="Calibri"/>
                        <a:cs typeface="Calibri"/>
                        <a:sym typeface="Calibri"/>
                      </a:endParaRPr>
                    </a:p>
                  </a:txBody>
                  <a:tcPr marL="63500" marR="63500" marT="63500" marB="635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1516540958"/>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65"/>
        <p:cNvGrpSpPr/>
        <p:nvPr/>
      </p:nvGrpSpPr>
      <p:grpSpPr>
        <a:xfrm>
          <a:off x="0" y="0"/>
          <a:ext cx="0" cy="0"/>
          <a:chOff x="0" y="0"/>
          <a:chExt cx="0" cy="0"/>
        </a:xfrm>
      </p:grpSpPr>
      <p:sp>
        <p:nvSpPr>
          <p:cNvPr id="366" name="Google Shape;366;p57"/>
          <p:cNvSpPr txBox="1">
            <a:spLocks noGrp="1"/>
          </p:cNvSpPr>
          <p:nvPr>
            <p:ph type="title"/>
          </p:nvPr>
        </p:nvSpPr>
        <p:spPr>
          <a:xfrm>
            <a:off x="363538" y="440247"/>
            <a:ext cx="8416782" cy="492443"/>
          </a:xfrm>
          <a:prstGeom prst="rect">
            <a:avLst/>
          </a:prstGeom>
          <a:noFill/>
          <a:ln>
            <a:noFill/>
          </a:ln>
        </p:spPr>
        <p:txBody>
          <a:bodyPr spcFirstLastPara="1" wrap="square" lIns="91425" tIns="45700" rIns="91425" bIns="45700" anchor="b" anchorCtr="0">
            <a:spAutoFit/>
          </a:bodyPr>
          <a:lstStyle/>
          <a:p>
            <a:pPr marL="0" lvl="0" indent="0" algn="l" rtl="0">
              <a:lnSpc>
                <a:spcPct val="100000"/>
              </a:lnSpc>
              <a:spcBef>
                <a:spcPts val="0"/>
              </a:spcBef>
              <a:spcAft>
                <a:spcPts val="0"/>
              </a:spcAft>
              <a:buClr>
                <a:schemeClr val="accent1"/>
              </a:buClr>
              <a:buSzPts val="2600"/>
              <a:buFont typeface="Calibri"/>
              <a:buNone/>
            </a:pPr>
            <a:r>
              <a:rPr lang="en-US"/>
              <a:t>TABLE 3: RESULTS ANALYSIS</a:t>
            </a:r>
            <a:r>
              <a:rPr lang="en-US" dirty="0"/>
              <a:t> VI</a:t>
            </a:r>
            <a:endParaRPr/>
          </a:p>
        </p:txBody>
      </p:sp>
      <p:graphicFrame>
        <p:nvGraphicFramePr>
          <p:cNvPr id="367" name="Google Shape;367;p57"/>
          <p:cNvGraphicFramePr/>
          <p:nvPr>
            <p:extLst>
              <p:ext uri="{D42A27DB-BD31-4B8C-83A1-F6EECF244321}">
                <p14:modId xmlns:p14="http://schemas.microsoft.com/office/powerpoint/2010/main" val="993571091"/>
              </p:ext>
            </p:extLst>
          </p:nvPr>
        </p:nvGraphicFramePr>
        <p:xfrm>
          <a:off x="509803" y="1080034"/>
          <a:ext cx="7911600" cy="3467253"/>
        </p:xfrm>
        <a:graphic>
          <a:graphicData uri="http://schemas.openxmlformats.org/drawingml/2006/table">
            <a:tbl>
              <a:tblPr firstRow="1">
                <a:noFill/>
                <a:tableStyleId>{00FDFAA8-855D-4C16-94CC-74881A9299A7}</a:tableStyleId>
              </a:tblPr>
              <a:tblGrid>
                <a:gridCol w="988950">
                  <a:extLst>
                    <a:ext uri="{9D8B030D-6E8A-4147-A177-3AD203B41FA5}">
                      <a16:colId xmlns:a16="http://schemas.microsoft.com/office/drawing/2014/main" val="20000"/>
                    </a:ext>
                  </a:extLst>
                </a:gridCol>
                <a:gridCol w="988950">
                  <a:extLst>
                    <a:ext uri="{9D8B030D-6E8A-4147-A177-3AD203B41FA5}">
                      <a16:colId xmlns:a16="http://schemas.microsoft.com/office/drawing/2014/main" val="20001"/>
                    </a:ext>
                  </a:extLst>
                </a:gridCol>
                <a:gridCol w="988950">
                  <a:extLst>
                    <a:ext uri="{9D8B030D-6E8A-4147-A177-3AD203B41FA5}">
                      <a16:colId xmlns:a16="http://schemas.microsoft.com/office/drawing/2014/main" val="20002"/>
                    </a:ext>
                  </a:extLst>
                </a:gridCol>
                <a:gridCol w="988950">
                  <a:extLst>
                    <a:ext uri="{9D8B030D-6E8A-4147-A177-3AD203B41FA5}">
                      <a16:colId xmlns:a16="http://schemas.microsoft.com/office/drawing/2014/main" val="20003"/>
                    </a:ext>
                  </a:extLst>
                </a:gridCol>
                <a:gridCol w="988950">
                  <a:extLst>
                    <a:ext uri="{9D8B030D-6E8A-4147-A177-3AD203B41FA5}">
                      <a16:colId xmlns:a16="http://schemas.microsoft.com/office/drawing/2014/main" val="20004"/>
                    </a:ext>
                  </a:extLst>
                </a:gridCol>
                <a:gridCol w="988950">
                  <a:extLst>
                    <a:ext uri="{9D8B030D-6E8A-4147-A177-3AD203B41FA5}">
                      <a16:colId xmlns:a16="http://schemas.microsoft.com/office/drawing/2014/main" val="20005"/>
                    </a:ext>
                  </a:extLst>
                </a:gridCol>
                <a:gridCol w="988950">
                  <a:extLst>
                    <a:ext uri="{9D8B030D-6E8A-4147-A177-3AD203B41FA5}">
                      <a16:colId xmlns:a16="http://schemas.microsoft.com/office/drawing/2014/main" val="20006"/>
                    </a:ext>
                  </a:extLst>
                </a:gridCol>
                <a:gridCol w="988950">
                  <a:extLst>
                    <a:ext uri="{9D8B030D-6E8A-4147-A177-3AD203B41FA5}">
                      <a16:colId xmlns:a16="http://schemas.microsoft.com/office/drawing/2014/main" val="20007"/>
                    </a:ext>
                  </a:extLst>
                </a:gridCol>
              </a:tblGrid>
              <a:tr h="459025">
                <a:tc>
                  <a:txBody>
                    <a:bodyPr/>
                    <a:lstStyle/>
                    <a:p>
                      <a:pPr marL="0" marR="0" lvl="0" indent="0" algn="ctr" rtl="0">
                        <a:lnSpc>
                          <a:spcPct val="115000"/>
                        </a:lnSpc>
                        <a:spcBef>
                          <a:spcPts val="0"/>
                        </a:spcBef>
                        <a:spcAft>
                          <a:spcPts val="0"/>
                        </a:spcAft>
                        <a:buNone/>
                      </a:pPr>
                      <a:r>
                        <a:rPr lang="en-US" sz="1300" b="1" u="none" strike="noStrike" cap="none">
                          <a:solidFill>
                            <a:srgbClr val="000000"/>
                          </a:solidFill>
                          <a:latin typeface="Calibri"/>
                          <a:ea typeface="Calibri"/>
                          <a:cs typeface="Calibri"/>
                          <a:sym typeface="Calibri"/>
                        </a:rPr>
                        <a:t>Tube </a:t>
                      </a:r>
                      <a:endParaRPr sz="1300" u="none" strike="noStrike" cap="none">
                        <a:latin typeface="Calibri"/>
                        <a:ea typeface="Calibri"/>
                        <a:cs typeface="Calibri"/>
                        <a:sym typeface="Calibri"/>
                      </a:endParaRPr>
                    </a:p>
                  </a:txBody>
                  <a:tcPr marL="63500" marR="63500" marT="63500" marB="635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300" b="1" u="none" strike="noStrike" cap="none">
                          <a:solidFill>
                            <a:srgbClr val="7030A0"/>
                          </a:solidFill>
                          <a:latin typeface="Calibri"/>
                          <a:ea typeface="Calibri"/>
                          <a:cs typeface="Calibri"/>
                          <a:sym typeface="Calibri"/>
                        </a:rPr>
                        <a:t>P </a:t>
                      </a:r>
                      <a:endParaRPr sz="1300" u="none" strike="noStrike" cap="none">
                        <a:solidFill>
                          <a:srgbClr val="7030A0"/>
                        </a:solidFill>
                        <a:latin typeface="Calibri"/>
                        <a:ea typeface="Calibri"/>
                        <a:cs typeface="Calibri"/>
                        <a:sym typeface="Calibri"/>
                      </a:endParaRPr>
                    </a:p>
                  </a:txBody>
                  <a:tcPr marL="63500" marR="63500" marT="63500" marB="635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300" b="1" u="none" strike="noStrike" cap="none">
                          <a:solidFill>
                            <a:srgbClr val="000000"/>
                          </a:solidFill>
                          <a:latin typeface="Calibri"/>
                          <a:ea typeface="Calibri"/>
                          <a:cs typeface="Calibri"/>
                          <a:sym typeface="Calibri"/>
                        </a:rPr>
                        <a:t>Q</a:t>
                      </a:r>
                      <a:endParaRPr sz="1300" u="none" strike="noStrike" cap="none">
                        <a:latin typeface="Calibri"/>
                        <a:ea typeface="Calibri"/>
                        <a:cs typeface="Calibri"/>
                        <a:sym typeface="Calibri"/>
                      </a:endParaRPr>
                    </a:p>
                  </a:txBody>
                  <a:tcPr marL="68575" marR="685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300" b="1" u="none" strike="noStrike" cap="none">
                          <a:solidFill>
                            <a:srgbClr val="000000"/>
                          </a:solidFill>
                          <a:latin typeface="Calibri"/>
                          <a:ea typeface="Calibri"/>
                          <a:cs typeface="Calibri"/>
                          <a:sym typeface="Calibri"/>
                        </a:rPr>
                        <a:t>R</a:t>
                      </a:r>
                      <a:endParaRPr sz="1300" u="none" strike="noStrike" cap="none">
                        <a:latin typeface="Calibri"/>
                        <a:ea typeface="Calibri"/>
                        <a:cs typeface="Calibri"/>
                        <a:sym typeface="Calibri"/>
                      </a:endParaRPr>
                    </a:p>
                  </a:txBody>
                  <a:tcPr marL="68575" marR="685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300" b="1" u="none" strike="noStrike" cap="none">
                          <a:solidFill>
                            <a:srgbClr val="0070C0"/>
                          </a:solidFill>
                          <a:latin typeface="Calibri"/>
                          <a:ea typeface="Calibri"/>
                          <a:cs typeface="Calibri"/>
                          <a:sym typeface="Calibri"/>
                        </a:rPr>
                        <a:t>S </a:t>
                      </a:r>
                      <a:endParaRPr sz="1300" u="none" strike="noStrike" cap="none">
                        <a:latin typeface="Calibri"/>
                        <a:ea typeface="Calibri"/>
                        <a:cs typeface="Calibri"/>
                        <a:sym typeface="Calibri"/>
                      </a:endParaRPr>
                    </a:p>
                  </a:txBody>
                  <a:tcPr marL="63500" marR="63500" marT="63500" marB="635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300" b="1" u="none" strike="noStrike" cap="none">
                          <a:solidFill>
                            <a:srgbClr val="000000"/>
                          </a:solidFill>
                          <a:latin typeface="Calibri"/>
                          <a:ea typeface="Calibri"/>
                          <a:cs typeface="Calibri"/>
                          <a:sym typeface="Calibri"/>
                        </a:rPr>
                        <a:t>T</a:t>
                      </a:r>
                      <a:endParaRPr sz="1300" u="none" strike="noStrike" cap="none">
                        <a:latin typeface="Calibri"/>
                        <a:ea typeface="Calibri"/>
                        <a:cs typeface="Calibri"/>
                        <a:sym typeface="Calibri"/>
                      </a:endParaRPr>
                    </a:p>
                  </a:txBody>
                  <a:tcPr marL="68575" marR="685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300" b="1" u="none" strike="noStrike" cap="none">
                          <a:solidFill>
                            <a:srgbClr val="000000"/>
                          </a:solidFill>
                          <a:latin typeface="Calibri"/>
                          <a:ea typeface="Calibri"/>
                          <a:cs typeface="Calibri"/>
                          <a:sym typeface="Calibri"/>
                        </a:rPr>
                        <a:t>U</a:t>
                      </a:r>
                      <a:endParaRPr sz="1300" u="none" strike="noStrike" cap="none">
                        <a:latin typeface="Calibri"/>
                        <a:ea typeface="Calibri"/>
                        <a:cs typeface="Calibri"/>
                        <a:sym typeface="Calibri"/>
                      </a:endParaRPr>
                    </a:p>
                  </a:txBody>
                  <a:tcPr marL="68575" marR="685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300" b="1" u="none" strike="noStrike" cap="none">
                          <a:solidFill>
                            <a:srgbClr val="FF0000"/>
                          </a:solidFill>
                          <a:latin typeface="Calibri"/>
                          <a:ea typeface="Calibri"/>
                          <a:cs typeface="Calibri"/>
                          <a:sym typeface="Calibri"/>
                        </a:rPr>
                        <a:t>V</a:t>
                      </a:r>
                      <a:endParaRPr sz="1300" u="none" strike="noStrike" cap="none">
                        <a:latin typeface="Calibri"/>
                        <a:ea typeface="Calibri"/>
                        <a:cs typeface="Calibri"/>
                        <a:sym typeface="Calibri"/>
                      </a:endParaRPr>
                    </a:p>
                  </a:txBody>
                  <a:tcPr marL="63500" marR="63500" marT="63500" marB="635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r h="540475">
                <a:tc>
                  <a:txBody>
                    <a:bodyPr/>
                    <a:lstStyle/>
                    <a:p>
                      <a:pPr marL="0" marR="0" lvl="0" indent="0" algn="ctr" rtl="0">
                        <a:lnSpc>
                          <a:spcPct val="115000"/>
                        </a:lnSpc>
                        <a:spcBef>
                          <a:spcPts val="0"/>
                        </a:spcBef>
                        <a:spcAft>
                          <a:spcPts val="0"/>
                        </a:spcAft>
                        <a:buNone/>
                      </a:pPr>
                      <a:r>
                        <a:rPr lang="en-US" sz="1300" b="1" u="none" strike="noStrike" cap="none">
                          <a:solidFill>
                            <a:srgbClr val="000000"/>
                          </a:solidFill>
                          <a:latin typeface="Calibri"/>
                          <a:ea typeface="Calibri"/>
                          <a:cs typeface="Calibri"/>
                          <a:sym typeface="Calibri"/>
                        </a:rPr>
                        <a:t>Color  </a:t>
                      </a:r>
                      <a:endParaRPr sz="1300" u="none" strike="noStrike" cap="none">
                        <a:latin typeface="Calibri"/>
                        <a:ea typeface="Calibri"/>
                        <a:cs typeface="Calibri"/>
                        <a:sym typeface="Calibri"/>
                      </a:endParaRPr>
                    </a:p>
                    <a:p>
                      <a:pPr marL="0" marR="0" lvl="0" indent="0" algn="ctr" rtl="0">
                        <a:lnSpc>
                          <a:spcPct val="115000"/>
                        </a:lnSpc>
                        <a:spcBef>
                          <a:spcPts val="0"/>
                        </a:spcBef>
                        <a:spcAft>
                          <a:spcPts val="0"/>
                        </a:spcAft>
                        <a:buNone/>
                      </a:pPr>
                      <a:r>
                        <a:rPr lang="en-US" sz="1300" b="1" u="none" strike="noStrike" cap="none">
                          <a:solidFill>
                            <a:srgbClr val="000000"/>
                          </a:solidFill>
                          <a:latin typeface="Calibri"/>
                          <a:ea typeface="Calibri"/>
                          <a:cs typeface="Calibri"/>
                          <a:sym typeface="Calibri"/>
                        </a:rPr>
                        <a:t>Band</a:t>
                      </a:r>
                      <a:endParaRPr sz="1300" u="none" strike="noStrike" cap="none">
                        <a:latin typeface="Calibri"/>
                        <a:ea typeface="Calibri"/>
                        <a:cs typeface="Calibri"/>
                        <a:sym typeface="Calibri"/>
                      </a:endParaRPr>
                    </a:p>
                  </a:txBody>
                  <a:tcPr marL="63500" marR="63500" marT="63500" marB="635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300" b="1" u="none" strike="noStrike" cap="none">
                          <a:solidFill>
                            <a:srgbClr val="7030A0"/>
                          </a:solidFill>
                          <a:latin typeface="Calibri"/>
                          <a:ea typeface="Calibri"/>
                          <a:cs typeface="Calibri"/>
                          <a:sym typeface="Calibri"/>
                        </a:rPr>
                        <a:t>Tom </a:t>
                      </a:r>
                      <a:endParaRPr sz="1300" u="none" strike="noStrike" cap="none">
                        <a:solidFill>
                          <a:srgbClr val="7030A0"/>
                        </a:solidFill>
                        <a:latin typeface="Calibri"/>
                        <a:ea typeface="Calibri"/>
                        <a:cs typeface="Calibri"/>
                        <a:sym typeface="Calibri"/>
                      </a:endParaRPr>
                    </a:p>
                    <a:p>
                      <a:pPr marL="0" marR="0" lvl="0" indent="0" algn="ctr" rtl="0">
                        <a:lnSpc>
                          <a:spcPct val="115000"/>
                        </a:lnSpc>
                        <a:spcBef>
                          <a:spcPts val="10"/>
                        </a:spcBef>
                        <a:spcAft>
                          <a:spcPts val="0"/>
                        </a:spcAft>
                        <a:buNone/>
                      </a:pPr>
                      <a:r>
                        <a:rPr lang="en-US" sz="1300" b="1" u="none" strike="noStrike" cap="none">
                          <a:solidFill>
                            <a:srgbClr val="7030A0"/>
                          </a:solidFill>
                          <a:latin typeface="Calibri"/>
                          <a:ea typeface="Calibri"/>
                          <a:cs typeface="Calibri"/>
                          <a:sym typeface="Calibri"/>
                        </a:rPr>
                        <a:t>Dad #1</a:t>
                      </a:r>
                      <a:endParaRPr sz="1300" u="none" strike="noStrike" cap="none">
                        <a:solidFill>
                          <a:srgbClr val="7030A0"/>
                        </a:solidFill>
                        <a:latin typeface="Calibri"/>
                        <a:ea typeface="Calibri"/>
                        <a:cs typeface="Calibri"/>
                        <a:sym typeface="Calibri"/>
                      </a:endParaRPr>
                    </a:p>
                  </a:txBody>
                  <a:tcPr marL="63500" marR="63500" marT="63500" marB="635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300" b="1" u="none" strike="noStrike" cap="none">
                          <a:solidFill>
                            <a:srgbClr val="000000"/>
                          </a:solidFill>
                          <a:latin typeface="Calibri"/>
                          <a:ea typeface="Calibri"/>
                          <a:cs typeface="Calibri"/>
                          <a:sym typeface="Calibri"/>
                        </a:rPr>
                        <a:t>Cream</a:t>
                      </a:r>
                      <a:endParaRPr sz="1300" u="none" strike="noStrike" cap="none">
                        <a:latin typeface="Calibri"/>
                        <a:ea typeface="Calibri"/>
                        <a:cs typeface="Calibri"/>
                        <a:sym typeface="Calibri"/>
                      </a:endParaRPr>
                    </a:p>
                    <a:p>
                      <a:pPr marL="0" marR="0" lvl="0" indent="0" algn="ctr" rtl="0">
                        <a:lnSpc>
                          <a:spcPct val="115000"/>
                        </a:lnSpc>
                        <a:spcBef>
                          <a:spcPts val="0"/>
                        </a:spcBef>
                        <a:spcAft>
                          <a:spcPts val="0"/>
                        </a:spcAft>
                        <a:buNone/>
                      </a:pPr>
                      <a:r>
                        <a:rPr lang="en-US" sz="1300" b="1" u="none" strike="noStrike" cap="none">
                          <a:solidFill>
                            <a:srgbClr val="000000"/>
                          </a:solidFill>
                          <a:latin typeface="Calibri"/>
                          <a:ea typeface="Calibri"/>
                          <a:cs typeface="Calibri"/>
                          <a:sym typeface="Calibri"/>
                        </a:rPr>
                        <a:t>Kitten 1</a:t>
                      </a:r>
                      <a:endParaRPr sz="1300" u="none" strike="noStrike" cap="none">
                        <a:latin typeface="Calibri"/>
                        <a:ea typeface="Calibri"/>
                        <a:cs typeface="Calibri"/>
                        <a:sym typeface="Calibri"/>
                      </a:endParaRPr>
                    </a:p>
                  </a:txBody>
                  <a:tcPr marL="68575" marR="685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300" b="1" u="none" strike="noStrike" cap="none">
                          <a:solidFill>
                            <a:srgbClr val="000000"/>
                          </a:solidFill>
                          <a:latin typeface="Calibri"/>
                          <a:ea typeface="Calibri"/>
                          <a:cs typeface="Calibri"/>
                          <a:sym typeface="Calibri"/>
                        </a:rPr>
                        <a:t>Molasses</a:t>
                      </a:r>
                      <a:endParaRPr sz="1300" u="none" strike="noStrike" cap="none">
                        <a:latin typeface="Calibri"/>
                        <a:ea typeface="Calibri"/>
                        <a:cs typeface="Calibri"/>
                        <a:sym typeface="Calibri"/>
                      </a:endParaRPr>
                    </a:p>
                    <a:p>
                      <a:pPr marL="0" marR="0" lvl="0" indent="0" algn="ctr" rtl="0">
                        <a:lnSpc>
                          <a:spcPct val="115000"/>
                        </a:lnSpc>
                        <a:spcBef>
                          <a:spcPts val="0"/>
                        </a:spcBef>
                        <a:spcAft>
                          <a:spcPts val="0"/>
                        </a:spcAft>
                        <a:buNone/>
                      </a:pPr>
                      <a:r>
                        <a:rPr lang="en-US" sz="1300" b="1" u="none" strike="noStrike" cap="none">
                          <a:solidFill>
                            <a:srgbClr val="000000"/>
                          </a:solidFill>
                          <a:latin typeface="Calibri"/>
                          <a:ea typeface="Calibri"/>
                          <a:cs typeface="Calibri"/>
                          <a:sym typeface="Calibri"/>
                        </a:rPr>
                        <a:t>Kitten 2</a:t>
                      </a:r>
                      <a:endParaRPr sz="1300" u="none" strike="noStrike" cap="none">
                        <a:latin typeface="Calibri"/>
                        <a:ea typeface="Calibri"/>
                        <a:cs typeface="Calibri"/>
                        <a:sym typeface="Calibri"/>
                      </a:endParaRPr>
                    </a:p>
                  </a:txBody>
                  <a:tcPr marL="68575" marR="685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300" b="1" u="none" strike="noStrike" cap="none">
                          <a:solidFill>
                            <a:srgbClr val="0070C0"/>
                          </a:solidFill>
                          <a:latin typeface="Calibri"/>
                          <a:ea typeface="Calibri"/>
                          <a:cs typeface="Calibri"/>
                          <a:sym typeface="Calibri"/>
                        </a:rPr>
                        <a:t>Honey </a:t>
                      </a:r>
                      <a:endParaRPr sz="1300" u="none" strike="noStrike" cap="none">
                        <a:latin typeface="Calibri"/>
                        <a:ea typeface="Calibri"/>
                        <a:cs typeface="Calibri"/>
                        <a:sym typeface="Calibri"/>
                      </a:endParaRPr>
                    </a:p>
                    <a:p>
                      <a:pPr marL="0" marR="0" lvl="0" indent="0" algn="ctr" rtl="0">
                        <a:lnSpc>
                          <a:spcPct val="115000"/>
                        </a:lnSpc>
                        <a:spcBef>
                          <a:spcPts val="10"/>
                        </a:spcBef>
                        <a:spcAft>
                          <a:spcPts val="0"/>
                        </a:spcAft>
                        <a:buNone/>
                      </a:pPr>
                      <a:r>
                        <a:rPr lang="en-US" sz="1300" b="1" u="none" strike="noStrike" cap="none">
                          <a:solidFill>
                            <a:srgbClr val="0070C0"/>
                          </a:solidFill>
                          <a:latin typeface="Calibri"/>
                          <a:ea typeface="Calibri"/>
                          <a:cs typeface="Calibri"/>
                          <a:sym typeface="Calibri"/>
                        </a:rPr>
                        <a:t>Mom</a:t>
                      </a:r>
                      <a:endParaRPr sz="1300" u="none" strike="noStrike" cap="none">
                        <a:latin typeface="Calibri"/>
                        <a:ea typeface="Calibri"/>
                        <a:cs typeface="Calibri"/>
                        <a:sym typeface="Calibri"/>
                      </a:endParaRPr>
                    </a:p>
                  </a:txBody>
                  <a:tcPr marL="63500" marR="63500" marT="63500" marB="635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300" b="1" u="none" strike="noStrike" cap="none">
                          <a:solidFill>
                            <a:srgbClr val="000000"/>
                          </a:solidFill>
                          <a:latin typeface="Calibri"/>
                          <a:ea typeface="Calibri"/>
                          <a:cs typeface="Calibri"/>
                          <a:sym typeface="Calibri"/>
                        </a:rPr>
                        <a:t>Ginger</a:t>
                      </a:r>
                      <a:endParaRPr sz="1300" u="none" strike="noStrike" cap="none">
                        <a:latin typeface="Calibri"/>
                        <a:ea typeface="Calibri"/>
                        <a:cs typeface="Calibri"/>
                        <a:sym typeface="Calibri"/>
                      </a:endParaRPr>
                    </a:p>
                    <a:p>
                      <a:pPr marL="0" marR="0" lvl="0" indent="0" algn="ctr" rtl="0">
                        <a:lnSpc>
                          <a:spcPct val="115000"/>
                        </a:lnSpc>
                        <a:spcBef>
                          <a:spcPts val="0"/>
                        </a:spcBef>
                        <a:spcAft>
                          <a:spcPts val="0"/>
                        </a:spcAft>
                        <a:buNone/>
                      </a:pPr>
                      <a:r>
                        <a:rPr lang="en-US" sz="1300" b="1" u="none" strike="noStrike" cap="none">
                          <a:solidFill>
                            <a:srgbClr val="000000"/>
                          </a:solidFill>
                          <a:latin typeface="Calibri"/>
                          <a:ea typeface="Calibri"/>
                          <a:cs typeface="Calibri"/>
                          <a:sym typeface="Calibri"/>
                        </a:rPr>
                        <a:t>Kitten 3</a:t>
                      </a:r>
                      <a:endParaRPr sz="1300" u="none" strike="noStrike" cap="none">
                        <a:latin typeface="Calibri"/>
                        <a:ea typeface="Calibri"/>
                        <a:cs typeface="Calibri"/>
                        <a:sym typeface="Calibri"/>
                      </a:endParaRPr>
                    </a:p>
                  </a:txBody>
                  <a:tcPr marL="68575" marR="685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300" b="1" u="none" strike="noStrike" cap="none">
                          <a:solidFill>
                            <a:srgbClr val="000000"/>
                          </a:solidFill>
                          <a:latin typeface="Calibri"/>
                          <a:ea typeface="Calibri"/>
                          <a:cs typeface="Calibri"/>
                          <a:sym typeface="Calibri"/>
                        </a:rPr>
                        <a:t>Sugar</a:t>
                      </a:r>
                      <a:endParaRPr sz="1300" u="none" strike="noStrike" cap="none">
                        <a:latin typeface="Calibri"/>
                        <a:ea typeface="Calibri"/>
                        <a:cs typeface="Calibri"/>
                        <a:sym typeface="Calibri"/>
                      </a:endParaRPr>
                    </a:p>
                    <a:p>
                      <a:pPr marL="0" marR="0" lvl="0" indent="0" algn="ctr" rtl="0">
                        <a:lnSpc>
                          <a:spcPct val="115000"/>
                        </a:lnSpc>
                        <a:spcBef>
                          <a:spcPts val="0"/>
                        </a:spcBef>
                        <a:spcAft>
                          <a:spcPts val="0"/>
                        </a:spcAft>
                        <a:buNone/>
                      </a:pPr>
                      <a:r>
                        <a:rPr lang="en-US" sz="1300" b="1" u="none" strike="noStrike" cap="none">
                          <a:solidFill>
                            <a:srgbClr val="000000"/>
                          </a:solidFill>
                          <a:latin typeface="Calibri"/>
                          <a:ea typeface="Calibri"/>
                          <a:cs typeface="Calibri"/>
                          <a:sym typeface="Calibri"/>
                        </a:rPr>
                        <a:t>Kitten 4</a:t>
                      </a:r>
                      <a:endParaRPr sz="1300" u="none" strike="noStrike" cap="none">
                        <a:latin typeface="Calibri"/>
                        <a:ea typeface="Calibri"/>
                        <a:cs typeface="Calibri"/>
                        <a:sym typeface="Calibri"/>
                      </a:endParaRPr>
                    </a:p>
                  </a:txBody>
                  <a:tcPr marL="68575" marR="685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300" b="1" u="none" strike="noStrike" cap="none">
                          <a:solidFill>
                            <a:srgbClr val="FF0000"/>
                          </a:solidFill>
                          <a:latin typeface="Calibri"/>
                          <a:ea typeface="Calibri"/>
                          <a:cs typeface="Calibri"/>
                          <a:sym typeface="Calibri"/>
                        </a:rPr>
                        <a:t>Butch </a:t>
                      </a:r>
                      <a:endParaRPr sz="1300" u="none" strike="noStrike" cap="none">
                        <a:latin typeface="Calibri"/>
                        <a:ea typeface="Calibri"/>
                        <a:cs typeface="Calibri"/>
                        <a:sym typeface="Calibri"/>
                      </a:endParaRPr>
                    </a:p>
                    <a:p>
                      <a:pPr marL="0" marR="0" lvl="0" indent="0" algn="ctr" rtl="0">
                        <a:lnSpc>
                          <a:spcPct val="115000"/>
                        </a:lnSpc>
                        <a:spcBef>
                          <a:spcPts val="0"/>
                        </a:spcBef>
                        <a:spcAft>
                          <a:spcPts val="0"/>
                        </a:spcAft>
                        <a:buNone/>
                      </a:pPr>
                      <a:r>
                        <a:rPr lang="en-US" sz="1300" b="1" u="none" strike="noStrike" cap="none">
                          <a:solidFill>
                            <a:srgbClr val="FF0000"/>
                          </a:solidFill>
                          <a:latin typeface="Calibri"/>
                          <a:ea typeface="Calibri"/>
                          <a:cs typeface="Calibri"/>
                          <a:sym typeface="Calibri"/>
                        </a:rPr>
                        <a:t>Dad #2</a:t>
                      </a:r>
                      <a:endParaRPr sz="1300" u="none" strike="noStrike" cap="none">
                        <a:latin typeface="Calibri"/>
                        <a:ea typeface="Calibri"/>
                        <a:cs typeface="Calibri"/>
                        <a:sym typeface="Calibri"/>
                      </a:endParaRPr>
                    </a:p>
                  </a:txBody>
                  <a:tcPr marL="63500" marR="63500" marT="63500" marB="635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459025">
                <a:tc>
                  <a:txBody>
                    <a:bodyPr/>
                    <a:lstStyle/>
                    <a:p>
                      <a:pPr marL="0" marR="0" lvl="0" indent="0" algn="ctr" rtl="0">
                        <a:lnSpc>
                          <a:spcPct val="115000"/>
                        </a:lnSpc>
                        <a:spcBef>
                          <a:spcPts val="0"/>
                        </a:spcBef>
                        <a:spcAft>
                          <a:spcPts val="0"/>
                        </a:spcAft>
                        <a:buNone/>
                      </a:pPr>
                      <a:r>
                        <a:rPr lang="en-US" sz="1300" b="1" u="none" strike="noStrike" cap="none">
                          <a:solidFill>
                            <a:srgbClr val="000000"/>
                          </a:solidFill>
                          <a:latin typeface="Calibri"/>
                          <a:ea typeface="Calibri"/>
                          <a:cs typeface="Calibri"/>
                          <a:sym typeface="Calibri"/>
                        </a:rPr>
                        <a:t>Blue</a:t>
                      </a:r>
                      <a:endParaRPr sz="1300" u="none" strike="noStrike" cap="none">
                        <a:latin typeface="Calibri"/>
                        <a:ea typeface="Calibri"/>
                        <a:cs typeface="Calibri"/>
                        <a:sym typeface="Calibri"/>
                      </a:endParaRPr>
                    </a:p>
                  </a:txBody>
                  <a:tcPr marL="63500" marR="63500" marT="63500" marB="635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300" u="none" strike="noStrike" cap="none">
                          <a:solidFill>
                            <a:srgbClr val="7030A0"/>
                          </a:solidFill>
                          <a:latin typeface="Calibri"/>
                          <a:ea typeface="Calibri"/>
                          <a:cs typeface="Calibri"/>
                          <a:sym typeface="Calibri"/>
                        </a:rPr>
                        <a:t>Blue </a:t>
                      </a:r>
                      <a:endParaRPr sz="1300" u="none" strike="noStrike" cap="none">
                        <a:solidFill>
                          <a:srgbClr val="7030A0"/>
                        </a:solidFill>
                        <a:latin typeface="Calibri"/>
                        <a:ea typeface="Calibri"/>
                        <a:cs typeface="Calibri"/>
                        <a:sym typeface="Calibri"/>
                      </a:endParaRPr>
                    </a:p>
                  </a:txBody>
                  <a:tcPr marL="63500" marR="63500" marT="63500" marB="635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300" u="none" strike="noStrike" cap="none">
                          <a:solidFill>
                            <a:srgbClr val="000000"/>
                          </a:solidFill>
                          <a:latin typeface="Calibri"/>
                          <a:ea typeface="Calibri"/>
                          <a:cs typeface="Calibri"/>
                          <a:sym typeface="Calibri"/>
                        </a:rPr>
                        <a:t> Blue</a:t>
                      </a:r>
                      <a:endParaRPr sz="1300" u="none" strike="noStrike" cap="none">
                        <a:latin typeface="Calibri"/>
                        <a:ea typeface="Calibri"/>
                        <a:cs typeface="Calibri"/>
                        <a:sym typeface="Calibri"/>
                      </a:endParaRPr>
                    </a:p>
                  </a:txBody>
                  <a:tcPr marL="68575" marR="685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300" u="none" strike="noStrike" cap="none">
                          <a:solidFill>
                            <a:srgbClr val="000000"/>
                          </a:solidFill>
                          <a:latin typeface="Calibri"/>
                          <a:ea typeface="Calibri"/>
                          <a:cs typeface="Calibri"/>
                          <a:sym typeface="Calibri"/>
                        </a:rPr>
                        <a:t>Blue</a:t>
                      </a:r>
                      <a:endParaRPr sz="1300" u="none" strike="noStrike" cap="none">
                        <a:latin typeface="Calibri"/>
                        <a:ea typeface="Calibri"/>
                        <a:cs typeface="Calibri"/>
                        <a:sym typeface="Calibri"/>
                      </a:endParaRPr>
                    </a:p>
                  </a:txBody>
                  <a:tcPr marL="68575" marR="685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300" u="none" strike="noStrike" cap="none">
                          <a:solidFill>
                            <a:srgbClr val="0070C0"/>
                          </a:solidFill>
                          <a:latin typeface="Calibri"/>
                          <a:ea typeface="Calibri"/>
                          <a:cs typeface="Calibri"/>
                          <a:sym typeface="Calibri"/>
                        </a:rPr>
                        <a:t>Blue</a:t>
                      </a:r>
                      <a:endParaRPr sz="1300" u="none" strike="noStrike" cap="none">
                        <a:solidFill>
                          <a:srgbClr val="0070C0"/>
                        </a:solidFill>
                        <a:latin typeface="Calibri"/>
                        <a:ea typeface="Calibri"/>
                        <a:cs typeface="Calibri"/>
                        <a:sym typeface="Calibri"/>
                      </a:endParaRPr>
                    </a:p>
                  </a:txBody>
                  <a:tcPr marL="63500" marR="63500" marT="63500" marB="635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300" u="none" strike="noStrike" cap="none">
                          <a:solidFill>
                            <a:srgbClr val="000000"/>
                          </a:solidFill>
                          <a:latin typeface="Calibri"/>
                          <a:ea typeface="Calibri"/>
                          <a:cs typeface="Calibri"/>
                          <a:sym typeface="Calibri"/>
                        </a:rPr>
                        <a:t> </a:t>
                      </a:r>
                      <a:endParaRPr sz="1300" u="none" strike="noStrike" cap="none">
                        <a:latin typeface="Calibri"/>
                        <a:ea typeface="Calibri"/>
                        <a:cs typeface="Calibri"/>
                        <a:sym typeface="Calibri"/>
                      </a:endParaRPr>
                    </a:p>
                  </a:txBody>
                  <a:tcPr marL="68575" marR="685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300" u="none" strike="noStrike" cap="none">
                          <a:solidFill>
                            <a:srgbClr val="000000"/>
                          </a:solidFill>
                          <a:latin typeface="Calibri"/>
                          <a:ea typeface="Calibri"/>
                          <a:cs typeface="Calibri"/>
                          <a:sym typeface="Calibri"/>
                        </a:rPr>
                        <a:t> </a:t>
                      </a:r>
                      <a:endParaRPr sz="1300" u="none" strike="noStrike" cap="none">
                        <a:latin typeface="Calibri"/>
                        <a:ea typeface="Calibri"/>
                        <a:cs typeface="Calibri"/>
                        <a:sym typeface="Calibri"/>
                      </a:endParaRPr>
                    </a:p>
                  </a:txBody>
                  <a:tcPr marL="68575" marR="685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300" u="none" strike="noStrike" cap="none">
                          <a:solidFill>
                            <a:srgbClr val="000000"/>
                          </a:solidFill>
                          <a:latin typeface="Calibri"/>
                          <a:ea typeface="Calibri"/>
                          <a:cs typeface="Calibri"/>
                          <a:sym typeface="Calibri"/>
                        </a:rPr>
                        <a:t> </a:t>
                      </a:r>
                      <a:endParaRPr sz="1300" u="none" strike="noStrike" cap="none">
                        <a:latin typeface="Calibri"/>
                        <a:ea typeface="Calibri"/>
                        <a:cs typeface="Calibri"/>
                        <a:sym typeface="Calibri"/>
                      </a:endParaRPr>
                    </a:p>
                  </a:txBody>
                  <a:tcPr marL="63500" marR="63500" marT="63500" marB="635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602850">
                <a:tc>
                  <a:txBody>
                    <a:bodyPr/>
                    <a:lstStyle/>
                    <a:p>
                      <a:pPr marL="0" marR="0" lvl="0" indent="0" algn="ctr" rtl="0">
                        <a:lnSpc>
                          <a:spcPct val="115000"/>
                        </a:lnSpc>
                        <a:spcBef>
                          <a:spcPts val="0"/>
                        </a:spcBef>
                        <a:spcAft>
                          <a:spcPts val="0"/>
                        </a:spcAft>
                        <a:buNone/>
                      </a:pPr>
                      <a:r>
                        <a:rPr lang="en-US" sz="1300" b="1" u="none" strike="noStrike" cap="none">
                          <a:solidFill>
                            <a:srgbClr val="000000"/>
                          </a:solidFill>
                          <a:latin typeface="Calibri"/>
                          <a:ea typeface="Calibri"/>
                          <a:cs typeface="Calibri"/>
                          <a:sym typeface="Calibri"/>
                        </a:rPr>
                        <a:t>Blue</a:t>
                      </a:r>
                      <a:endParaRPr sz="1300" u="none" strike="noStrike" cap="none">
                        <a:latin typeface="Calibri"/>
                        <a:ea typeface="Calibri"/>
                        <a:cs typeface="Calibri"/>
                        <a:sym typeface="Calibri"/>
                      </a:endParaRPr>
                    </a:p>
                    <a:p>
                      <a:pPr marL="0" marR="0" lvl="0" indent="0" algn="ctr" rtl="0">
                        <a:lnSpc>
                          <a:spcPct val="115000"/>
                        </a:lnSpc>
                        <a:spcBef>
                          <a:spcPts val="0"/>
                        </a:spcBef>
                        <a:spcAft>
                          <a:spcPts val="0"/>
                        </a:spcAft>
                        <a:buNone/>
                      </a:pPr>
                      <a:r>
                        <a:rPr lang="en-US" sz="1300" b="1" u="none" strike="noStrike" cap="none">
                          <a:solidFill>
                            <a:srgbClr val="000000"/>
                          </a:solidFill>
                          <a:latin typeface="Calibri"/>
                          <a:ea typeface="Calibri"/>
                          <a:cs typeface="Calibri"/>
                          <a:sym typeface="Calibri"/>
                        </a:rPr>
                        <a:t>Pink</a:t>
                      </a:r>
                      <a:endParaRPr sz="1300" u="none" strike="noStrike" cap="none">
                        <a:latin typeface="Calibri"/>
                        <a:ea typeface="Calibri"/>
                        <a:cs typeface="Calibri"/>
                        <a:sym typeface="Calibri"/>
                      </a:endParaRPr>
                    </a:p>
                  </a:txBody>
                  <a:tcPr marL="63500" marR="63500" marT="63500" marB="635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endParaRPr sz="1300" u="none" strike="noStrike" cap="none">
                        <a:solidFill>
                          <a:srgbClr val="7030A0"/>
                        </a:solidFill>
                        <a:latin typeface="Calibri"/>
                        <a:ea typeface="Calibri"/>
                        <a:cs typeface="Calibri"/>
                        <a:sym typeface="Calibri"/>
                      </a:endParaRPr>
                    </a:p>
                  </a:txBody>
                  <a:tcPr marL="63500" marR="63500" marT="63500" marB="635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300" b="1" u="none" strike="noStrike" cap="none" dirty="0">
                          <a:solidFill>
                            <a:schemeClr val="tx1"/>
                          </a:solidFill>
                          <a:latin typeface="Calibri"/>
                          <a:ea typeface="Calibri"/>
                          <a:cs typeface="Calibri"/>
                          <a:sym typeface="Calibri"/>
                        </a:rPr>
                        <a:t>Blue</a:t>
                      </a:r>
                      <a:endParaRPr sz="1600" b="1" dirty="0">
                        <a:solidFill>
                          <a:schemeClr val="tx1"/>
                        </a:solidFill>
                      </a:endParaRPr>
                    </a:p>
                    <a:p>
                      <a:pPr marL="0" marR="0" lvl="0" indent="0" algn="ctr" rtl="0">
                        <a:lnSpc>
                          <a:spcPct val="115000"/>
                        </a:lnSpc>
                        <a:spcBef>
                          <a:spcPts val="0"/>
                        </a:spcBef>
                        <a:spcAft>
                          <a:spcPts val="0"/>
                        </a:spcAft>
                        <a:buNone/>
                      </a:pPr>
                      <a:r>
                        <a:rPr lang="en-US" sz="1300" u="none" strike="noStrike" cap="none" dirty="0">
                          <a:solidFill>
                            <a:srgbClr val="000000"/>
                          </a:solidFill>
                          <a:latin typeface="Calibri"/>
                          <a:ea typeface="Calibri"/>
                          <a:cs typeface="Calibri"/>
                          <a:sym typeface="Calibri"/>
                        </a:rPr>
                        <a:t> </a:t>
                      </a:r>
                      <a:endParaRPr sz="1300" u="none" strike="noStrike" cap="none" dirty="0">
                        <a:latin typeface="Calibri"/>
                        <a:ea typeface="Calibri"/>
                        <a:cs typeface="Calibri"/>
                        <a:sym typeface="Calibri"/>
                      </a:endParaRPr>
                    </a:p>
                  </a:txBody>
                  <a:tcPr marL="68575" marR="685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bg1"/>
                    </a:solidFill>
                  </a:tcPr>
                </a:tc>
                <a:tc>
                  <a:txBody>
                    <a:bodyPr/>
                    <a:lstStyle/>
                    <a:p>
                      <a:pPr marL="0" marR="0" lvl="0" indent="0" algn="ctr" rtl="0">
                        <a:lnSpc>
                          <a:spcPct val="115000"/>
                        </a:lnSpc>
                        <a:spcBef>
                          <a:spcPts val="0"/>
                        </a:spcBef>
                        <a:spcAft>
                          <a:spcPts val="0"/>
                        </a:spcAft>
                        <a:buNone/>
                      </a:pPr>
                      <a:endParaRPr sz="1300" u="none" strike="noStrike" cap="none">
                        <a:solidFill>
                          <a:schemeClr val="dk1"/>
                        </a:solidFill>
                        <a:latin typeface="Calibri"/>
                        <a:ea typeface="Calibri"/>
                        <a:cs typeface="Calibri"/>
                        <a:sym typeface="Calibri"/>
                      </a:endParaRPr>
                    </a:p>
                    <a:p>
                      <a:pPr marL="0" marR="0" lvl="0" indent="0" algn="ctr" rtl="0">
                        <a:lnSpc>
                          <a:spcPct val="115000"/>
                        </a:lnSpc>
                        <a:spcBef>
                          <a:spcPts val="0"/>
                        </a:spcBef>
                        <a:spcAft>
                          <a:spcPts val="0"/>
                        </a:spcAft>
                        <a:buNone/>
                      </a:pPr>
                      <a:r>
                        <a:rPr lang="en-US" sz="1300" u="none" strike="noStrike" cap="none">
                          <a:solidFill>
                            <a:schemeClr val="dk1"/>
                          </a:solidFill>
                          <a:latin typeface="Calibri"/>
                          <a:ea typeface="Calibri"/>
                          <a:cs typeface="Calibri"/>
                          <a:sym typeface="Calibri"/>
                        </a:rPr>
                        <a:t> Pink</a:t>
                      </a:r>
                      <a:endParaRPr sz="1300" u="none" strike="noStrike" cap="none">
                        <a:solidFill>
                          <a:schemeClr val="dk1"/>
                        </a:solidFill>
                        <a:latin typeface="Calibri"/>
                        <a:ea typeface="Calibri"/>
                        <a:cs typeface="Calibri"/>
                        <a:sym typeface="Calibri"/>
                      </a:endParaRPr>
                    </a:p>
                  </a:txBody>
                  <a:tcPr marL="68575" marR="685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endParaRPr sz="1300" u="none" strike="noStrike" cap="none">
                        <a:solidFill>
                          <a:srgbClr val="0070C0"/>
                        </a:solidFill>
                        <a:latin typeface="Calibri"/>
                        <a:ea typeface="Calibri"/>
                        <a:cs typeface="Calibri"/>
                        <a:sym typeface="Calibri"/>
                      </a:endParaRPr>
                    </a:p>
                    <a:p>
                      <a:pPr marL="0" marR="0" lvl="0" indent="0" algn="ctr" rtl="0">
                        <a:lnSpc>
                          <a:spcPct val="115000"/>
                        </a:lnSpc>
                        <a:spcBef>
                          <a:spcPts val="0"/>
                        </a:spcBef>
                        <a:spcAft>
                          <a:spcPts val="0"/>
                        </a:spcAft>
                        <a:buNone/>
                      </a:pPr>
                      <a:r>
                        <a:rPr lang="en-US" sz="1300" u="none" strike="noStrike" cap="none">
                          <a:solidFill>
                            <a:srgbClr val="0070C0"/>
                          </a:solidFill>
                          <a:latin typeface="Calibri"/>
                          <a:ea typeface="Calibri"/>
                          <a:cs typeface="Calibri"/>
                          <a:sym typeface="Calibri"/>
                        </a:rPr>
                        <a:t>Pink</a:t>
                      </a:r>
                      <a:endParaRPr sz="1300" u="none" strike="noStrike" cap="none">
                        <a:solidFill>
                          <a:srgbClr val="0070C0"/>
                        </a:solidFill>
                        <a:latin typeface="Calibri"/>
                        <a:ea typeface="Calibri"/>
                        <a:cs typeface="Calibri"/>
                        <a:sym typeface="Calibri"/>
                      </a:endParaRPr>
                    </a:p>
                  </a:txBody>
                  <a:tcPr marL="63500" marR="63500" marT="63500" marB="635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300" u="none" strike="noStrike" cap="none">
                          <a:solidFill>
                            <a:schemeClr val="dk1"/>
                          </a:solidFill>
                          <a:latin typeface="Calibri"/>
                          <a:ea typeface="Calibri"/>
                          <a:cs typeface="Calibri"/>
                          <a:sym typeface="Calibri"/>
                        </a:rPr>
                        <a:t>Blue</a:t>
                      </a:r>
                      <a:endParaRPr sz="1600"/>
                    </a:p>
                    <a:p>
                      <a:pPr marL="0" marR="0" lvl="0" indent="0" algn="ctr" rtl="0">
                        <a:lnSpc>
                          <a:spcPct val="115000"/>
                        </a:lnSpc>
                        <a:spcBef>
                          <a:spcPts val="0"/>
                        </a:spcBef>
                        <a:spcAft>
                          <a:spcPts val="0"/>
                        </a:spcAft>
                        <a:buNone/>
                      </a:pPr>
                      <a:endParaRPr sz="1300" u="none" strike="noStrike" cap="none">
                        <a:solidFill>
                          <a:schemeClr val="dk1"/>
                        </a:solidFill>
                        <a:latin typeface="Calibri"/>
                        <a:ea typeface="Calibri"/>
                        <a:cs typeface="Calibri"/>
                        <a:sym typeface="Calibri"/>
                      </a:endParaRPr>
                    </a:p>
                  </a:txBody>
                  <a:tcPr marL="68575" marR="685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300" u="none" strike="noStrike" cap="none">
                          <a:solidFill>
                            <a:schemeClr val="dk1"/>
                          </a:solidFill>
                          <a:latin typeface="Calibri"/>
                          <a:ea typeface="Calibri"/>
                          <a:cs typeface="Calibri"/>
                          <a:sym typeface="Calibri"/>
                        </a:rPr>
                        <a:t>Blue</a:t>
                      </a:r>
                      <a:endParaRPr sz="1600"/>
                    </a:p>
                    <a:p>
                      <a:pPr marL="0" marR="0" lvl="0" indent="0" algn="ctr" rtl="0">
                        <a:lnSpc>
                          <a:spcPct val="115000"/>
                        </a:lnSpc>
                        <a:spcBef>
                          <a:spcPts val="0"/>
                        </a:spcBef>
                        <a:spcAft>
                          <a:spcPts val="0"/>
                        </a:spcAft>
                        <a:buNone/>
                      </a:pPr>
                      <a:r>
                        <a:rPr lang="en-US" sz="1300" u="none" strike="noStrike" cap="none">
                          <a:solidFill>
                            <a:schemeClr val="dk1"/>
                          </a:solidFill>
                          <a:latin typeface="Calibri"/>
                          <a:ea typeface="Calibri"/>
                          <a:cs typeface="Calibri"/>
                          <a:sym typeface="Calibri"/>
                        </a:rPr>
                        <a:t>Pink</a:t>
                      </a:r>
                      <a:endParaRPr sz="1300" u="none" strike="noStrike" cap="none">
                        <a:solidFill>
                          <a:schemeClr val="dk1"/>
                        </a:solidFill>
                        <a:latin typeface="Calibri"/>
                        <a:ea typeface="Calibri"/>
                        <a:cs typeface="Calibri"/>
                        <a:sym typeface="Calibri"/>
                      </a:endParaRPr>
                    </a:p>
                  </a:txBody>
                  <a:tcPr marL="68575" marR="685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300" u="none" strike="noStrike" cap="none">
                          <a:solidFill>
                            <a:srgbClr val="FF0000"/>
                          </a:solidFill>
                          <a:latin typeface="Calibri"/>
                          <a:ea typeface="Calibri"/>
                          <a:cs typeface="Calibri"/>
                          <a:sym typeface="Calibri"/>
                        </a:rPr>
                        <a:t>Blue</a:t>
                      </a:r>
                      <a:endParaRPr sz="1600"/>
                    </a:p>
                    <a:p>
                      <a:pPr marL="0" marR="0" lvl="0" indent="0" algn="ctr" rtl="0">
                        <a:lnSpc>
                          <a:spcPct val="115000"/>
                        </a:lnSpc>
                        <a:spcBef>
                          <a:spcPts val="0"/>
                        </a:spcBef>
                        <a:spcAft>
                          <a:spcPts val="0"/>
                        </a:spcAft>
                        <a:buNone/>
                      </a:pPr>
                      <a:r>
                        <a:rPr lang="en-US" sz="1300" u="none" strike="noStrike" cap="none">
                          <a:solidFill>
                            <a:srgbClr val="FF0000"/>
                          </a:solidFill>
                          <a:latin typeface="Calibri"/>
                          <a:ea typeface="Calibri"/>
                          <a:cs typeface="Calibri"/>
                          <a:sym typeface="Calibri"/>
                        </a:rPr>
                        <a:t> </a:t>
                      </a:r>
                      <a:endParaRPr sz="1300" u="none" strike="noStrike" cap="none">
                        <a:solidFill>
                          <a:srgbClr val="FF0000"/>
                        </a:solidFill>
                        <a:latin typeface="Calibri"/>
                        <a:ea typeface="Calibri"/>
                        <a:cs typeface="Calibri"/>
                        <a:sym typeface="Calibri"/>
                      </a:endParaRPr>
                    </a:p>
                  </a:txBody>
                  <a:tcPr marL="63500" marR="63500" marT="63500" marB="635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r h="459025">
                <a:tc>
                  <a:txBody>
                    <a:bodyPr/>
                    <a:lstStyle/>
                    <a:p>
                      <a:pPr marL="0" marR="0" lvl="0" indent="0" algn="ctr" rtl="0">
                        <a:lnSpc>
                          <a:spcPct val="115000"/>
                        </a:lnSpc>
                        <a:spcBef>
                          <a:spcPts val="0"/>
                        </a:spcBef>
                        <a:spcAft>
                          <a:spcPts val="0"/>
                        </a:spcAft>
                        <a:buNone/>
                      </a:pPr>
                      <a:r>
                        <a:rPr lang="en-US" sz="1300" b="1" u="none" strike="noStrike" cap="none">
                          <a:solidFill>
                            <a:srgbClr val="000000"/>
                          </a:solidFill>
                          <a:latin typeface="Calibri"/>
                          <a:ea typeface="Calibri"/>
                          <a:cs typeface="Calibri"/>
                          <a:sym typeface="Calibri"/>
                        </a:rPr>
                        <a:t>Orange</a:t>
                      </a:r>
                      <a:endParaRPr sz="1300" u="none" strike="noStrike" cap="none">
                        <a:latin typeface="Calibri"/>
                        <a:ea typeface="Calibri"/>
                        <a:cs typeface="Calibri"/>
                        <a:sym typeface="Calibri"/>
                      </a:endParaRPr>
                    </a:p>
                  </a:txBody>
                  <a:tcPr marL="63500" marR="63500" marT="63500" marB="635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300" u="none" strike="noStrike" cap="none">
                          <a:solidFill>
                            <a:srgbClr val="7030A0"/>
                          </a:solidFill>
                          <a:latin typeface="Calibri"/>
                          <a:ea typeface="Calibri"/>
                          <a:cs typeface="Calibri"/>
                          <a:sym typeface="Calibri"/>
                        </a:rPr>
                        <a:t>Orange </a:t>
                      </a:r>
                      <a:endParaRPr sz="1300" u="none" strike="noStrike" cap="none">
                        <a:solidFill>
                          <a:srgbClr val="7030A0"/>
                        </a:solidFill>
                        <a:latin typeface="Calibri"/>
                        <a:ea typeface="Calibri"/>
                        <a:cs typeface="Calibri"/>
                        <a:sym typeface="Calibri"/>
                      </a:endParaRPr>
                    </a:p>
                  </a:txBody>
                  <a:tcPr marL="63500" marR="63500" marT="63500" marB="635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300" u="none" strike="noStrike" cap="none">
                          <a:solidFill>
                            <a:srgbClr val="000000"/>
                          </a:solidFill>
                          <a:latin typeface="Calibri"/>
                          <a:ea typeface="Calibri"/>
                          <a:cs typeface="Calibri"/>
                          <a:sym typeface="Calibri"/>
                        </a:rPr>
                        <a:t> </a:t>
                      </a:r>
                      <a:endParaRPr sz="1300" u="none" strike="noStrike" cap="none">
                        <a:latin typeface="Calibri"/>
                        <a:ea typeface="Calibri"/>
                        <a:cs typeface="Calibri"/>
                        <a:sym typeface="Calibri"/>
                      </a:endParaRPr>
                    </a:p>
                  </a:txBody>
                  <a:tcPr marL="68575" marR="685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300" u="none" strike="noStrike" cap="none">
                          <a:solidFill>
                            <a:schemeClr val="lt1"/>
                          </a:solidFill>
                          <a:latin typeface="Calibri"/>
                          <a:ea typeface="Calibri"/>
                          <a:cs typeface="Calibri"/>
                          <a:sym typeface="Calibri"/>
                        </a:rPr>
                        <a:t>Orange</a:t>
                      </a:r>
                      <a:endParaRPr sz="1300" u="none" strike="noStrike" cap="none">
                        <a:solidFill>
                          <a:schemeClr val="lt1"/>
                        </a:solidFill>
                        <a:latin typeface="Calibri"/>
                        <a:ea typeface="Calibri"/>
                        <a:cs typeface="Calibri"/>
                        <a:sym typeface="Calibri"/>
                      </a:endParaRPr>
                    </a:p>
                  </a:txBody>
                  <a:tcPr marL="68575" marR="685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7030A0"/>
                    </a:solidFill>
                  </a:tcPr>
                </a:tc>
                <a:tc>
                  <a:txBody>
                    <a:bodyPr/>
                    <a:lstStyle/>
                    <a:p>
                      <a:pPr marL="0" marR="0" lvl="0" indent="0" algn="ctr" rtl="0">
                        <a:lnSpc>
                          <a:spcPct val="115000"/>
                        </a:lnSpc>
                        <a:spcBef>
                          <a:spcPts val="0"/>
                        </a:spcBef>
                        <a:spcAft>
                          <a:spcPts val="0"/>
                        </a:spcAft>
                        <a:buNone/>
                      </a:pPr>
                      <a:r>
                        <a:rPr lang="en-US" sz="1300" u="none" strike="noStrike" cap="none">
                          <a:solidFill>
                            <a:srgbClr val="000000"/>
                          </a:solidFill>
                          <a:latin typeface="Calibri"/>
                          <a:ea typeface="Calibri"/>
                          <a:cs typeface="Calibri"/>
                          <a:sym typeface="Calibri"/>
                        </a:rPr>
                        <a:t> </a:t>
                      </a:r>
                      <a:endParaRPr sz="1300" u="none" strike="noStrike" cap="none">
                        <a:latin typeface="Calibri"/>
                        <a:ea typeface="Calibri"/>
                        <a:cs typeface="Calibri"/>
                        <a:sym typeface="Calibri"/>
                      </a:endParaRPr>
                    </a:p>
                  </a:txBody>
                  <a:tcPr marL="63500" marR="63500" marT="63500" marB="635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300" u="none" strike="noStrike" cap="none">
                          <a:solidFill>
                            <a:schemeClr val="dk1"/>
                          </a:solidFill>
                          <a:latin typeface="Calibri"/>
                          <a:ea typeface="Calibri"/>
                          <a:cs typeface="Calibri"/>
                          <a:sym typeface="Calibri"/>
                        </a:rPr>
                        <a:t> </a:t>
                      </a:r>
                      <a:endParaRPr sz="1300" u="none" strike="noStrike" cap="none">
                        <a:solidFill>
                          <a:schemeClr val="dk1"/>
                        </a:solidFill>
                        <a:latin typeface="Calibri"/>
                        <a:ea typeface="Calibri"/>
                        <a:cs typeface="Calibri"/>
                        <a:sym typeface="Calibri"/>
                      </a:endParaRPr>
                    </a:p>
                  </a:txBody>
                  <a:tcPr marL="68575" marR="685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300" u="none" strike="noStrike" cap="none">
                          <a:solidFill>
                            <a:schemeClr val="dk1"/>
                          </a:solidFill>
                          <a:latin typeface="Calibri"/>
                          <a:ea typeface="Calibri"/>
                          <a:cs typeface="Calibri"/>
                          <a:sym typeface="Calibri"/>
                        </a:rPr>
                        <a:t> </a:t>
                      </a:r>
                      <a:endParaRPr sz="1300" u="none" strike="noStrike" cap="none">
                        <a:solidFill>
                          <a:schemeClr val="dk1"/>
                        </a:solidFill>
                        <a:latin typeface="Calibri"/>
                        <a:ea typeface="Calibri"/>
                        <a:cs typeface="Calibri"/>
                        <a:sym typeface="Calibri"/>
                      </a:endParaRPr>
                    </a:p>
                  </a:txBody>
                  <a:tcPr marL="68575" marR="685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300" u="none" strike="noStrike" cap="none">
                          <a:solidFill>
                            <a:srgbClr val="FF0000"/>
                          </a:solidFill>
                          <a:latin typeface="Calibri"/>
                          <a:ea typeface="Calibri"/>
                          <a:cs typeface="Calibri"/>
                          <a:sym typeface="Calibri"/>
                        </a:rPr>
                        <a:t> </a:t>
                      </a:r>
                      <a:endParaRPr sz="1300" u="none" strike="noStrike" cap="none">
                        <a:solidFill>
                          <a:srgbClr val="FF0000"/>
                        </a:solidFill>
                        <a:latin typeface="Calibri"/>
                        <a:ea typeface="Calibri"/>
                        <a:cs typeface="Calibri"/>
                        <a:sym typeface="Calibri"/>
                      </a:endParaRPr>
                    </a:p>
                  </a:txBody>
                  <a:tcPr marL="63500" marR="63500" marT="63500" marB="635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4"/>
                  </a:ext>
                </a:extLst>
              </a:tr>
              <a:tr h="459025">
                <a:tc>
                  <a:txBody>
                    <a:bodyPr/>
                    <a:lstStyle/>
                    <a:p>
                      <a:pPr marL="0" marR="0" lvl="0" indent="0" algn="ctr" rtl="0">
                        <a:lnSpc>
                          <a:spcPct val="115000"/>
                        </a:lnSpc>
                        <a:spcBef>
                          <a:spcPts val="0"/>
                        </a:spcBef>
                        <a:spcAft>
                          <a:spcPts val="0"/>
                        </a:spcAft>
                        <a:buNone/>
                      </a:pPr>
                      <a:r>
                        <a:rPr lang="en-US" sz="1300" b="1" u="none" strike="noStrike" cap="none">
                          <a:solidFill>
                            <a:srgbClr val="000000"/>
                          </a:solidFill>
                          <a:latin typeface="Calibri"/>
                          <a:ea typeface="Calibri"/>
                          <a:cs typeface="Calibri"/>
                          <a:sym typeface="Calibri"/>
                        </a:rPr>
                        <a:t>Yellow</a:t>
                      </a:r>
                      <a:endParaRPr sz="1300" u="none" strike="noStrike" cap="none">
                        <a:latin typeface="Calibri"/>
                        <a:ea typeface="Calibri"/>
                        <a:cs typeface="Calibri"/>
                        <a:sym typeface="Calibri"/>
                      </a:endParaRPr>
                    </a:p>
                  </a:txBody>
                  <a:tcPr marL="63500" marR="63500" marT="63500" marB="635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300" u="none" strike="noStrike" cap="none">
                          <a:solidFill>
                            <a:srgbClr val="7030A0"/>
                          </a:solidFill>
                          <a:latin typeface="Calibri"/>
                          <a:ea typeface="Calibri"/>
                          <a:cs typeface="Calibri"/>
                          <a:sym typeface="Calibri"/>
                        </a:rPr>
                        <a:t> Yellow</a:t>
                      </a:r>
                      <a:endParaRPr sz="1300" u="none" strike="noStrike" cap="none">
                        <a:solidFill>
                          <a:srgbClr val="7030A0"/>
                        </a:solidFill>
                        <a:latin typeface="Calibri"/>
                        <a:ea typeface="Calibri"/>
                        <a:cs typeface="Calibri"/>
                        <a:sym typeface="Calibri"/>
                      </a:endParaRPr>
                    </a:p>
                  </a:txBody>
                  <a:tcPr marL="63500" marR="63500" marT="63500" marB="63500" anchor="ctr">
                    <a:lnL w="12700" cap="flat" cmpd="sng">
                      <a:solidFill>
                        <a:srgbClr val="000000"/>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Clr>
                          <a:schemeClr val="dk1"/>
                        </a:buClr>
                        <a:buFont typeface="Arial"/>
                        <a:buNone/>
                      </a:pPr>
                      <a:r>
                        <a:rPr lang="en-US" sz="1300">
                          <a:solidFill>
                            <a:schemeClr val="dk1"/>
                          </a:solidFill>
                          <a:latin typeface="Calibri"/>
                          <a:ea typeface="Calibri"/>
                          <a:cs typeface="Calibri"/>
                          <a:sym typeface="Calibri"/>
                        </a:rPr>
                        <a:t>Yellow</a:t>
                      </a:r>
                      <a:endParaRPr sz="1300" u="none" strike="noStrike" cap="none">
                        <a:solidFill>
                          <a:schemeClr val="lt1"/>
                        </a:solidFill>
                        <a:latin typeface="Calibri"/>
                        <a:ea typeface="Calibri"/>
                        <a:cs typeface="Calibri"/>
                        <a:sym typeface="Calibri"/>
                      </a:endParaRPr>
                    </a:p>
                  </a:txBody>
                  <a:tcPr marL="68575" marR="6857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300" u="none" strike="noStrike" cap="none">
                          <a:solidFill>
                            <a:srgbClr val="000000"/>
                          </a:solidFill>
                          <a:latin typeface="Calibri"/>
                          <a:ea typeface="Calibri"/>
                          <a:cs typeface="Calibri"/>
                          <a:sym typeface="Calibri"/>
                        </a:rPr>
                        <a:t> </a:t>
                      </a:r>
                      <a:endParaRPr sz="1300" u="none" strike="noStrike" cap="none">
                        <a:latin typeface="Calibri"/>
                        <a:ea typeface="Calibri"/>
                        <a:cs typeface="Calibri"/>
                        <a:sym typeface="Calibri"/>
                      </a:endParaRPr>
                    </a:p>
                  </a:txBody>
                  <a:tcPr marL="68575" marR="68575" marT="0" marB="0" anchor="ctr">
                    <a:lnL w="12700" cap="flat" cmpd="sng">
                      <a:solidFill>
                        <a:schemeClr val="dk1"/>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300" u="none" strike="noStrike" cap="none">
                          <a:solidFill>
                            <a:srgbClr val="000000"/>
                          </a:solidFill>
                          <a:latin typeface="Calibri"/>
                          <a:ea typeface="Calibri"/>
                          <a:cs typeface="Calibri"/>
                          <a:sym typeface="Calibri"/>
                        </a:rPr>
                        <a:t> </a:t>
                      </a:r>
                      <a:endParaRPr sz="1300" u="none" strike="noStrike" cap="none">
                        <a:latin typeface="Calibri"/>
                        <a:ea typeface="Calibri"/>
                        <a:cs typeface="Calibri"/>
                        <a:sym typeface="Calibri"/>
                      </a:endParaRPr>
                    </a:p>
                  </a:txBody>
                  <a:tcPr marL="63500" marR="63500" marT="63500" marB="635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300" u="none" strike="noStrike" cap="none">
                          <a:solidFill>
                            <a:schemeClr val="dk1"/>
                          </a:solidFill>
                          <a:latin typeface="Calibri"/>
                          <a:ea typeface="Calibri"/>
                          <a:cs typeface="Calibri"/>
                          <a:sym typeface="Calibri"/>
                        </a:rPr>
                        <a:t>Yellow</a:t>
                      </a:r>
                      <a:endParaRPr sz="1300" u="none" strike="noStrike" cap="none">
                        <a:solidFill>
                          <a:schemeClr val="dk1"/>
                        </a:solidFill>
                        <a:latin typeface="Calibri"/>
                        <a:ea typeface="Calibri"/>
                        <a:cs typeface="Calibri"/>
                        <a:sym typeface="Calibri"/>
                      </a:endParaRPr>
                    </a:p>
                  </a:txBody>
                  <a:tcPr marL="68575" marR="685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300" u="none" strike="noStrike" cap="none">
                          <a:solidFill>
                            <a:schemeClr val="dk1"/>
                          </a:solidFill>
                          <a:latin typeface="Calibri"/>
                          <a:ea typeface="Calibri"/>
                          <a:cs typeface="Calibri"/>
                          <a:sym typeface="Calibri"/>
                        </a:rPr>
                        <a:t> </a:t>
                      </a:r>
                      <a:endParaRPr sz="1300" u="none" strike="noStrike" cap="none">
                        <a:solidFill>
                          <a:schemeClr val="dk1"/>
                        </a:solidFill>
                        <a:latin typeface="Calibri"/>
                        <a:ea typeface="Calibri"/>
                        <a:cs typeface="Calibri"/>
                        <a:sym typeface="Calibri"/>
                      </a:endParaRPr>
                    </a:p>
                  </a:txBody>
                  <a:tcPr marL="68575" marR="685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300" u="none" strike="noStrike" cap="none">
                          <a:solidFill>
                            <a:srgbClr val="FF0000"/>
                          </a:solidFill>
                          <a:latin typeface="Calibri"/>
                          <a:ea typeface="Calibri"/>
                          <a:cs typeface="Calibri"/>
                          <a:sym typeface="Calibri"/>
                        </a:rPr>
                        <a:t>Yellow</a:t>
                      </a:r>
                      <a:endParaRPr sz="1300" u="none" strike="noStrike" cap="none">
                        <a:solidFill>
                          <a:srgbClr val="FF0000"/>
                        </a:solidFill>
                        <a:latin typeface="Calibri"/>
                        <a:ea typeface="Calibri"/>
                        <a:cs typeface="Calibri"/>
                        <a:sym typeface="Calibri"/>
                      </a:endParaRPr>
                    </a:p>
                  </a:txBody>
                  <a:tcPr marL="63500" marR="63500" marT="63500" marB="635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5"/>
                  </a:ext>
                </a:extLst>
              </a:tr>
              <a:tr h="459025">
                <a:tc>
                  <a:txBody>
                    <a:bodyPr/>
                    <a:lstStyle/>
                    <a:p>
                      <a:pPr marL="0" marR="0" lvl="0" indent="0" algn="ctr" rtl="0">
                        <a:lnSpc>
                          <a:spcPct val="115000"/>
                        </a:lnSpc>
                        <a:spcBef>
                          <a:spcPts val="0"/>
                        </a:spcBef>
                        <a:spcAft>
                          <a:spcPts val="0"/>
                        </a:spcAft>
                        <a:buNone/>
                      </a:pPr>
                      <a:r>
                        <a:rPr lang="en-US" sz="1300" b="1" u="none" strike="noStrike" cap="none">
                          <a:latin typeface="Calibri"/>
                          <a:ea typeface="Calibri"/>
                          <a:cs typeface="Calibri"/>
                          <a:sym typeface="Calibri"/>
                        </a:rPr>
                        <a:t>Father</a:t>
                      </a:r>
                      <a:endParaRPr sz="1300" b="1" u="none" strike="noStrike" cap="none">
                        <a:latin typeface="Calibri"/>
                        <a:ea typeface="Calibri"/>
                        <a:cs typeface="Calibri"/>
                        <a:sym typeface="Calibri"/>
                      </a:endParaRPr>
                    </a:p>
                  </a:txBody>
                  <a:tcPr marL="63500" marR="63500" marT="63500" marB="635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300" b="1" u="none" strike="noStrike" cap="none">
                          <a:solidFill>
                            <a:srgbClr val="7030A0"/>
                          </a:solidFill>
                          <a:latin typeface="Calibri"/>
                          <a:ea typeface="Calibri"/>
                          <a:cs typeface="Calibri"/>
                          <a:sym typeface="Calibri"/>
                        </a:rPr>
                        <a:t>----------</a:t>
                      </a:r>
                      <a:endParaRPr sz="1300" b="1" u="none" strike="noStrike" cap="none">
                        <a:solidFill>
                          <a:srgbClr val="7030A0"/>
                        </a:solidFill>
                        <a:latin typeface="Calibri"/>
                        <a:ea typeface="Calibri"/>
                        <a:cs typeface="Calibri"/>
                        <a:sym typeface="Calibri"/>
                      </a:endParaRPr>
                    </a:p>
                  </a:txBody>
                  <a:tcPr marL="63500" marR="63500" marT="63500" marB="635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300" b="1" u="none" strike="noStrike" cap="none">
                          <a:solidFill>
                            <a:srgbClr val="FF0000"/>
                          </a:solidFill>
                          <a:latin typeface="Calibri"/>
                          <a:ea typeface="Calibri"/>
                          <a:cs typeface="Calibri"/>
                          <a:sym typeface="Calibri"/>
                        </a:rPr>
                        <a:t>Butch</a:t>
                      </a:r>
                      <a:endParaRPr sz="1300" b="1" u="none" strike="noStrike" cap="none">
                        <a:solidFill>
                          <a:srgbClr val="FF0000"/>
                        </a:solidFill>
                        <a:latin typeface="Calibri"/>
                        <a:ea typeface="Calibri"/>
                        <a:cs typeface="Calibri"/>
                        <a:sym typeface="Calibri"/>
                      </a:endParaRPr>
                    </a:p>
                  </a:txBody>
                  <a:tcPr marL="68575" marR="685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300" b="1" u="none" strike="noStrike" cap="none">
                          <a:solidFill>
                            <a:srgbClr val="7030A0"/>
                          </a:solidFill>
                          <a:latin typeface="Calibri"/>
                          <a:ea typeface="Calibri"/>
                          <a:cs typeface="Calibri"/>
                          <a:sym typeface="Calibri"/>
                        </a:rPr>
                        <a:t>Tom</a:t>
                      </a:r>
                      <a:endParaRPr sz="1600"/>
                    </a:p>
                  </a:txBody>
                  <a:tcPr marL="68575" marR="685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300" b="1" u="none" strike="noStrike" cap="none">
                          <a:latin typeface="Calibri"/>
                          <a:ea typeface="Calibri"/>
                          <a:cs typeface="Calibri"/>
                          <a:sym typeface="Calibri"/>
                        </a:rPr>
                        <a:t>----------</a:t>
                      </a:r>
                      <a:endParaRPr sz="1300" b="1" u="none" strike="noStrike" cap="none">
                        <a:latin typeface="Calibri"/>
                        <a:ea typeface="Calibri"/>
                        <a:cs typeface="Calibri"/>
                        <a:sym typeface="Calibri"/>
                      </a:endParaRPr>
                    </a:p>
                  </a:txBody>
                  <a:tcPr marL="63500" marR="63500" marT="63500" marB="635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endParaRPr sz="1300" b="1" u="none" strike="noStrike" cap="none">
                        <a:latin typeface="Calibri"/>
                        <a:ea typeface="Calibri"/>
                        <a:cs typeface="Calibri"/>
                        <a:sym typeface="Calibri"/>
                      </a:endParaRPr>
                    </a:p>
                  </a:txBody>
                  <a:tcPr marL="68575" marR="685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endParaRPr sz="1300" b="1" u="none" strike="noStrike" cap="none">
                        <a:latin typeface="Calibri"/>
                        <a:ea typeface="Calibri"/>
                        <a:cs typeface="Calibri"/>
                        <a:sym typeface="Calibri"/>
                      </a:endParaRPr>
                    </a:p>
                  </a:txBody>
                  <a:tcPr marL="68575" marR="685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300" b="1" u="none" strike="noStrike" cap="none" dirty="0">
                          <a:solidFill>
                            <a:srgbClr val="FF0000"/>
                          </a:solidFill>
                          <a:latin typeface="Calibri"/>
                          <a:ea typeface="Calibri"/>
                          <a:cs typeface="Calibri"/>
                          <a:sym typeface="Calibri"/>
                        </a:rPr>
                        <a:t>----------</a:t>
                      </a:r>
                      <a:endParaRPr sz="1300" b="1" u="none" strike="noStrike" cap="none" dirty="0">
                        <a:solidFill>
                          <a:srgbClr val="FF0000"/>
                        </a:solidFill>
                        <a:latin typeface="Calibri"/>
                        <a:ea typeface="Calibri"/>
                        <a:cs typeface="Calibri"/>
                        <a:sym typeface="Calibri"/>
                      </a:endParaRPr>
                    </a:p>
                  </a:txBody>
                  <a:tcPr marL="63500" marR="63500" marT="63500" marB="635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6"/>
                  </a:ext>
                </a:extLst>
              </a:tr>
            </a:tbl>
          </a:graphicData>
        </a:graphic>
      </p:graphicFrame>
    </p:spTree>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71"/>
        <p:cNvGrpSpPr/>
        <p:nvPr/>
      </p:nvGrpSpPr>
      <p:grpSpPr>
        <a:xfrm>
          <a:off x="0" y="0"/>
          <a:ext cx="0" cy="0"/>
          <a:chOff x="0" y="0"/>
          <a:chExt cx="0" cy="0"/>
        </a:xfrm>
      </p:grpSpPr>
      <p:sp>
        <p:nvSpPr>
          <p:cNvPr id="372" name="Google Shape;372;p58"/>
          <p:cNvSpPr txBox="1">
            <a:spLocks noGrp="1"/>
          </p:cNvSpPr>
          <p:nvPr>
            <p:ph type="title"/>
          </p:nvPr>
        </p:nvSpPr>
        <p:spPr>
          <a:prstGeom prst="rect">
            <a:avLst/>
          </a:prstGeom>
          <a:noFill/>
          <a:ln>
            <a:noFill/>
          </a:ln>
        </p:spPr>
        <p:txBody>
          <a:bodyPr spcFirstLastPara="1" wrap="square" lIns="91425" tIns="45700" rIns="91425" bIns="45700" anchor="b" anchorCtr="0">
            <a:spAutoFit/>
          </a:bodyPr>
          <a:lstStyle/>
          <a:p>
            <a:pPr marL="0" lvl="0" indent="0" algn="l" rtl="0">
              <a:lnSpc>
                <a:spcPct val="100000"/>
              </a:lnSpc>
              <a:spcBef>
                <a:spcPts val="0"/>
              </a:spcBef>
              <a:spcAft>
                <a:spcPts val="0"/>
              </a:spcAft>
              <a:buClr>
                <a:schemeClr val="accent1"/>
              </a:buClr>
              <a:buSzPts val="2600"/>
              <a:buFont typeface="Calibri"/>
              <a:buNone/>
            </a:pPr>
            <a:r>
              <a:rPr lang="en-US"/>
              <a:t>TABLE 3: RESULTS ANALYSIS</a:t>
            </a:r>
            <a:r>
              <a:rPr lang="en-US" dirty="0"/>
              <a:t> VII</a:t>
            </a:r>
            <a:endParaRPr/>
          </a:p>
        </p:txBody>
      </p:sp>
      <p:graphicFrame>
        <p:nvGraphicFramePr>
          <p:cNvPr id="373" name="Google Shape;373;p58"/>
          <p:cNvGraphicFramePr/>
          <p:nvPr>
            <p:extLst>
              <p:ext uri="{D42A27DB-BD31-4B8C-83A1-F6EECF244321}">
                <p14:modId xmlns:p14="http://schemas.microsoft.com/office/powerpoint/2010/main" val="4026163589"/>
              </p:ext>
            </p:extLst>
          </p:nvPr>
        </p:nvGraphicFramePr>
        <p:xfrm>
          <a:off x="509803" y="1080034"/>
          <a:ext cx="7911600" cy="3467253"/>
        </p:xfrm>
        <a:graphic>
          <a:graphicData uri="http://schemas.openxmlformats.org/drawingml/2006/table">
            <a:tbl>
              <a:tblPr firstRow="1">
                <a:noFill/>
                <a:tableStyleId>{00FDFAA8-855D-4C16-94CC-74881A9299A7}</a:tableStyleId>
              </a:tblPr>
              <a:tblGrid>
                <a:gridCol w="988950">
                  <a:extLst>
                    <a:ext uri="{9D8B030D-6E8A-4147-A177-3AD203B41FA5}">
                      <a16:colId xmlns:a16="http://schemas.microsoft.com/office/drawing/2014/main" val="20000"/>
                    </a:ext>
                  </a:extLst>
                </a:gridCol>
                <a:gridCol w="988950">
                  <a:extLst>
                    <a:ext uri="{9D8B030D-6E8A-4147-A177-3AD203B41FA5}">
                      <a16:colId xmlns:a16="http://schemas.microsoft.com/office/drawing/2014/main" val="20001"/>
                    </a:ext>
                  </a:extLst>
                </a:gridCol>
                <a:gridCol w="988950">
                  <a:extLst>
                    <a:ext uri="{9D8B030D-6E8A-4147-A177-3AD203B41FA5}">
                      <a16:colId xmlns:a16="http://schemas.microsoft.com/office/drawing/2014/main" val="20002"/>
                    </a:ext>
                  </a:extLst>
                </a:gridCol>
                <a:gridCol w="988950">
                  <a:extLst>
                    <a:ext uri="{9D8B030D-6E8A-4147-A177-3AD203B41FA5}">
                      <a16:colId xmlns:a16="http://schemas.microsoft.com/office/drawing/2014/main" val="20003"/>
                    </a:ext>
                  </a:extLst>
                </a:gridCol>
                <a:gridCol w="988950">
                  <a:extLst>
                    <a:ext uri="{9D8B030D-6E8A-4147-A177-3AD203B41FA5}">
                      <a16:colId xmlns:a16="http://schemas.microsoft.com/office/drawing/2014/main" val="20004"/>
                    </a:ext>
                  </a:extLst>
                </a:gridCol>
                <a:gridCol w="988950">
                  <a:extLst>
                    <a:ext uri="{9D8B030D-6E8A-4147-A177-3AD203B41FA5}">
                      <a16:colId xmlns:a16="http://schemas.microsoft.com/office/drawing/2014/main" val="20005"/>
                    </a:ext>
                  </a:extLst>
                </a:gridCol>
                <a:gridCol w="988950">
                  <a:extLst>
                    <a:ext uri="{9D8B030D-6E8A-4147-A177-3AD203B41FA5}">
                      <a16:colId xmlns:a16="http://schemas.microsoft.com/office/drawing/2014/main" val="20006"/>
                    </a:ext>
                  </a:extLst>
                </a:gridCol>
                <a:gridCol w="988950">
                  <a:extLst>
                    <a:ext uri="{9D8B030D-6E8A-4147-A177-3AD203B41FA5}">
                      <a16:colId xmlns:a16="http://schemas.microsoft.com/office/drawing/2014/main" val="20007"/>
                    </a:ext>
                  </a:extLst>
                </a:gridCol>
              </a:tblGrid>
              <a:tr h="459025">
                <a:tc>
                  <a:txBody>
                    <a:bodyPr/>
                    <a:lstStyle/>
                    <a:p>
                      <a:pPr marL="0" marR="0" lvl="0" indent="0" algn="ctr" rtl="0">
                        <a:lnSpc>
                          <a:spcPct val="115000"/>
                        </a:lnSpc>
                        <a:spcBef>
                          <a:spcPts val="0"/>
                        </a:spcBef>
                        <a:spcAft>
                          <a:spcPts val="0"/>
                        </a:spcAft>
                        <a:buNone/>
                      </a:pPr>
                      <a:r>
                        <a:rPr lang="en-US" sz="1300" b="1" u="none" strike="noStrike" cap="none">
                          <a:solidFill>
                            <a:srgbClr val="000000"/>
                          </a:solidFill>
                          <a:latin typeface="Calibri"/>
                          <a:ea typeface="Calibri"/>
                          <a:cs typeface="Calibri"/>
                          <a:sym typeface="Calibri"/>
                        </a:rPr>
                        <a:t>Tube </a:t>
                      </a:r>
                      <a:endParaRPr sz="1300" u="none" strike="noStrike" cap="none">
                        <a:latin typeface="Calibri"/>
                        <a:ea typeface="Calibri"/>
                        <a:cs typeface="Calibri"/>
                        <a:sym typeface="Calibri"/>
                      </a:endParaRPr>
                    </a:p>
                  </a:txBody>
                  <a:tcPr marL="63500" marR="63500" marT="63500" marB="635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300" b="1" u="none" strike="noStrike" cap="none">
                          <a:solidFill>
                            <a:srgbClr val="7030A0"/>
                          </a:solidFill>
                          <a:latin typeface="Calibri"/>
                          <a:ea typeface="Calibri"/>
                          <a:cs typeface="Calibri"/>
                          <a:sym typeface="Calibri"/>
                        </a:rPr>
                        <a:t>P </a:t>
                      </a:r>
                      <a:endParaRPr sz="1300" u="none" strike="noStrike" cap="none">
                        <a:solidFill>
                          <a:srgbClr val="7030A0"/>
                        </a:solidFill>
                        <a:latin typeface="Calibri"/>
                        <a:ea typeface="Calibri"/>
                        <a:cs typeface="Calibri"/>
                        <a:sym typeface="Calibri"/>
                      </a:endParaRPr>
                    </a:p>
                  </a:txBody>
                  <a:tcPr marL="63500" marR="63500" marT="63500" marB="635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300" b="1" u="none" strike="noStrike" cap="none">
                          <a:solidFill>
                            <a:srgbClr val="000000"/>
                          </a:solidFill>
                          <a:latin typeface="Calibri"/>
                          <a:ea typeface="Calibri"/>
                          <a:cs typeface="Calibri"/>
                          <a:sym typeface="Calibri"/>
                        </a:rPr>
                        <a:t>Q</a:t>
                      </a:r>
                      <a:endParaRPr sz="1300" u="none" strike="noStrike" cap="none">
                        <a:latin typeface="Calibri"/>
                        <a:ea typeface="Calibri"/>
                        <a:cs typeface="Calibri"/>
                        <a:sym typeface="Calibri"/>
                      </a:endParaRPr>
                    </a:p>
                  </a:txBody>
                  <a:tcPr marL="68575" marR="685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300" b="1" u="none" strike="noStrike" cap="none">
                          <a:solidFill>
                            <a:srgbClr val="000000"/>
                          </a:solidFill>
                          <a:latin typeface="Calibri"/>
                          <a:ea typeface="Calibri"/>
                          <a:cs typeface="Calibri"/>
                          <a:sym typeface="Calibri"/>
                        </a:rPr>
                        <a:t>R</a:t>
                      </a:r>
                      <a:endParaRPr sz="1300" u="none" strike="noStrike" cap="none">
                        <a:latin typeface="Calibri"/>
                        <a:ea typeface="Calibri"/>
                        <a:cs typeface="Calibri"/>
                        <a:sym typeface="Calibri"/>
                      </a:endParaRPr>
                    </a:p>
                  </a:txBody>
                  <a:tcPr marL="68575" marR="685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300" b="1" u="none" strike="noStrike" cap="none" dirty="0">
                          <a:solidFill>
                            <a:srgbClr val="0070C0"/>
                          </a:solidFill>
                          <a:latin typeface="Calibri"/>
                          <a:ea typeface="Calibri"/>
                          <a:cs typeface="Calibri"/>
                          <a:sym typeface="Calibri"/>
                        </a:rPr>
                        <a:t>S </a:t>
                      </a:r>
                      <a:endParaRPr sz="1300" u="none" strike="noStrike" cap="none" dirty="0">
                        <a:latin typeface="Calibri"/>
                        <a:ea typeface="Calibri"/>
                        <a:cs typeface="Calibri"/>
                        <a:sym typeface="Calibri"/>
                      </a:endParaRPr>
                    </a:p>
                  </a:txBody>
                  <a:tcPr marL="63500" marR="63500" marT="63500" marB="635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300" b="1" u="none" strike="noStrike" cap="none">
                          <a:solidFill>
                            <a:srgbClr val="000000"/>
                          </a:solidFill>
                          <a:latin typeface="Calibri"/>
                          <a:ea typeface="Calibri"/>
                          <a:cs typeface="Calibri"/>
                          <a:sym typeface="Calibri"/>
                        </a:rPr>
                        <a:t>T</a:t>
                      </a:r>
                      <a:endParaRPr sz="1300" u="none" strike="noStrike" cap="none">
                        <a:latin typeface="Calibri"/>
                        <a:ea typeface="Calibri"/>
                        <a:cs typeface="Calibri"/>
                        <a:sym typeface="Calibri"/>
                      </a:endParaRPr>
                    </a:p>
                  </a:txBody>
                  <a:tcPr marL="68575" marR="685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300" b="1" u="none" strike="noStrike" cap="none">
                          <a:solidFill>
                            <a:srgbClr val="000000"/>
                          </a:solidFill>
                          <a:latin typeface="Calibri"/>
                          <a:ea typeface="Calibri"/>
                          <a:cs typeface="Calibri"/>
                          <a:sym typeface="Calibri"/>
                        </a:rPr>
                        <a:t>U</a:t>
                      </a:r>
                      <a:endParaRPr sz="1300" u="none" strike="noStrike" cap="none">
                        <a:latin typeface="Calibri"/>
                        <a:ea typeface="Calibri"/>
                        <a:cs typeface="Calibri"/>
                        <a:sym typeface="Calibri"/>
                      </a:endParaRPr>
                    </a:p>
                  </a:txBody>
                  <a:tcPr marL="68575" marR="685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300" b="1" u="none" strike="noStrike" cap="none">
                          <a:solidFill>
                            <a:srgbClr val="FF0000"/>
                          </a:solidFill>
                          <a:latin typeface="Calibri"/>
                          <a:ea typeface="Calibri"/>
                          <a:cs typeface="Calibri"/>
                          <a:sym typeface="Calibri"/>
                        </a:rPr>
                        <a:t>V</a:t>
                      </a:r>
                      <a:endParaRPr sz="1300" u="none" strike="noStrike" cap="none">
                        <a:latin typeface="Calibri"/>
                        <a:ea typeface="Calibri"/>
                        <a:cs typeface="Calibri"/>
                        <a:sym typeface="Calibri"/>
                      </a:endParaRPr>
                    </a:p>
                  </a:txBody>
                  <a:tcPr marL="63500" marR="63500" marT="63500" marB="635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r h="540475">
                <a:tc>
                  <a:txBody>
                    <a:bodyPr/>
                    <a:lstStyle/>
                    <a:p>
                      <a:pPr marL="0" marR="0" lvl="0" indent="0" algn="ctr" rtl="0">
                        <a:lnSpc>
                          <a:spcPct val="115000"/>
                        </a:lnSpc>
                        <a:spcBef>
                          <a:spcPts val="0"/>
                        </a:spcBef>
                        <a:spcAft>
                          <a:spcPts val="0"/>
                        </a:spcAft>
                        <a:buNone/>
                      </a:pPr>
                      <a:r>
                        <a:rPr lang="en-US" sz="1300" b="1" u="none" strike="noStrike" cap="none">
                          <a:solidFill>
                            <a:srgbClr val="000000"/>
                          </a:solidFill>
                          <a:latin typeface="Calibri"/>
                          <a:ea typeface="Calibri"/>
                          <a:cs typeface="Calibri"/>
                          <a:sym typeface="Calibri"/>
                        </a:rPr>
                        <a:t>Color  </a:t>
                      </a:r>
                      <a:endParaRPr sz="1300" u="none" strike="noStrike" cap="none">
                        <a:latin typeface="Calibri"/>
                        <a:ea typeface="Calibri"/>
                        <a:cs typeface="Calibri"/>
                        <a:sym typeface="Calibri"/>
                      </a:endParaRPr>
                    </a:p>
                    <a:p>
                      <a:pPr marL="0" marR="0" lvl="0" indent="0" algn="ctr" rtl="0">
                        <a:lnSpc>
                          <a:spcPct val="115000"/>
                        </a:lnSpc>
                        <a:spcBef>
                          <a:spcPts val="0"/>
                        </a:spcBef>
                        <a:spcAft>
                          <a:spcPts val="0"/>
                        </a:spcAft>
                        <a:buNone/>
                      </a:pPr>
                      <a:r>
                        <a:rPr lang="en-US" sz="1300" b="1" u="none" strike="noStrike" cap="none">
                          <a:solidFill>
                            <a:srgbClr val="000000"/>
                          </a:solidFill>
                          <a:latin typeface="Calibri"/>
                          <a:ea typeface="Calibri"/>
                          <a:cs typeface="Calibri"/>
                          <a:sym typeface="Calibri"/>
                        </a:rPr>
                        <a:t>Band</a:t>
                      </a:r>
                      <a:endParaRPr sz="1300" u="none" strike="noStrike" cap="none">
                        <a:latin typeface="Calibri"/>
                        <a:ea typeface="Calibri"/>
                        <a:cs typeface="Calibri"/>
                        <a:sym typeface="Calibri"/>
                      </a:endParaRPr>
                    </a:p>
                  </a:txBody>
                  <a:tcPr marL="63500" marR="63500" marT="63500" marB="635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300" b="1" u="none" strike="noStrike" cap="none">
                          <a:solidFill>
                            <a:srgbClr val="7030A0"/>
                          </a:solidFill>
                          <a:latin typeface="Calibri"/>
                          <a:ea typeface="Calibri"/>
                          <a:cs typeface="Calibri"/>
                          <a:sym typeface="Calibri"/>
                        </a:rPr>
                        <a:t>Tom </a:t>
                      </a:r>
                      <a:endParaRPr sz="1300" u="none" strike="noStrike" cap="none">
                        <a:solidFill>
                          <a:srgbClr val="7030A0"/>
                        </a:solidFill>
                        <a:latin typeface="Calibri"/>
                        <a:ea typeface="Calibri"/>
                        <a:cs typeface="Calibri"/>
                        <a:sym typeface="Calibri"/>
                      </a:endParaRPr>
                    </a:p>
                    <a:p>
                      <a:pPr marL="0" marR="0" lvl="0" indent="0" algn="ctr" rtl="0">
                        <a:lnSpc>
                          <a:spcPct val="115000"/>
                        </a:lnSpc>
                        <a:spcBef>
                          <a:spcPts val="10"/>
                        </a:spcBef>
                        <a:spcAft>
                          <a:spcPts val="0"/>
                        </a:spcAft>
                        <a:buNone/>
                      </a:pPr>
                      <a:r>
                        <a:rPr lang="en-US" sz="1300" b="1" u="none" strike="noStrike" cap="none">
                          <a:solidFill>
                            <a:srgbClr val="7030A0"/>
                          </a:solidFill>
                          <a:latin typeface="Calibri"/>
                          <a:ea typeface="Calibri"/>
                          <a:cs typeface="Calibri"/>
                          <a:sym typeface="Calibri"/>
                        </a:rPr>
                        <a:t>Dad #1</a:t>
                      </a:r>
                      <a:endParaRPr sz="1300" u="none" strike="noStrike" cap="none">
                        <a:solidFill>
                          <a:srgbClr val="7030A0"/>
                        </a:solidFill>
                        <a:latin typeface="Calibri"/>
                        <a:ea typeface="Calibri"/>
                        <a:cs typeface="Calibri"/>
                        <a:sym typeface="Calibri"/>
                      </a:endParaRPr>
                    </a:p>
                  </a:txBody>
                  <a:tcPr marL="63500" marR="63500" marT="63500" marB="635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300" b="1" u="none" strike="noStrike" cap="none" dirty="0">
                          <a:solidFill>
                            <a:srgbClr val="000000"/>
                          </a:solidFill>
                          <a:latin typeface="Calibri"/>
                          <a:ea typeface="Calibri"/>
                          <a:cs typeface="Calibri"/>
                          <a:sym typeface="Calibri"/>
                        </a:rPr>
                        <a:t>Cream</a:t>
                      </a:r>
                      <a:endParaRPr sz="1300" u="none" strike="noStrike" cap="none" dirty="0">
                        <a:latin typeface="Calibri"/>
                        <a:ea typeface="Calibri"/>
                        <a:cs typeface="Calibri"/>
                        <a:sym typeface="Calibri"/>
                      </a:endParaRPr>
                    </a:p>
                    <a:p>
                      <a:pPr marL="0" marR="0" lvl="0" indent="0" algn="ctr" rtl="0">
                        <a:lnSpc>
                          <a:spcPct val="115000"/>
                        </a:lnSpc>
                        <a:spcBef>
                          <a:spcPts val="0"/>
                        </a:spcBef>
                        <a:spcAft>
                          <a:spcPts val="0"/>
                        </a:spcAft>
                        <a:buNone/>
                      </a:pPr>
                      <a:r>
                        <a:rPr lang="en-US" sz="1300" b="1" u="none" strike="noStrike" cap="none" dirty="0">
                          <a:solidFill>
                            <a:srgbClr val="000000"/>
                          </a:solidFill>
                          <a:latin typeface="Calibri"/>
                          <a:ea typeface="Calibri"/>
                          <a:cs typeface="Calibri"/>
                          <a:sym typeface="Calibri"/>
                        </a:rPr>
                        <a:t>Kitten 1</a:t>
                      </a:r>
                      <a:endParaRPr sz="1300" u="none" strike="noStrike" cap="none" dirty="0">
                        <a:latin typeface="Calibri"/>
                        <a:ea typeface="Calibri"/>
                        <a:cs typeface="Calibri"/>
                        <a:sym typeface="Calibri"/>
                      </a:endParaRPr>
                    </a:p>
                  </a:txBody>
                  <a:tcPr marL="68575" marR="685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300" b="1" u="none" strike="noStrike" cap="none">
                          <a:solidFill>
                            <a:srgbClr val="000000"/>
                          </a:solidFill>
                          <a:latin typeface="Calibri"/>
                          <a:ea typeface="Calibri"/>
                          <a:cs typeface="Calibri"/>
                          <a:sym typeface="Calibri"/>
                        </a:rPr>
                        <a:t>Molasses</a:t>
                      </a:r>
                      <a:endParaRPr sz="1300" u="none" strike="noStrike" cap="none">
                        <a:latin typeface="Calibri"/>
                        <a:ea typeface="Calibri"/>
                        <a:cs typeface="Calibri"/>
                        <a:sym typeface="Calibri"/>
                      </a:endParaRPr>
                    </a:p>
                    <a:p>
                      <a:pPr marL="0" marR="0" lvl="0" indent="0" algn="ctr" rtl="0">
                        <a:lnSpc>
                          <a:spcPct val="115000"/>
                        </a:lnSpc>
                        <a:spcBef>
                          <a:spcPts val="0"/>
                        </a:spcBef>
                        <a:spcAft>
                          <a:spcPts val="0"/>
                        </a:spcAft>
                        <a:buNone/>
                      </a:pPr>
                      <a:r>
                        <a:rPr lang="en-US" sz="1300" b="1" u="none" strike="noStrike" cap="none">
                          <a:solidFill>
                            <a:srgbClr val="000000"/>
                          </a:solidFill>
                          <a:latin typeface="Calibri"/>
                          <a:ea typeface="Calibri"/>
                          <a:cs typeface="Calibri"/>
                          <a:sym typeface="Calibri"/>
                        </a:rPr>
                        <a:t>Kitten 2</a:t>
                      </a:r>
                      <a:endParaRPr sz="1300" u="none" strike="noStrike" cap="none">
                        <a:latin typeface="Calibri"/>
                        <a:ea typeface="Calibri"/>
                        <a:cs typeface="Calibri"/>
                        <a:sym typeface="Calibri"/>
                      </a:endParaRPr>
                    </a:p>
                  </a:txBody>
                  <a:tcPr marL="68575" marR="685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300" b="1" u="none" strike="noStrike" cap="none">
                          <a:solidFill>
                            <a:srgbClr val="0070C0"/>
                          </a:solidFill>
                          <a:latin typeface="Calibri"/>
                          <a:ea typeface="Calibri"/>
                          <a:cs typeface="Calibri"/>
                          <a:sym typeface="Calibri"/>
                        </a:rPr>
                        <a:t>Honey </a:t>
                      </a:r>
                      <a:endParaRPr sz="1300" u="none" strike="noStrike" cap="none">
                        <a:latin typeface="Calibri"/>
                        <a:ea typeface="Calibri"/>
                        <a:cs typeface="Calibri"/>
                        <a:sym typeface="Calibri"/>
                      </a:endParaRPr>
                    </a:p>
                    <a:p>
                      <a:pPr marL="0" marR="0" lvl="0" indent="0" algn="ctr" rtl="0">
                        <a:lnSpc>
                          <a:spcPct val="115000"/>
                        </a:lnSpc>
                        <a:spcBef>
                          <a:spcPts val="10"/>
                        </a:spcBef>
                        <a:spcAft>
                          <a:spcPts val="0"/>
                        </a:spcAft>
                        <a:buNone/>
                      </a:pPr>
                      <a:r>
                        <a:rPr lang="en-US" sz="1300" b="1" u="none" strike="noStrike" cap="none">
                          <a:solidFill>
                            <a:srgbClr val="0070C0"/>
                          </a:solidFill>
                          <a:latin typeface="Calibri"/>
                          <a:ea typeface="Calibri"/>
                          <a:cs typeface="Calibri"/>
                          <a:sym typeface="Calibri"/>
                        </a:rPr>
                        <a:t>Mom</a:t>
                      </a:r>
                      <a:endParaRPr sz="1300" u="none" strike="noStrike" cap="none">
                        <a:latin typeface="Calibri"/>
                        <a:ea typeface="Calibri"/>
                        <a:cs typeface="Calibri"/>
                        <a:sym typeface="Calibri"/>
                      </a:endParaRPr>
                    </a:p>
                  </a:txBody>
                  <a:tcPr marL="63500" marR="63500" marT="63500" marB="635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300" b="1" u="none" strike="noStrike" cap="none">
                          <a:solidFill>
                            <a:srgbClr val="000000"/>
                          </a:solidFill>
                          <a:latin typeface="Calibri"/>
                          <a:ea typeface="Calibri"/>
                          <a:cs typeface="Calibri"/>
                          <a:sym typeface="Calibri"/>
                        </a:rPr>
                        <a:t>Ginger</a:t>
                      </a:r>
                      <a:endParaRPr sz="1300" u="none" strike="noStrike" cap="none">
                        <a:latin typeface="Calibri"/>
                        <a:ea typeface="Calibri"/>
                        <a:cs typeface="Calibri"/>
                        <a:sym typeface="Calibri"/>
                      </a:endParaRPr>
                    </a:p>
                    <a:p>
                      <a:pPr marL="0" marR="0" lvl="0" indent="0" algn="ctr" rtl="0">
                        <a:lnSpc>
                          <a:spcPct val="115000"/>
                        </a:lnSpc>
                        <a:spcBef>
                          <a:spcPts val="0"/>
                        </a:spcBef>
                        <a:spcAft>
                          <a:spcPts val="0"/>
                        </a:spcAft>
                        <a:buNone/>
                      </a:pPr>
                      <a:r>
                        <a:rPr lang="en-US" sz="1300" b="1" u="none" strike="noStrike" cap="none">
                          <a:solidFill>
                            <a:srgbClr val="000000"/>
                          </a:solidFill>
                          <a:latin typeface="Calibri"/>
                          <a:ea typeface="Calibri"/>
                          <a:cs typeface="Calibri"/>
                          <a:sym typeface="Calibri"/>
                        </a:rPr>
                        <a:t>Kitten 3</a:t>
                      </a:r>
                      <a:endParaRPr sz="1300" u="none" strike="noStrike" cap="none">
                        <a:latin typeface="Calibri"/>
                        <a:ea typeface="Calibri"/>
                        <a:cs typeface="Calibri"/>
                        <a:sym typeface="Calibri"/>
                      </a:endParaRPr>
                    </a:p>
                  </a:txBody>
                  <a:tcPr marL="68575" marR="685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300" b="1" u="none" strike="noStrike" cap="none">
                          <a:solidFill>
                            <a:srgbClr val="000000"/>
                          </a:solidFill>
                          <a:latin typeface="Calibri"/>
                          <a:ea typeface="Calibri"/>
                          <a:cs typeface="Calibri"/>
                          <a:sym typeface="Calibri"/>
                        </a:rPr>
                        <a:t>Sugar</a:t>
                      </a:r>
                      <a:endParaRPr sz="1300" u="none" strike="noStrike" cap="none">
                        <a:latin typeface="Calibri"/>
                        <a:ea typeface="Calibri"/>
                        <a:cs typeface="Calibri"/>
                        <a:sym typeface="Calibri"/>
                      </a:endParaRPr>
                    </a:p>
                    <a:p>
                      <a:pPr marL="0" marR="0" lvl="0" indent="0" algn="ctr" rtl="0">
                        <a:lnSpc>
                          <a:spcPct val="115000"/>
                        </a:lnSpc>
                        <a:spcBef>
                          <a:spcPts val="0"/>
                        </a:spcBef>
                        <a:spcAft>
                          <a:spcPts val="0"/>
                        </a:spcAft>
                        <a:buNone/>
                      </a:pPr>
                      <a:r>
                        <a:rPr lang="en-US" sz="1300" b="1" u="none" strike="noStrike" cap="none">
                          <a:solidFill>
                            <a:srgbClr val="000000"/>
                          </a:solidFill>
                          <a:latin typeface="Calibri"/>
                          <a:ea typeface="Calibri"/>
                          <a:cs typeface="Calibri"/>
                          <a:sym typeface="Calibri"/>
                        </a:rPr>
                        <a:t>Kitten 4</a:t>
                      </a:r>
                      <a:endParaRPr sz="1300" u="none" strike="noStrike" cap="none">
                        <a:latin typeface="Calibri"/>
                        <a:ea typeface="Calibri"/>
                        <a:cs typeface="Calibri"/>
                        <a:sym typeface="Calibri"/>
                      </a:endParaRPr>
                    </a:p>
                  </a:txBody>
                  <a:tcPr marL="68575" marR="685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300" b="1" u="none" strike="noStrike" cap="none">
                          <a:solidFill>
                            <a:srgbClr val="FF0000"/>
                          </a:solidFill>
                          <a:latin typeface="Calibri"/>
                          <a:ea typeface="Calibri"/>
                          <a:cs typeface="Calibri"/>
                          <a:sym typeface="Calibri"/>
                        </a:rPr>
                        <a:t>Butch </a:t>
                      </a:r>
                      <a:endParaRPr sz="1300" u="none" strike="noStrike" cap="none">
                        <a:latin typeface="Calibri"/>
                        <a:ea typeface="Calibri"/>
                        <a:cs typeface="Calibri"/>
                        <a:sym typeface="Calibri"/>
                      </a:endParaRPr>
                    </a:p>
                    <a:p>
                      <a:pPr marL="0" marR="0" lvl="0" indent="0" algn="ctr" rtl="0">
                        <a:lnSpc>
                          <a:spcPct val="115000"/>
                        </a:lnSpc>
                        <a:spcBef>
                          <a:spcPts val="0"/>
                        </a:spcBef>
                        <a:spcAft>
                          <a:spcPts val="0"/>
                        </a:spcAft>
                        <a:buNone/>
                      </a:pPr>
                      <a:r>
                        <a:rPr lang="en-US" sz="1300" b="1" u="none" strike="noStrike" cap="none">
                          <a:solidFill>
                            <a:srgbClr val="FF0000"/>
                          </a:solidFill>
                          <a:latin typeface="Calibri"/>
                          <a:ea typeface="Calibri"/>
                          <a:cs typeface="Calibri"/>
                          <a:sym typeface="Calibri"/>
                        </a:rPr>
                        <a:t>Dad #2</a:t>
                      </a:r>
                      <a:endParaRPr sz="1300" u="none" strike="noStrike" cap="none">
                        <a:latin typeface="Calibri"/>
                        <a:ea typeface="Calibri"/>
                        <a:cs typeface="Calibri"/>
                        <a:sym typeface="Calibri"/>
                      </a:endParaRPr>
                    </a:p>
                  </a:txBody>
                  <a:tcPr marL="63500" marR="63500" marT="63500" marB="635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459025">
                <a:tc>
                  <a:txBody>
                    <a:bodyPr/>
                    <a:lstStyle/>
                    <a:p>
                      <a:pPr marL="0" marR="0" lvl="0" indent="0" algn="ctr" rtl="0">
                        <a:lnSpc>
                          <a:spcPct val="115000"/>
                        </a:lnSpc>
                        <a:spcBef>
                          <a:spcPts val="0"/>
                        </a:spcBef>
                        <a:spcAft>
                          <a:spcPts val="0"/>
                        </a:spcAft>
                        <a:buNone/>
                      </a:pPr>
                      <a:r>
                        <a:rPr lang="en-US" sz="1300" b="1" u="none" strike="noStrike" cap="none">
                          <a:solidFill>
                            <a:srgbClr val="000000"/>
                          </a:solidFill>
                          <a:latin typeface="Calibri"/>
                          <a:ea typeface="Calibri"/>
                          <a:cs typeface="Calibri"/>
                          <a:sym typeface="Calibri"/>
                        </a:rPr>
                        <a:t>Blue</a:t>
                      </a:r>
                      <a:endParaRPr sz="1300" u="none" strike="noStrike" cap="none">
                        <a:latin typeface="Calibri"/>
                        <a:ea typeface="Calibri"/>
                        <a:cs typeface="Calibri"/>
                        <a:sym typeface="Calibri"/>
                      </a:endParaRPr>
                    </a:p>
                  </a:txBody>
                  <a:tcPr marL="63500" marR="63500" marT="63500" marB="635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300" u="none" strike="noStrike" cap="none">
                          <a:solidFill>
                            <a:srgbClr val="7030A0"/>
                          </a:solidFill>
                          <a:latin typeface="Calibri"/>
                          <a:ea typeface="Calibri"/>
                          <a:cs typeface="Calibri"/>
                          <a:sym typeface="Calibri"/>
                        </a:rPr>
                        <a:t>Blue </a:t>
                      </a:r>
                      <a:endParaRPr sz="1300" u="none" strike="noStrike" cap="none">
                        <a:solidFill>
                          <a:srgbClr val="7030A0"/>
                        </a:solidFill>
                        <a:latin typeface="Calibri"/>
                        <a:ea typeface="Calibri"/>
                        <a:cs typeface="Calibri"/>
                        <a:sym typeface="Calibri"/>
                      </a:endParaRPr>
                    </a:p>
                  </a:txBody>
                  <a:tcPr marL="63500" marR="63500" marT="63500" marB="635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300" u="none" strike="noStrike" cap="none">
                          <a:solidFill>
                            <a:srgbClr val="000000"/>
                          </a:solidFill>
                          <a:latin typeface="Calibri"/>
                          <a:ea typeface="Calibri"/>
                          <a:cs typeface="Calibri"/>
                          <a:sym typeface="Calibri"/>
                        </a:rPr>
                        <a:t> Blue</a:t>
                      </a:r>
                      <a:endParaRPr sz="1300" u="none" strike="noStrike" cap="none">
                        <a:latin typeface="Calibri"/>
                        <a:ea typeface="Calibri"/>
                        <a:cs typeface="Calibri"/>
                        <a:sym typeface="Calibri"/>
                      </a:endParaRPr>
                    </a:p>
                  </a:txBody>
                  <a:tcPr marL="68575" marR="685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300" u="none" strike="noStrike" cap="none">
                          <a:solidFill>
                            <a:srgbClr val="000000"/>
                          </a:solidFill>
                          <a:latin typeface="Calibri"/>
                          <a:ea typeface="Calibri"/>
                          <a:cs typeface="Calibri"/>
                          <a:sym typeface="Calibri"/>
                        </a:rPr>
                        <a:t>Blue</a:t>
                      </a:r>
                      <a:endParaRPr sz="1300" u="none" strike="noStrike" cap="none">
                        <a:latin typeface="Calibri"/>
                        <a:ea typeface="Calibri"/>
                        <a:cs typeface="Calibri"/>
                        <a:sym typeface="Calibri"/>
                      </a:endParaRPr>
                    </a:p>
                  </a:txBody>
                  <a:tcPr marL="68575" marR="685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300" u="none" strike="noStrike" cap="none">
                          <a:solidFill>
                            <a:srgbClr val="0070C0"/>
                          </a:solidFill>
                          <a:latin typeface="Calibri"/>
                          <a:ea typeface="Calibri"/>
                          <a:cs typeface="Calibri"/>
                          <a:sym typeface="Calibri"/>
                        </a:rPr>
                        <a:t>Blue</a:t>
                      </a:r>
                      <a:endParaRPr sz="1300" u="none" strike="noStrike" cap="none">
                        <a:solidFill>
                          <a:srgbClr val="0070C0"/>
                        </a:solidFill>
                        <a:latin typeface="Calibri"/>
                        <a:ea typeface="Calibri"/>
                        <a:cs typeface="Calibri"/>
                        <a:sym typeface="Calibri"/>
                      </a:endParaRPr>
                    </a:p>
                  </a:txBody>
                  <a:tcPr marL="63500" marR="63500" marT="63500" marB="635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300" u="none" strike="noStrike" cap="none">
                          <a:solidFill>
                            <a:srgbClr val="000000"/>
                          </a:solidFill>
                          <a:latin typeface="Calibri"/>
                          <a:ea typeface="Calibri"/>
                          <a:cs typeface="Calibri"/>
                          <a:sym typeface="Calibri"/>
                        </a:rPr>
                        <a:t> </a:t>
                      </a:r>
                      <a:endParaRPr sz="1300" u="none" strike="noStrike" cap="none">
                        <a:latin typeface="Calibri"/>
                        <a:ea typeface="Calibri"/>
                        <a:cs typeface="Calibri"/>
                        <a:sym typeface="Calibri"/>
                      </a:endParaRPr>
                    </a:p>
                  </a:txBody>
                  <a:tcPr marL="68575" marR="685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300" u="none" strike="noStrike" cap="none">
                          <a:solidFill>
                            <a:srgbClr val="000000"/>
                          </a:solidFill>
                          <a:latin typeface="Calibri"/>
                          <a:ea typeface="Calibri"/>
                          <a:cs typeface="Calibri"/>
                          <a:sym typeface="Calibri"/>
                        </a:rPr>
                        <a:t> </a:t>
                      </a:r>
                      <a:endParaRPr sz="1300" u="none" strike="noStrike" cap="none">
                        <a:latin typeface="Calibri"/>
                        <a:ea typeface="Calibri"/>
                        <a:cs typeface="Calibri"/>
                        <a:sym typeface="Calibri"/>
                      </a:endParaRPr>
                    </a:p>
                  </a:txBody>
                  <a:tcPr marL="68575" marR="685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300" u="none" strike="noStrike" cap="none">
                          <a:solidFill>
                            <a:srgbClr val="000000"/>
                          </a:solidFill>
                          <a:latin typeface="Calibri"/>
                          <a:ea typeface="Calibri"/>
                          <a:cs typeface="Calibri"/>
                          <a:sym typeface="Calibri"/>
                        </a:rPr>
                        <a:t> </a:t>
                      </a:r>
                      <a:endParaRPr sz="1300" u="none" strike="noStrike" cap="none">
                        <a:latin typeface="Calibri"/>
                        <a:ea typeface="Calibri"/>
                        <a:cs typeface="Calibri"/>
                        <a:sym typeface="Calibri"/>
                      </a:endParaRPr>
                    </a:p>
                  </a:txBody>
                  <a:tcPr marL="63500" marR="63500" marT="63500" marB="635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602850">
                <a:tc>
                  <a:txBody>
                    <a:bodyPr/>
                    <a:lstStyle/>
                    <a:p>
                      <a:pPr marL="0" marR="0" lvl="0" indent="0" algn="ctr" rtl="0">
                        <a:lnSpc>
                          <a:spcPct val="115000"/>
                        </a:lnSpc>
                        <a:spcBef>
                          <a:spcPts val="0"/>
                        </a:spcBef>
                        <a:spcAft>
                          <a:spcPts val="0"/>
                        </a:spcAft>
                        <a:buNone/>
                      </a:pPr>
                      <a:r>
                        <a:rPr lang="en-US" sz="1300" b="1" u="none" strike="noStrike" cap="none">
                          <a:solidFill>
                            <a:srgbClr val="000000"/>
                          </a:solidFill>
                          <a:latin typeface="Calibri"/>
                          <a:ea typeface="Calibri"/>
                          <a:cs typeface="Calibri"/>
                          <a:sym typeface="Calibri"/>
                        </a:rPr>
                        <a:t>Blue</a:t>
                      </a:r>
                      <a:endParaRPr sz="1300" u="none" strike="noStrike" cap="none">
                        <a:latin typeface="Calibri"/>
                        <a:ea typeface="Calibri"/>
                        <a:cs typeface="Calibri"/>
                        <a:sym typeface="Calibri"/>
                      </a:endParaRPr>
                    </a:p>
                    <a:p>
                      <a:pPr marL="0" marR="0" lvl="0" indent="0" algn="ctr" rtl="0">
                        <a:lnSpc>
                          <a:spcPct val="115000"/>
                        </a:lnSpc>
                        <a:spcBef>
                          <a:spcPts val="0"/>
                        </a:spcBef>
                        <a:spcAft>
                          <a:spcPts val="0"/>
                        </a:spcAft>
                        <a:buNone/>
                      </a:pPr>
                      <a:r>
                        <a:rPr lang="en-US" sz="1300" b="1" u="none" strike="noStrike" cap="none">
                          <a:solidFill>
                            <a:srgbClr val="000000"/>
                          </a:solidFill>
                          <a:latin typeface="Calibri"/>
                          <a:ea typeface="Calibri"/>
                          <a:cs typeface="Calibri"/>
                          <a:sym typeface="Calibri"/>
                        </a:rPr>
                        <a:t>Pink</a:t>
                      </a:r>
                      <a:endParaRPr sz="1300" u="none" strike="noStrike" cap="none">
                        <a:latin typeface="Calibri"/>
                        <a:ea typeface="Calibri"/>
                        <a:cs typeface="Calibri"/>
                        <a:sym typeface="Calibri"/>
                      </a:endParaRPr>
                    </a:p>
                  </a:txBody>
                  <a:tcPr marL="63500" marR="63500" marT="63500" marB="635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endParaRPr sz="1300" u="none" strike="noStrike" cap="none">
                        <a:solidFill>
                          <a:srgbClr val="7030A0"/>
                        </a:solidFill>
                        <a:latin typeface="Calibri"/>
                        <a:ea typeface="Calibri"/>
                        <a:cs typeface="Calibri"/>
                        <a:sym typeface="Calibri"/>
                      </a:endParaRPr>
                    </a:p>
                  </a:txBody>
                  <a:tcPr marL="63500" marR="63500" marT="63500" marB="635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300" b="1" u="none" strike="noStrike" cap="none" dirty="0">
                          <a:solidFill>
                            <a:schemeClr val="tx1"/>
                          </a:solidFill>
                          <a:latin typeface="Calibri"/>
                          <a:ea typeface="Calibri"/>
                          <a:cs typeface="Calibri"/>
                          <a:sym typeface="Calibri"/>
                        </a:rPr>
                        <a:t>Blue</a:t>
                      </a:r>
                      <a:endParaRPr sz="1600" b="1" dirty="0">
                        <a:solidFill>
                          <a:schemeClr val="tx1"/>
                        </a:solidFill>
                      </a:endParaRPr>
                    </a:p>
                    <a:p>
                      <a:pPr marL="0" marR="0" lvl="0" indent="0" algn="ctr" rtl="0">
                        <a:lnSpc>
                          <a:spcPct val="115000"/>
                        </a:lnSpc>
                        <a:spcBef>
                          <a:spcPts val="0"/>
                        </a:spcBef>
                        <a:spcAft>
                          <a:spcPts val="0"/>
                        </a:spcAft>
                        <a:buNone/>
                      </a:pPr>
                      <a:r>
                        <a:rPr lang="en-US" sz="1300" u="none" strike="noStrike" cap="none" dirty="0">
                          <a:solidFill>
                            <a:srgbClr val="000000"/>
                          </a:solidFill>
                          <a:latin typeface="Calibri"/>
                          <a:ea typeface="Calibri"/>
                          <a:cs typeface="Calibri"/>
                          <a:sym typeface="Calibri"/>
                        </a:rPr>
                        <a:t> </a:t>
                      </a:r>
                      <a:endParaRPr sz="1300" u="none" strike="noStrike" cap="none" dirty="0">
                        <a:latin typeface="Calibri"/>
                        <a:ea typeface="Calibri"/>
                        <a:cs typeface="Calibri"/>
                        <a:sym typeface="Calibri"/>
                      </a:endParaRPr>
                    </a:p>
                  </a:txBody>
                  <a:tcPr marL="68575" marR="685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bg1"/>
                    </a:solidFill>
                  </a:tcPr>
                </a:tc>
                <a:tc>
                  <a:txBody>
                    <a:bodyPr/>
                    <a:lstStyle/>
                    <a:p>
                      <a:pPr marL="0" marR="0" lvl="0" indent="0" algn="ctr" rtl="0">
                        <a:lnSpc>
                          <a:spcPct val="115000"/>
                        </a:lnSpc>
                        <a:spcBef>
                          <a:spcPts val="0"/>
                        </a:spcBef>
                        <a:spcAft>
                          <a:spcPts val="0"/>
                        </a:spcAft>
                        <a:buNone/>
                      </a:pPr>
                      <a:endParaRPr sz="1300" u="none" strike="noStrike" cap="none">
                        <a:solidFill>
                          <a:schemeClr val="dk1"/>
                        </a:solidFill>
                        <a:latin typeface="Calibri"/>
                        <a:ea typeface="Calibri"/>
                        <a:cs typeface="Calibri"/>
                        <a:sym typeface="Calibri"/>
                      </a:endParaRPr>
                    </a:p>
                    <a:p>
                      <a:pPr marL="0" marR="0" lvl="0" indent="0" algn="ctr" rtl="0">
                        <a:lnSpc>
                          <a:spcPct val="115000"/>
                        </a:lnSpc>
                        <a:spcBef>
                          <a:spcPts val="0"/>
                        </a:spcBef>
                        <a:spcAft>
                          <a:spcPts val="0"/>
                        </a:spcAft>
                        <a:buNone/>
                      </a:pPr>
                      <a:r>
                        <a:rPr lang="en-US" sz="1300" u="none" strike="noStrike" cap="none">
                          <a:solidFill>
                            <a:schemeClr val="dk1"/>
                          </a:solidFill>
                          <a:latin typeface="Calibri"/>
                          <a:ea typeface="Calibri"/>
                          <a:cs typeface="Calibri"/>
                          <a:sym typeface="Calibri"/>
                        </a:rPr>
                        <a:t> Pink</a:t>
                      </a:r>
                      <a:endParaRPr sz="1300" u="none" strike="noStrike" cap="none">
                        <a:solidFill>
                          <a:schemeClr val="dk1"/>
                        </a:solidFill>
                        <a:latin typeface="Calibri"/>
                        <a:ea typeface="Calibri"/>
                        <a:cs typeface="Calibri"/>
                        <a:sym typeface="Calibri"/>
                      </a:endParaRPr>
                    </a:p>
                  </a:txBody>
                  <a:tcPr marL="68575" marR="685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endParaRPr sz="1300" u="none" strike="noStrike" cap="none">
                        <a:solidFill>
                          <a:srgbClr val="0070C0"/>
                        </a:solidFill>
                        <a:latin typeface="Calibri"/>
                        <a:ea typeface="Calibri"/>
                        <a:cs typeface="Calibri"/>
                        <a:sym typeface="Calibri"/>
                      </a:endParaRPr>
                    </a:p>
                    <a:p>
                      <a:pPr marL="0" marR="0" lvl="0" indent="0" algn="ctr" rtl="0">
                        <a:lnSpc>
                          <a:spcPct val="115000"/>
                        </a:lnSpc>
                        <a:spcBef>
                          <a:spcPts val="0"/>
                        </a:spcBef>
                        <a:spcAft>
                          <a:spcPts val="0"/>
                        </a:spcAft>
                        <a:buNone/>
                      </a:pPr>
                      <a:r>
                        <a:rPr lang="en-US" sz="1300" u="none" strike="noStrike" cap="none">
                          <a:solidFill>
                            <a:srgbClr val="0070C0"/>
                          </a:solidFill>
                          <a:latin typeface="Calibri"/>
                          <a:ea typeface="Calibri"/>
                          <a:cs typeface="Calibri"/>
                          <a:sym typeface="Calibri"/>
                        </a:rPr>
                        <a:t>Pink</a:t>
                      </a:r>
                      <a:endParaRPr sz="1300" u="none" strike="noStrike" cap="none">
                        <a:solidFill>
                          <a:srgbClr val="0070C0"/>
                        </a:solidFill>
                        <a:latin typeface="Calibri"/>
                        <a:ea typeface="Calibri"/>
                        <a:cs typeface="Calibri"/>
                        <a:sym typeface="Calibri"/>
                      </a:endParaRPr>
                    </a:p>
                  </a:txBody>
                  <a:tcPr marL="63500" marR="63500" marT="63500" marB="635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300" b="1" u="none" strike="noStrike" cap="none" dirty="0">
                          <a:solidFill>
                            <a:schemeClr val="tx1"/>
                          </a:solidFill>
                          <a:latin typeface="Calibri"/>
                          <a:ea typeface="Calibri"/>
                          <a:cs typeface="Calibri"/>
                          <a:sym typeface="Calibri"/>
                        </a:rPr>
                        <a:t>Blue</a:t>
                      </a:r>
                      <a:endParaRPr sz="1600" b="1" dirty="0">
                        <a:solidFill>
                          <a:schemeClr val="tx1"/>
                        </a:solidFill>
                      </a:endParaRPr>
                    </a:p>
                    <a:p>
                      <a:pPr marL="0" marR="0" lvl="0" indent="0" algn="ctr" rtl="0">
                        <a:lnSpc>
                          <a:spcPct val="115000"/>
                        </a:lnSpc>
                        <a:spcBef>
                          <a:spcPts val="0"/>
                        </a:spcBef>
                        <a:spcAft>
                          <a:spcPts val="0"/>
                        </a:spcAft>
                        <a:buNone/>
                      </a:pPr>
                      <a:endParaRPr sz="1300" u="none" strike="noStrike" cap="none" dirty="0">
                        <a:solidFill>
                          <a:schemeClr val="lt1"/>
                        </a:solidFill>
                        <a:latin typeface="Calibri"/>
                        <a:ea typeface="Calibri"/>
                        <a:cs typeface="Calibri"/>
                        <a:sym typeface="Calibri"/>
                      </a:endParaRPr>
                    </a:p>
                  </a:txBody>
                  <a:tcPr marL="68575" marR="685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bg1"/>
                    </a:solidFill>
                  </a:tcPr>
                </a:tc>
                <a:tc>
                  <a:txBody>
                    <a:bodyPr/>
                    <a:lstStyle/>
                    <a:p>
                      <a:pPr marL="0" marR="0" lvl="0" indent="0" algn="ctr" rtl="0">
                        <a:lnSpc>
                          <a:spcPct val="115000"/>
                        </a:lnSpc>
                        <a:spcBef>
                          <a:spcPts val="0"/>
                        </a:spcBef>
                        <a:spcAft>
                          <a:spcPts val="0"/>
                        </a:spcAft>
                        <a:buNone/>
                      </a:pPr>
                      <a:r>
                        <a:rPr lang="en-US" sz="1300" u="none" strike="noStrike" cap="none">
                          <a:solidFill>
                            <a:schemeClr val="dk1"/>
                          </a:solidFill>
                          <a:latin typeface="Calibri"/>
                          <a:ea typeface="Calibri"/>
                          <a:cs typeface="Calibri"/>
                          <a:sym typeface="Calibri"/>
                        </a:rPr>
                        <a:t>Blue</a:t>
                      </a:r>
                      <a:endParaRPr sz="1600"/>
                    </a:p>
                    <a:p>
                      <a:pPr marL="0" marR="0" lvl="0" indent="0" algn="ctr" rtl="0">
                        <a:lnSpc>
                          <a:spcPct val="115000"/>
                        </a:lnSpc>
                        <a:spcBef>
                          <a:spcPts val="0"/>
                        </a:spcBef>
                        <a:spcAft>
                          <a:spcPts val="0"/>
                        </a:spcAft>
                        <a:buNone/>
                      </a:pPr>
                      <a:r>
                        <a:rPr lang="en-US" sz="1300" u="none" strike="noStrike" cap="none">
                          <a:solidFill>
                            <a:schemeClr val="dk1"/>
                          </a:solidFill>
                          <a:latin typeface="Calibri"/>
                          <a:ea typeface="Calibri"/>
                          <a:cs typeface="Calibri"/>
                          <a:sym typeface="Calibri"/>
                        </a:rPr>
                        <a:t>Pink</a:t>
                      </a:r>
                      <a:endParaRPr sz="1300" u="none" strike="noStrike" cap="none">
                        <a:solidFill>
                          <a:schemeClr val="dk1"/>
                        </a:solidFill>
                        <a:latin typeface="Calibri"/>
                        <a:ea typeface="Calibri"/>
                        <a:cs typeface="Calibri"/>
                        <a:sym typeface="Calibri"/>
                      </a:endParaRPr>
                    </a:p>
                  </a:txBody>
                  <a:tcPr marL="68575" marR="685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300" u="none" strike="noStrike" cap="none">
                          <a:solidFill>
                            <a:srgbClr val="FF0000"/>
                          </a:solidFill>
                          <a:latin typeface="Calibri"/>
                          <a:ea typeface="Calibri"/>
                          <a:cs typeface="Calibri"/>
                          <a:sym typeface="Calibri"/>
                        </a:rPr>
                        <a:t>Blue</a:t>
                      </a:r>
                      <a:endParaRPr sz="1600"/>
                    </a:p>
                    <a:p>
                      <a:pPr marL="0" marR="0" lvl="0" indent="0" algn="ctr" rtl="0">
                        <a:lnSpc>
                          <a:spcPct val="115000"/>
                        </a:lnSpc>
                        <a:spcBef>
                          <a:spcPts val="0"/>
                        </a:spcBef>
                        <a:spcAft>
                          <a:spcPts val="0"/>
                        </a:spcAft>
                        <a:buNone/>
                      </a:pPr>
                      <a:r>
                        <a:rPr lang="en-US" sz="1300" u="none" strike="noStrike" cap="none">
                          <a:solidFill>
                            <a:srgbClr val="FF0000"/>
                          </a:solidFill>
                          <a:latin typeface="Calibri"/>
                          <a:ea typeface="Calibri"/>
                          <a:cs typeface="Calibri"/>
                          <a:sym typeface="Calibri"/>
                        </a:rPr>
                        <a:t> </a:t>
                      </a:r>
                      <a:endParaRPr sz="1300" u="none" strike="noStrike" cap="none">
                        <a:solidFill>
                          <a:srgbClr val="FF0000"/>
                        </a:solidFill>
                        <a:latin typeface="Calibri"/>
                        <a:ea typeface="Calibri"/>
                        <a:cs typeface="Calibri"/>
                        <a:sym typeface="Calibri"/>
                      </a:endParaRPr>
                    </a:p>
                  </a:txBody>
                  <a:tcPr marL="63500" marR="63500" marT="63500" marB="635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r h="459025">
                <a:tc>
                  <a:txBody>
                    <a:bodyPr/>
                    <a:lstStyle/>
                    <a:p>
                      <a:pPr marL="0" marR="0" lvl="0" indent="0" algn="ctr" rtl="0">
                        <a:lnSpc>
                          <a:spcPct val="115000"/>
                        </a:lnSpc>
                        <a:spcBef>
                          <a:spcPts val="0"/>
                        </a:spcBef>
                        <a:spcAft>
                          <a:spcPts val="0"/>
                        </a:spcAft>
                        <a:buNone/>
                      </a:pPr>
                      <a:r>
                        <a:rPr lang="en-US" sz="1300" b="1" u="none" strike="noStrike" cap="none">
                          <a:solidFill>
                            <a:srgbClr val="000000"/>
                          </a:solidFill>
                          <a:latin typeface="Calibri"/>
                          <a:ea typeface="Calibri"/>
                          <a:cs typeface="Calibri"/>
                          <a:sym typeface="Calibri"/>
                        </a:rPr>
                        <a:t>Orange</a:t>
                      </a:r>
                      <a:endParaRPr sz="1300" u="none" strike="noStrike" cap="none">
                        <a:latin typeface="Calibri"/>
                        <a:ea typeface="Calibri"/>
                        <a:cs typeface="Calibri"/>
                        <a:sym typeface="Calibri"/>
                      </a:endParaRPr>
                    </a:p>
                  </a:txBody>
                  <a:tcPr marL="63500" marR="63500" marT="63500" marB="635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300" u="none" strike="noStrike" cap="none">
                          <a:solidFill>
                            <a:srgbClr val="7030A0"/>
                          </a:solidFill>
                          <a:latin typeface="Calibri"/>
                          <a:ea typeface="Calibri"/>
                          <a:cs typeface="Calibri"/>
                          <a:sym typeface="Calibri"/>
                        </a:rPr>
                        <a:t>Orange </a:t>
                      </a:r>
                      <a:endParaRPr sz="1300" u="none" strike="noStrike" cap="none">
                        <a:solidFill>
                          <a:srgbClr val="7030A0"/>
                        </a:solidFill>
                        <a:latin typeface="Calibri"/>
                        <a:ea typeface="Calibri"/>
                        <a:cs typeface="Calibri"/>
                        <a:sym typeface="Calibri"/>
                      </a:endParaRPr>
                    </a:p>
                  </a:txBody>
                  <a:tcPr marL="63500" marR="63500" marT="63500" marB="635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300" u="none" strike="noStrike" cap="none">
                          <a:solidFill>
                            <a:srgbClr val="000000"/>
                          </a:solidFill>
                          <a:latin typeface="Calibri"/>
                          <a:ea typeface="Calibri"/>
                          <a:cs typeface="Calibri"/>
                          <a:sym typeface="Calibri"/>
                        </a:rPr>
                        <a:t> </a:t>
                      </a:r>
                      <a:endParaRPr sz="1300" u="none" strike="noStrike" cap="none">
                        <a:latin typeface="Calibri"/>
                        <a:ea typeface="Calibri"/>
                        <a:cs typeface="Calibri"/>
                        <a:sym typeface="Calibri"/>
                      </a:endParaRPr>
                    </a:p>
                  </a:txBody>
                  <a:tcPr marL="68575" marR="685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300" u="none" strike="noStrike" cap="none">
                          <a:solidFill>
                            <a:schemeClr val="lt1"/>
                          </a:solidFill>
                          <a:latin typeface="Calibri"/>
                          <a:ea typeface="Calibri"/>
                          <a:cs typeface="Calibri"/>
                          <a:sym typeface="Calibri"/>
                        </a:rPr>
                        <a:t>Orange</a:t>
                      </a:r>
                      <a:endParaRPr sz="1300" u="none" strike="noStrike" cap="none">
                        <a:solidFill>
                          <a:schemeClr val="lt1"/>
                        </a:solidFill>
                        <a:latin typeface="Calibri"/>
                        <a:ea typeface="Calibri"/>
                        <a:cs typeface="Calibri"/>
                        <a:sym typeface="Calibri"/>
                      </a:endParaRPr>
                    </a:p>
                  </a:txBody>
                  <a:tcPr marL="68575" marR="685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7030A0"/>
                    </a:solidFill>
                  </a:tcPr>
                </a:tc>
                <a:tc>
                  <a:txBody>
                    <a:bodyPr/>
                    <a:lstStyle/>
                    <a:p>
                      <a:pPr marL="0" marR="0" lvl="0" indent="0" algn="ctr" rtl="0">
                        <a:lnSpc>
                          <a:spcPct val="115000"/>
                        </a:lnSpc>
                        <a:spcBef>
                          <a:spcPts val="0"/>
                        </a:spcBef>
                        <a:spcAft>
                          <a:spcPts val="0"/>
                        </a:spcAft>
                        <a:buNone/>
                      </a:pPr>
                      <a:r>
                        <a:rPr lang="en-US" sz="1300" u="none" strike="noStrike" cap="none">
                          <a:solidFill>
                            <a:srgbClr val="000000"/>
                          </a:solidFill>
                          <a:latin typeface="Calibri"/>
                          <a:ea typeface="Calibri"/>
                          <a:cs typeface="Calibri"/>
                          <a:sym typeface="Calibri"/>
                        </a:rPr>
                        <a:t> </a:t>
                      </a:r>
                      <a:endParaRPr sz="1300" u="none" strike="noStrike" cap="none">
                        <a:latin typeface="Calibri"/>
                        <a:ea typeface="Calibri"/>
                        <a:cs typeface="Calibri"/>
                        <a:sym typeface="Calibri"/>
                      </a:endParaRPr>
                    </a:p>
                  </a:txBody>
                  <a:tcPr marL="63500" marR="63500" marT="63500" marB="635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300" u="none" strike="noStrike" cap="none">
                          <a:solidFill>
                            <a:schemeClr val="dk1"/>
                          </a:solidFill>
                          <a:latin typeface="Calibri"/>
                          <a:ea typeface="Calibri"/>
                          <a:cs typeface="Calibri"/>
                          <a:sym typeface="Calibri"/>
                        </a:rPr>
                        <a:t> </a:t>
                      </a:r>
                      <a:endParaRPr sz="1300" u="none" strike="noStrike" cap="none">
                        <a:solidFill>
                          <a:schemeClr val="dk1"/>
                        </a:solidFill>
                        <a:latin typeface="Calibri"/>
                        <a:ea typeface="Calibri"/>
                        <a:cs typeface="Calibri"/>
                        <a:sym typeface="Calibri"/>
                      </a:endParaRPr>
                    </a:p>
                  </a:txBody>
                  <a:tcPr marL="68575" marR="685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300" u="none" strike="noStrike" cap="none">
                          <a:solidFill>
                            <a:schemeClr val="dk1"/>
                          </a:solidFill>
                          <a:latin typeface="Calibri"/>
                          <a:ea typeface="Calibri"/>
                          <a:cs typeface="Calibri"/>
                          <a:sym typeface="Calibri"/>
                        </a:rPr>
                        <a:t> </a:t>
                      </a:r>
                      <a:endParaRPr sz="1300" u="none" strike="noStrike" cap="none">
                        <a:solidFill>
                          <a:schemeClr val="dk1"/>
                        </a:solidFill>
                        <a:latin typeface="Calibri"/>
                        <a:ea typeface="Calibri"/>
                        <a:cs typeface="Calibri"/>
                        <a:sym typeface="Calibri"/>
                      </a:endParaRPr>
                    </a:p>
                  </a:txBody>
                  <a:tcPr marL="68575" marR="685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300" u="none" strike="noStrike" cap="none">
                          <a:solidFill>
                            <a:srgbClr val="FF0000"/>
                          </a:solidFill>
                          <a:latin typeface="Calibri"/>
                          <a:ea typeface="Calibri"/>
                          <a:cs typeface="Calibri"/>
                          <a:sym typeface="Calibri"/>
                        </a:rPr>
                        <a:t> </a:t>
                      </a:r>
                      <a:endParaRPr sz="1300" u="none" strike="noStrike" cap="none">
                        <a:solidFill>
                          <a:srgbClr val="FF0000"/>
                        </a:solidFill>
                        <a:latin typeface="Calibri"/>
                        <a:ea typeface="Calibri"/>
                        <a:cs typeface="Calibri"/>
                        <a:sym typeface="Calibri"/>
                      </a:endParaRPr>
                    </a:p>
                  </a:txBody>
                  <a:tcPr marL="63500" marR="63500" marT="63500" marB="635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4"/>
                  </a:ext>
                </a:extLst>
              </a:tr>
              <a:tr h="459025">
                <a:tc>
                  <a:txBody>
                    <a:bodyPr/>
                    <a:lstStyle/>
                    <a:p>
                      <a:pPr marL="0" marR="0" lvl="0" indent="0" algn="ctr" rtl="0">
                        <a:lnSpc>
                          <a:spcPct val="115000"/>
                        </a:lnSpc>
                        <a:spcBef>
                          <a:spcPts val="0"/>
                        </a:spcBef>
                        <a:spcAft>
                          <a:spcPts val="0"/>
                        </a:spcAft>
                        <a:buNone/>
                      </a:pPr>
                      <a:r>
                        <a:rPr lang="en-US" sz="1300" b="1" u="none" strike="noStrike" cap="none">
                          <a:solidFill>
                            <a:srgbClr val="000000"/>
                          </a:solidFill>
                          <a:latin typeface="Calibri"/>
                          <a:ea typeface="Calibri"/>
                          <a:cs typeface="Calibri"/>
                          <a:sym typeface="Calibri"/>
                        </a:rPr>
                        <a:t>Yellow</a:t>
                      </a:r>
                      <a:endParaRPr sz="1300" u="none" strike="noStrike" cap="none">
                        <a:latin typeface="Calibri"/>
                        <a:ea typeface="Calibri"/>
                        <a:cs typeface="Calibri"/>
                        <a:sym typeface="Calibri"/>
                      </a:endParaRPr>
                    </a:p>
                  </a:txBody>
                  <a:tcPr marL="63500" marR="63500" marT="63500" marB="635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300" u="none" strike="noStrike" cap="none">
                          <a:solidFill>
                            <a:srgbClr val="7030A0"/>
                          </a:solidFill>
                          <a:latin typeface="Calibri"/>
                          <a:ea typeface="Calibri"/>
                          <a:cs typeface="Calibri"/>
                          <a:sym typeface="Calibri"/>
                        </a:rPr>
                        <a:t> Yellow</a:t>
                      </a:r>
                      <a:endParaRPr sz="1300" u="none" strike="noStrike" cap="none">
                        <a:solidFill>
                          <a:srgbClr val="7030A0"/>
                        </a:solidFill>
                        <a:latin typeface="Calibri"/>
                        <a:ea typeface="Calibri"/>
                        <a:cs typeface="Calibri"/>
                        <a:sym typeface="Calibri"/>
                      </a:endParaRPr>
                    </a:p>
                  </a:txBody>
                  <a:tcPr marL="63500" marR="63500" marT="63500" marB="635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Clr>
                          <a:schemeClr val="dk1"/>
                        </a:buClr>
                        <a:buFont typeface="Arial"/>
                        <a:buNone/>
                      </a:pPr>
                      <a:r>
                        <a:rPr lang="en-US" sz="1300">
                          <a:solidFill>
                            <a:schemeClr val="dk1"/>
                          </a:solidFill>
                          <a:latin typeface="Calibri"/>
                          <a:ea typeface="Calibri"/>
                          <a:cs typeface="Calibri"/>
                          <a:sym typeface="Calibri"/>
                        </a:rPr>
                        <a:t>Yellow</a:t>
                      </a:r>
                      <a:endParaRPr sz="1300" u="none" strike="noStrike" cap="none">
                        <a:solidFill>
                          <a:schemeClr val="lt1"/>
                        </a:solidFill>
                        <a:latin typeface="Calibri"/>
                        <a:ea typeface="Calibri"/>
                        <a:cs typeface="Calibri"/>
                        <a:sym typeface="Calibri"/>
                      </a:endParaRPr>
                    </a:p>
                  </a:txBody>
                  <a:tcPr marL="68575" marR="685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300" u="none" strike="noStrike" cap="none">
                          <a:solidFill>
                            <a:srgbClr val="000000"/>
                          </a:solidFill>
                          <a:latin typeface="Calibri"/>
                          <a:ea typeface="Calibri"/>
                          <a:cs typeface="Calibri"/>
                          <a:sym typeface="Calibri"/>
                        </a:rPr>
                        <a:t> </a:t>
                      </a:r>
                      <a:endParaRPr sz="1300" u="none" strike="noStrike" cap="none">
                        <a:latin typeface="Calibri"/>
                        <a:ea typeface="Calibri"/>
                        <a:cs typeface="Calibri"/>
                        <a:sym typeface="Calibri"/>
                      </a:endParaRPr>
                    </a:p>
                  </a:txBody>
                  <a:tcPr marL="68575" marR="685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300" u="none" strike="noStrike" cap="none">
                          <a:solidFill>
                            <a:srgbClr val="000000"/>
                          </a:solidFill>
                          <a:latin typeface="Calibri"/>
                          <a:ea typeface="Calibri"/>
                          <a:cs typeface="Calibri"/>
                          <a:sym typeface="Calibri"/>
                        </a:rPr>
                        <a:t> </a:t>
                      </a:r>
                      <a:endParaRPr sz="1300" u="none" strike="noStrike" cap="none">
                        <a:latin typeface="Calibri"/>
                        <a:ea typeface="Calibri"/>
                        <a:cs typeface="Calibri"/>
                        <a:sym typeface="Calibri"/>
                      </a:endParaRPr>
                    </a:p>
                  </a:txBody>
                  <a:tcPr marL="63500" marR="63500" marT="63500" marB="635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Clr>
                          <a:schemeClr val="dk1"/>
                        </a:buClr>
                        <a:buFont typeface="Arial"/>
                        <a:buNone/>
                      </a:pPr>
                      <a:r>
                        <a:rPr lang="en-US" sz="1300">
                          <a:solidFill>
                            <a:schemeClr val="dk1"/>
                          </a:solidFill>
                          <a:latin typeface="Calibri"/>
                          <a:ea typeface="Calibri"/>
                          <a:cs typeface="Calibri"/>
                          <a:sym typeface="Calibri"/>
                        </a:rPr>
                        <a:t>Yellow</a:t>
                      </a:r>
                      <a:endParaRPr sz="1300" u="none" strike="noStrike" cap="none">
                        <a:solidFill>
                          <a:schemeClr val="lt1"/>
                        </a:solidFill>
                        <a:latin typeface="Calibri"/>
                        <a:ea typeface="Calibri"/>
                        <a:cs typeface="Calibri"/>
                        <a:sym typeface="Calibri"/>
                      </a:endParaRPr>
                    </a:p>
                  </a:txBody>
                  <a:tcPr marL="68575" marR="685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300" u="none" strike="noStrike" cap="none">
                          <a:solidFill>
                            <a:schemeClr val="dk1"/>
                          </a:solidFill>
                          <a:latin typeface="Calibri"/>
                          <a:ea typeface="Calibri"/>
                          <a:cs typeface="Calibri"/>
                          <a:sym typeface="Calibri"/>
                        </a:rPr>
                        <a:t> </a:t>
                      </a:r>
                      <a:endParaRPr sz="1300" u="none" strike="noStrike" cap="none">
                        <a:solidFill>
                          <a:schemeClr val="dk1"/>
                        </a:solidFill>
                        <a:latin typeface="Calibri"/>
                        <a:ea typeface="Calibri"/>
                        <a:cs typeface="Calibri"/>
                        <a:sym typeface="Calibri"/>
                      </a:endParaRPr>
                    </a:p>
                  </a:txBody>
                  <a:tcPr marL="68575" marR="685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300" u="none" strike="noStrike" cap="none">
                          <a:solidFill>
                            <a:srgbClr val="FF0000"/>
                          </a:solidFill>
                          <a:latin typeface="Calibri"/>
                          <a:ea typeface="Calibri"/>
                          <a:cs typeface="Calibri"/>
                          <a:sym typeface="Calibri"/>
                        </a:rPr>
                        <a:t>Yellow</a:t>
                      </a:r>
                      <a:endParaRPr sz="1300" u="none" strike="noStrike" cap="none">
                        <a:solidFill>
                          <a:srgbClr val="FF0000"/>
                        </a:solidFill>
                        <a:latin typeface="Calibri"/>
                        <a:ea typeface="Calibri"/>
                        <a:cs typeface="Calibri"/>
                        <a:sym typeface="Calibri"/>
                      </a:endParaRPr>
                    </a:p>
                  </a:txBody>
                  <a:tcPr marL="63500" marR="63500" marT="63500" marB="635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5"/>
                  </a:ext>
                </a:extLst>
              </a:tr>
              <a:tr h="459025">
                <a:tc>
                  <a:txBody>
                    <a:bodyPr/>
                    <a:lstStyle/>
                    <a:p>
                      <a:pPr marL="0" marR="0" lvl="0" indent="0" algn="ctr" rtl="0">
                        <a:lnSpc>
                          <a:spcPct val="115000"/>
                        </a:lnSpc>
                        <a:spcBef>
                          <a:spcPts val="0"/>
                        </a:spcBef>
                        <a:spcAft>
                          <a:spcPts val="0"/>
                        </a:spcAft>
                        <a:buNone/>
                      </a:pPr>
                      <a:r>
                        <a:rPr lang="en-US" sz="1300" b="1" u="none" strike="noStrike" cap="none">
                          <a:latin typeface="Calibri"/>
                          <a:ea typeface="Calibri"/>
                          <a:cs typeface="Calibri"/>
                          <a:sym typeface="Calibri"/>
                        </a:rPr>
                        <a:t>Father</a:t>
                      </a:r>
                      <a:endParaRPr sz="1300" b="1" u="none" strike="noStrike" cap="none">
                        <a:latin typeface="Calibri"/>
                        <a:ea typeface="Calibri"/>
                        <a:cs typeface="Calibri"/>
                        <a:sym typeface="Calibri"/>
                      </a:endParaRPr>
                    </a:p>
                  </a:txBody>
                  <a:tcPr marL="63500" marR="63500" marT="63500" marB="635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300" b="1" u="none" strike="noStrike" cap="none">
                          <a:solidFill>
                            <a:srgbClr val="7030A0"/>
                          </a:solidFill>
                          <a:latin typeface="Calibri"/>
                          <a:ea typeface="Calibri"/>
                          <a:cs typeface="Calibri"/>
                          <a:sym typeface="Calibri"/>
                        </a:rPr>
                        <a:t>----------</a:t>
                      </a:r>
                      <a:endParaRPr sz="1300" b="1" u="none" strike="noStrike" cap="none">
                        <a:solidFill>
                          <a:srgbClr val="7030A0"/>
                        </a:solidFill>
                        <a:latin typeface="Calibri"/>
                        <a:ea typeface="Calibri"/>
                        <a:cs typeface="Calibri"/>
                        <a:sym typeface="Calibri"/>
                      </a:endParaRPr>
                    </a:p>
                  </a:txBody>
                  <a:tcPr marL="63500" marR="63500" marT="63500" marB="635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300" b="1" u="none" strike="noStrike" cap="none">
                          <a:solidFill>
                            <a:srgbClr val="FF0000"/>
                          </a:solidFill>
                          <a:latin typeface="Calibri"/>
                          <a:ea typeface="Calibri"/>
                          <a:cs typeface="Calibri"/>
                          <a:sym typeface="Calibri"/>
                        </a:rPr>
                        <a:t>Butch</a:t>
                      </a:r>
                      <a:endParaRPr sz="1300" b="1" u="none" strike="noStrike" cap="none">
                        <a:solidFill>
                          <a:srgbClr val="FF0000"/>
                        </a:solidFill>
                        <a:latin typeface="Calibri"/>
                        <a:ea typeface="Calibri"/>
                        <a:cs typeface="Calibri"/>
                        <a:sym typeface="Calibri"/>
                      </a:endParaRPr>
                    </a:p>
                  </a:txBody>
                  <a:tcPr marL="68575" marR="685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300" b="1" u="none" strike="noStrike" cap="none">
                          <a:solidFill>
                            <a:srgbClr val="7030A0"/>
                          </a:solidFill>
                          <a:latin typeface="Calibri"/>
                          <a:ea typeface="Calibri"/>
                          <a:cs typeface="Calibri"/>
                          <a:sym typeface="Calibri"/>
                        </a:rPr>
                        <a:t>Tom</a:t>
                      </a:r>
                      <a:endParaRPr sz="1600"/>
                    </a:p>
                  </a:txBody>
                  <a:tcPr marL="68575" marR="685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300" b="1" u="none" strike="noStrike" cap="none">
                          <a:latin typeface="Calibri"/>
                          <a:ea typeface="Calibri"/>
                          <a:cs typeface="Calibri"/>
                          <a:sym typeface="Calibri"/>
                        </a:rPr>
                        <a:t>----------</a:t>
                      </a:r>
                      <a:endParaRPr sz="1300" b="1" u="none" strike="noStrike" cap="none">
                        <a:latin typeface="Calibri"/>
                        <a:ea typeface="Calibri"/>
                        <a:cs typeface="Calibri"/>
                        <a:sym typeface="Calibri"/>
                      </a:endParaRPr>
                    </a:p>
                  </a:txBody>
                  <a:tcPr marL="63500" marR="63500" marT="63500" marB="635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1100"/>
                        <a:buFont typeface="Arial"/>
                        <a:buNone/>
                      </a:pPr>
                      <a:r>
                        <a:rPr lang="en-US" sz="1300" b="1" u="none" strike="noStrike" cap="none">
                          <a:solidFill>
                            <a:srgbClr val="FF0000"/>
                          </a:solidFill>
                          <a:latin typeface="Calibri"/>
                          <a:ea typeface="Calibri"/>
                          <a:cs typeface="Calibri"/>
                          <a:sym typeface="Calibri"/>
                        </a:rPr>
                        <a:t>Butch</a:t>
                      </a:r>
                      <a:endParaRPr sz="1600"/>
                    </a:p>
                  </a:txBody>
                  <a:tcPr marL="68575" marR="685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endParaRPr sz="1300" b="1" u="none" strike="noStrike" cap="none">
                        <a:latin typeface="Calibri"/>
                        <a:ea typeface="Calibri"/>
                        <a:cs typeface="Calibri"/>
                        <a:sym typeface="Calibri"/>
                      </a:endParaRPr>
                    </a:p>
                  </a:txBody>
                  <a:tcPr marL="68575" marR="685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300" b="1" u="none" strike="noStrike" cap="none" dirty="0">
                          <a:solidFill>
                            <a:srgbClr val="FF0000"/>
                          </a:solidFill>
                          <a:latin typeface="Calibri"/>
                          <a:ea typeface="Calibri"/>
                          <a:cs typeface="Calibri"/>
                          <a:sym typeface="Calibri"/>
                        </a:rPr>
                        <a:t>----------</a:t>
                      </a:r>
                      <a:endParaRPr sz="1300" b="1" u="none" strike="noStrike" cap="none" dirty="0">
                        <a:solidFill>
                          <a:srgbClr val="FF0000"/>
                        </a:solidFill>
                        <a:latin typeface="Calibri"/>
                        <a:ea typeface="Calibri"/>
                        <a:cs typeface="Calibri"/>
                        <a:sym typeface="Calibri"/>
                      </a:endParaRPr>
                    </a:p>
                  </a:txBody>
                  <a:tcPr marL="63500" marR="63500" marT="63500" marB="635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6"/>
                  </a:ext>
                </a:extLst>
              </a:tr>
            </a:tbl>
          </a:graphicData>
        </a:graphic>
      </p:graphicFrame>
    </p:spTree>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77"/>
        <p:cNvGrpSpPr/>
        <p:nvPr/>
      </p:nvGrpSpPr>
      <p:grpSpPr>
        <a:xfrm>
          <a:off x="0" y="0"/>
          <a:ext cx="0" cy="0"/>
          <a:chOff x="0" y="0"/>
          <a:chExt cx="0" cy="0"/>
        </a:xfrm>
      </p:grpSpPr>
      <p:sp>
        <p:nvSpPr>
          <p:cNvPr id="378" name="Google Shape;378;p59"/>
          <p:cNvSpPr txBox="1">
            <a:spLocks noGrp="1"/>
          </p:cNvSpPr>
          <p:nvPr>
            <p:ph type="title"/>
          </p:nvPr>
        </p:nvSpPr>
        <p:spPr>
          <a:prstGeom prst="rect">
            <a:avLst/>
          </a:prstGeom>
          <a:noFill/>
          <a:ln>
            <a:noFill/>
          </a:ln>
        </p:spPr>
        <p:txBody>
          <a:bodyPr spcFirstLastPara="1" wrap="square" lIns="91425" tIns="45700" rIns="91425" bIns="45700" anchor="b" anchorCtr="0">
            <a:spAutoFit/>
          </a:bodyPr>
          <a:lstStyle/>
          <a:p>
            <a:pPr marL="0" lvl="0" indent="0" algn="l" rtl="0">
              <a:lnSpc>
                <a:spcPct val="100000"/>
              </a:lnSpc>
              <a:spcBef>
                <a:spcPts val="0"/>
              </a:spcBef>
              <a:spcAft>
                <a:spcPts val="0"/>
              </a:spcAft>
              <a:buClr>
                <a:schemeClr val="accent1"/>
              </a:buClr>
              <a:buSzPts val="2600"/>
              <a:buFont typeface="Calibri"/>
              <a:buNone/>
            </a:pPr>
            <a:r>
              <a:rPr lang="en-US"/>
              <a:t>TABLE 3: RESULTS ANALYSIS</a:t>
            </a:r>
            <a:r>
              <a:rPr lang="en-US" dirty="0"/>
              <a:t> VIII</a:t>
            </a:r>
            <a:endParaRPr/>
          </a:p>
        </p:txBody>
      </p:sp>
      <p:graphicFrame>
        <p:nvGraphicFramePr>
          <p:cNvPr id="379" name="Google Shape;379;p59"/>
          <p:cNvGraphicFramePr/>
          <p:nvPr>
            <p:extLst>
              <p:ext uri="{D42A27DB-BD31-4B8C-83A1-F6EECF244321}">
                <p14:modId xmlns:p14="http://schemas.microsoft.com/office/powerpoint/2010/main" val="742859434"/>
              </p:ext>
            </p:extLst>
          </p:nvPr>
        </p:nvGraphicFramePr>
        <p:xfrm>
          <a:off x="509803" y="1080034"/>
          <a:ext cx="7911600" cy="3467253"/>
        </p:xfrm>
        <a:graphic>
          <a:graphicData uri="http://schemas.openxmlformats.org/drawingml/2006/table">
            <a:tbl>
              <a:tblPr firstRow="1">
                <a:noFill/>
                <a:tableStyleId>{00FDFAA8-855D-4C16-94CC-74881A9299A7}</a:tableStyleId>
              </a:tblPr>
              <a:tblGrid>
                <a:gridCol w="988950">
                  <a:extLst>
                    <a:ext uri="{9D8B030D-6E8A-4147-A177-3AD203B41FA5}">
                      <a16:colId xmlns:a16="http://schemas.microsoft.com/office/drawing/2014/main" val="20000"/>
                    </a:ext>
                  </a:extLst>
                </a:gridCol>
                <a:gridCol w="1118612">
                  <a:extLst>
                    <a:ext uri="{9D8B030D-6E8A-4147-A177-3AD203B41FA5}">
                      <a16:colId xmlns:a16="http://schemas.microsoft.com/office/drawing/2014/main" val="20001"/>
                    </a:ext>
                  </a:extLst>
                </a:gridCol>
                <a:gridCol w="859288">
                  <a:extLst>
                    <a:ext uri="{9D8B030D-6E8A-4147-A177-3AD203B41FA5}">
                      <a16:colId xmlns:a16="http://schemas.microsoft.com/office/drawing/2014/main" val="20002"/>
                    </a:ext>
                  </a:extLst>
                </a:gridCol>
                <a:gridCol w="988950">
                  <a:extLst>
                    <a:ext uri="{9D8B030D-6E8A-4147-A177-3AD203B41FA5}">
                      <a16:colId xmlns:a16="http://schemas.microsoft.com/office/drawing/2014/main" val="20003"/>
                    </a:ext>
                  </a:extLst>
                </a:gridCol>
                <a:gridCol w="988950">
                  <a:extLst>
                    <a:ext uri="{9D8B030D-6E8A-4147-A177-3AD203B41FA5}">
                      <a16:colId xmlns:a16="http://schemas.microsoft.com/office/drawing/2014/main" val="20004"/>
                    </a:ext>
                  </a:extLst>
                </a:gridCol>
                <a:gridCol w="988950">
                  <a:extLst>
                    <a:ext uri="{9D8B030D-6E8A-4147-A177-3AD203B41FA5}">
                      <a16:colId xmlns:a16="http://schemas.microsoft.com/office/drawing/2014/main" val="20005"/>
                    </a:ext>
                  </a:extLst>
                </a:gridCol>
                <a:gridCol w="988950">
                  <a:extLst>
                    <a:ext uri="{9D8B030D-6E8A-4147-A177-3AD203B41FA5}">
                      <a16:colId xmlns:a16="http://schemas.microsoft.com/office/drawing/2014/main" val="20006"/>
                    </a:ext>
                  </a:extLst>
                </a:gridCol>
                <a:gridCol w="988950">
                  <a:extLst>
                    <a:ext uri="{9D8B030D-6E8A-4147-A177-3AD203B41FA5}">
                      <a16:colId xmlns:a16="http://schemas.microsoft.com/office/drawing/2014/main" val="20007"/>
                    </a:ext>
                  </a:extLst>
                </a:gridCol>
              </a:tblGrid>
              <a:tr h="459025">
                <a:tc>
                  <a:txBody>
                    <a:bodyPr/>
                    <a:lstStyle/>
                    <a:p>
                      <a:pPr marL="0" marR="0" lvl="0" indent="0" algn="ctr" rtl="0">
                        <a:lnSpc>
                          <a:spcPct val="115000"/>
                        </a:lnSpc>
                        <a:spcBef>
                          <a:spcPts val="0"/>
                        </a:spcBef>
                        <a:spcAft>
                          <a:spcPts val="0"/>
                        </a:spcAft>
                        <a:buNone/>
                      </a:pPr>
                      <a:r>
                        <a:rPr lang="en-US" sz="1300" b="1" u="none" strike="noStrike" cap="none">
                          <a:solidFill>
                            <a:srgbClr val="000000"/>
                          </a:solidFill>
                          <a:latin typeface="Calibri"/>
                          <a:ea typeface="Calibri"/>
                          <a:cs typeface="Calibri"/>
                          <a:sym typeface="Calibri"/>
                        </a:rPr>
                        <a:t>Tube </a:t>
                      </a:r>
                      <a:endParaRPr sz="1300" u="none" strike="noStrike" cap="none">
                        <a:latin typeface="Calibri"/>
                        <a:ea typeface="Calibri"/>
                        <a:cs typeface="Calibri"/>
                        <a:sym typeface="Calibri"/>
                      </a:endParaRPr>
                    </a:p>
                  </a:txBody>
                  <a:tcPr marL="63500" marR="63500" marT="63500" marB="635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300" b="1" u="none" strike="noStrike" cap="none">
                          <a:solidFill>
                            <a:srgbClr val="7030A0"/>
                          </a:solidFill>
                          <a:latin typeface="Calibri"/>
                          <a:ea typeface="Calibri"/>
                          <a:cs typeface="Calibri"/>
                          <a:sym typeface="Calibri"/>
                        </a:rPr>
                        <a:t>P </a:t>
                      </a:r>
                      <a:endParaRPr sz="1300" u="none" strike="noStrike" cap="none">
                        <a:solidFill>
                          <a:srgbClr val="7030A0"/>
                        </a:solidFill>
                        <a:latin typeface="Calibri"/>
                        <a:ea typeface="Calibri"/>
                        <a:cs typeface="Calibri"/>
                        <a:sym typeface="Calibri"/>
                      </a:endParaRPr>
                    </a:p>
                  </a:txBody>
                  <a:tcPr marL="63500" marR="63500" marT="63500" marB="635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300" b="1" u="none" strike="noStrike" cap="none">
                          <a:solidFill>
                            <a:srgbClr val="000000"/>
                          </a:solidFill>
                          <a:latin typeface="Calibri"/>
                          <a:ea typeface="Calibri"/>
                          <a:cs typeface="Calibri"/>
                          <a:sym typeface="Calibri"/>
                        </a:rPr>
                        <a:t>Q</a:t>
                      </a:r>
                      <a:endParaRPr sz="1300" u="none" strike="noStrike" cap="none">
                        <a:latin typeface="Calibri"/>
                        <a:ea typeface="Calibri"/>
                        <a:cs typeface="Calibri"/>
                        <a:sym typeface="Calibri"/>
                      </a:endParaRPr>
                    </a:p>
                  </a:txBody>
                  <a:tcPr marL="68575" marR="685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300" b="1" u="none" strike="noStrike" cap="none">
                          <a:solidFill>
                            <a:srgbClr val="000000"/>
                          </a:solidFill>
                          <a:latin typeface="Calibri"/>
                          <a:ea typeface="Calibri"/>
                          <a:cs typeface="Calibri"/>
                          <a:sym typeface="Calibri"/>
                        </a:rPr>
                        <a:t>R</a:t>
                      </a:r>
                      <a:endParaRPr sz="1300" u="none" strike="noStrike" cap="none">
                        <a:latin typeface="Calibri"/>
                        <a:ea typeface="Calibri"/>
                        <a:cs typeface="Calibri"/>
                        <a:sym typeface="Calibri"/>
                      </a:endParaRPr>
                    </a:p>
                  </a:txBody>
                  <a:tcPr marL="68575" marR="685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300" b="1" u="none" strike="noStrike" cap="none">
                          <a:solidFill>
                            <a:srgbClr val="0070C0"/>
                          </a:solidFill>
                          <a:latin typeface="Calibri"/>
                          <a:ea typeface="Calibri"/>
                          <a:cs typeface="Calibri"/>
                          <a:sym typeface="Calibri"/>
                        </a:rPr>
                        <a:t>S </a:t>
                      </a:r>
                      <a:endParaRPr sz="1300" u="none" strike="noStrike" cap="none">
                        <a:latin typeface="Calibri"/>
                        <a:ea typeface="Calibri"/>
                        <a:cs typeface="Calibri"/>
                        <a:sym typeface="Calibri"/>
                      </a:endParaRPr>
                    </a:p>
                  </a:txBody>
                  <a:tcPr marL="63500" marR="63500" marT="63500" marB="635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300" b="1" u="none" strike="noStrike" cap="none">
                          <a:solidFill>
                            <a:srgbClr val="000000"/>
                          </a:solidFill>
                          <a:latin typeface="Calibri"/>
                          <a:ea typeface="Calibri"/>
                          <a:cs typeface="Calibri"/>
                          <a:sym typeface="Calibri"/>
                        </a:rPr>
                        <a:t>T</a:t>
                      </a:r>
                      <a:endParaRPr sz="1300" u="none" strike="noStrike" cap="none">
                        <a:latin typeface="Calibri"/>
                        <a:ea typeface="Calibri"/>
                        <a:cs typeface="Calibri"/>
                        <a:sym typeface="Calibri"/>
                      </a:endParaRPr>
                    </a:p>
                  </a:txBody>
                  <a:tcPr marL="68575" marR="685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300" b="1" u="none" strike="noStrike" cap="none">
                          <a:solidFill>
                            <a:srgbClr val="000000"/>
                          </a:solidFill>
                          <a:latin typeface="Calibri"/>
                          <a:ea typeface="Calibri"/>
                          <a:cs typeface="Calibri"/>
                          <a:sym typeface="Calibri"/>
                        </a:rPr>
                        <a:t>U</a:t>
                      </a:r>
                      <a:endParaRPr sz="1300" u="none" strike="noStrike" cap="none">
                        <a:latin typeface="Calibri"/>
                        <a:ea typeface="Calibri"/>
                        <a:cs typeface="Calibri"/>
                        <a:sym typeface="Calibri"/>
                      </a:endParaRPr>
                    </a:p>
                  </a:txBody>
                  <a:tcPr marL="68575" marR="685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300" b="1" u="none" strike="noStrike" cap="none" dirty="0">
                          <a:solidFill>
                            <a:srgbClr val="FF0000"/>
                          </a:solidFill>
                          <a:latin typeface="Calibri"/>
                          <a:ea typeface="Calibri"/>
                          <a:cs typeface="Calibri"/>
                          <a:sym typeface="Calibri"/>
                        </a:rPr>
                        <a:t>V</a:t>
                      </a:r>
                      <a:endParaRPr sz="1300" u="none" strike="noStrike" cap="none" dirty="0">
                        <a:latin typeface="Calibri"/>
                        <a:ea typeface="Calibri"/>
                        <a:cs typeface="Calibri"/>
                        <a:sym typeface="Calibri"/>
                      </a:endParaRPr>
                    </a:p>
                  </a:txBody>
                  <a:tcPr marL="63500" marR="63500" marT="63500" marB="635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r h="540475">
                <a:tc>
                  <a:txBody>
                    <a:bodyPr/>
                    <a:lstStyle/>
                    <a:p>
                      <a:pPr marL="0" marR="0" lvl="0" indent="0" algn="ctr" rtl="0">
                        <a:lnSpc>
                          <a:spcPct val="115000"/>
                        </a:lnSpc>
                        <a:spcBef>
                          <a:spcPts val="0"/>
                        </a:spcBef>
                        <a:spcAft>
                          <a:spcPts val="0"/>
                        </a:spcAft>
                        <a:buNone/>
                      </a:pPr>
                      <a:r>
                        <a:rPr lang="en-US" sz="1300" b="1" u="none" strike="noStrike" cap="none" dirty="0">
                          <a:solidFill>
                            <a:srgbClr val="000000"/>
                          </a:solidFill>
                          <a:latin typeface="Calibri"/>
                          <a:ea typeface="Calibri"/>
                          <a:cs typeface="Calibri"/>
                          <a:sym typeface="Calibri"/>
                        </a:rPr>
                        <a:t>Color  </a:t>
                      </a:r>
                      <a:endParaRPr sz="1300" u="none" strike="noStrike" cap="none" dirty="0">
                        <a:latin typeface="Calibri"/>
                        <a:ea typeface="Calibri"/>
                        <a:cs typeface="Calibri"/>
                        <a:sym typeface="Calibri"/>
                      </a:endParaRPr>
                    </a:p>
                    <a:p>
                      <a:pPr marL="0" marR="0" lvl="0" indent="0" algn="ctr" rtl="0">
                        <a:lnSpc>
                          <a:spcPct val="115000"/>
                        </a:lnSpc>
                        <a:spcBef>
                          <a:spcPts val="0"/>
                        </a:spcBef>
                        <a:spcAft>
                          <a:spcPts val="0"/>
                        </a:spcAft>
                        <a:buNone/>
                      </a:pPr>
                      <a:r>
                        <a:rPr lang="en-US" sz="1300" b="1" u="none" strike="noStrike" cap="none" dirty="0">
                          <a:solidFill>
                            <a:srgbClr val="000000"/>
                          </a:solidFill>
                          <a:latin typeface="Calibri"/>
                          <a:ea typeface="Calibri"/>
                          <a:cs typeface="Calibri"/>
                          <a:sym typeface="Calibri"/>
                        </a:rPr>
                        <a:t>Band</a:t>
                      </a:r>
                      <a:endParaRPr sz="1300" u="none" strike="noStrike" cap="none" dirty="0">
                        <a:latin typeface="Calibri"/>
                        <a:ea typeface="Calibri"/>
                        <a:cs typeface="Calibri"/>
                        <a:sym typeface="Calibri"/>
                      </a:endParaRPr>
                    </a:p>
                  </a:txBody>
                  <a:tcPr marL="63500" marR="63500" marT="63500" marB="635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300" b="1" u="none" strike="noStrike" cap="none">
                          <a:solidFill>
                            <a:srgbClr val="7030A0"/>
                          </a:solidFill>
                          <a:latin typeface="Calibri"/>
                          <a:ea typeface="Calibri"/>
                          <a:cs typeface="Calibri"/>
                          <a:sym typeface="Calibri"/>
                        </a:rPr>
                        <a:t>Tom </a:t>
                      </a:r>
                      <a:endParaRPr sz="1300" u="none" strike="noStrike" cap="none">
                        <a:solidFill>
                          <a:srgbClr val="7030A0"/>
                        </a:solidFill>
                        <a:latin typeface="Calibri"/>
                        <a:ea typeface="Calibri"/>
                        <a:cs typeface="Calibri"/>
                        <a:sym typeface="Calibri"/>
                      </a:endParaRPr>
                    </a:p>
                    <a:p>
                      <a:pPr marL="0" marR="0" lvl="0" indent="0" algn="ctr" rtl="0">
                        <a:lnSpc>
                          <a:spcPct val="115000"/>
                        </a:lnSpc>
                        <a:spcBef>
                          <a:spcPts val="10"/>
                        </a:spcBef>
                        <a:spcAft>
                          <a:spcPts val="0"/>
                        </a:spcAft>
                        <a:buNone/>
                      </a:pPr>
                      <a:r>
                        <a:rPr lang="en-US" sz="1300" b="1" u="none" strike="noStrike" cap="none">
                          <a:solidFill>
                            <a:srgbClr val="7030A0"/>
                          </a:solidFill>
                          <a:latin typeface="Calibri"/>
                          <a:ea typeface="Calibri"/>
                          <a:cs typeface="Calibri"/>
                          <a:sym typeface="Calibri"/>
                        </a:rPr>
                        <a:t>Dad #1</a:t>
                      </a:r>
                      <a:endParaRPr sz="1300" u="none" strike="noStrike" cap="none">
                        <a:solidFill>
                          <a:srgbClr val="7030A0"/>
                        </a:solidFill>
                        <a:latin typeface="Calibri"/>
                        <a:ea typeface="Calibri"/>
                        <a:cs typeface="Calibri"/>
                        <a:sym typeface="Calibri"/>
                      </a:endParaRPr>
                    </a:p>
                  </a:txBody>
                  <a:tcPr marL="63500" marR="63500" marT="63500" marB="635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300" b="1" u="none" strike="noStrike" cap="none">
                          <a:solidFill>
                            <a:srgbClr val="000000"/>
                          </a:solidFill>
                          <a:latin typeface="Calibri"/>
                          <a:ea typeface="Calibri"/>
                          <a:cs typeface="Calibri"/>
                          <a:sym typeface="Calibri"/>
                        </a:rPr>
                        <a:t>Cream</a:t>
                      </a:r>
                      <a:endParaRPr sz="1300" u="none" strike="noStrike" cap="none">
                        <a:latin typeface="Calibri"/>
                        <a:ea typeface="Calibri"/>
                        <a:cs typeface="Calibri"/>
                        <a:sym typeface="Calibri"/>
                      </a:endParaRPr>
                    </a:p>
                    <a:p>
                      <a:pPr marL="0" marR="0" lvl="0" indent="0" algn="ctr" rtl="0">
                        <a:lnSpc>
                          <a:spcPct val="115000"/>
                        </a:lnSpc>
                        <a:spcBef>
                          <a:spcPts val="0"/>
                        </a:spcBef>
                        <a:spcAft>
                          <a:spcPts val="0"/>
                        </a:spcAft>
                        <a:buNone/>
                      </a:pPr>
                      <a:r>
                        <a:rPr lang="en-US" sz="1300" b="1" u="none" strike="noStrike" cap="none">
                          <a:solidFill>
                            <a:srgbClr val="000000"/>
                          </a:solidFill>
                          <a:latin typeface="Calibri"/>
                          <a:ea typeface="Calibri"/>
                          <a:cs typeface="Calibri"/>
                          <a:sym typeface="Calibri"/>
                        </a:rPr>
                        <a:t>Kitten 1</a:t>
                      </a:r>
                      <a:endParaRPr sz="1300" u="none" strike="noStrike" cap="none">
                        <a:latin typeface="Calibri"/>
                        <a:ea typeface="Calibri"/>
                        <a:cs typeface="Calibri"/>
                        <a:sym typeface="Calibri"/>
                      </a:endParaRPr>
                    </a:p>
                  </a:txBody>
                  <a:tcPr marL="68575" marR="685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300" b="1" u="none" strike="noStrike" cap="none">
                          <a:solidFill>
                            <a:srgbClr val="000000"/>
                          </a:solidFill>
                          <a:latin typeface="Calibri"/>
                          <a:ea typeface="Calibri"/>
                          <a:cs typeface="Calibri"/>
                          <a:sym typeface="Calibri"/>
                        </a:rPr>
                        <a:t>Molasses</a:t>
                      </a:r>
                      <a:endParaRPr sz="1300" u="none" strike="noStrike" cap="none">
                        <a:latin typeface="Calibri"/>
                        <a:ea typeface="Calibri"/>
                        <a:cs typeface="Calibri"/>
                        <a:sym typeface="Calibri"/>
                      </a:endParaRPr>
                    </a:p>
                    <a:p>
                      <a:pPr marL="0" marR="0" lvl="0" indent="0" algn="ctr" rtl="0">
                        <a:lnSpc>
                          <a:spcPct val="115000"/>
                        </a:lnSpc>
                        <a:spcBef>
                          <a:spcPts val="0"/>
                        </a:spcBef>
                        <a:spcAft>
                          <a:spcPts val="0"/>
                        </a:spcAft>
                        <a:buNone/>
                      </a:pPr>
                      <a:r>
                        <a:rPr lang="en-US" sz="1300" b="1" u="none" strike="noStrike" cap="none">
                          <a:solidFill>
                            <a:srgbClr val="000000"/>
                          </a:solidFill>
                          <a:latin typeface="Calibri"/>
                          <a:ea typeface="Calibri"/>
                          <a:cs typeface="Calibri"/>
                          <a:sym typeface="Calibri"/>
                        </a:rPr>
                        <a:t>Kitten 2</a:t>
                      </a:r>
                      <a:endParaRPr sz="1300" u="none" strike="noStrike" cap="none">
                        <a:latin typeface="Calibri"/>
                        <a:ea typeface="Calibri"/>
                        <a:cs typeface="Calibri"/>
                        <a:sym typeface="Calibri"/>
                      </a:endParaRPr>
                    </a:p>
                  </a:txBody>
                  <a:tcPr marL="68575" marR="685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300" b="1" u="none" strike="noStrike" cap="none">
                          <a:solidFill>
                            <a:srgbClr val="0070C0"/>
                          </a:solidFill>
                          <a:latin typeface="Calibri"/>
                          <a:ea typeface="Calibri"/>
                          <a:cs typeface="Calibri"/>
                          <a:sym typeface="Calibri"/>
                        </a:rPr>
                        <a:t>Honey </a:t>
                      </a:r>
                      <a:endParaRPr sz="1300" u="none" strike="noStrike" cap="none">
                        <a:latin typeface="Calibri"/>
                        <a:ea typeface="Calibri"/>
                        <a:cs typeface="Calibri"/>
                        <a:sym typeface="Calibri"/>
                      </a:endParaRPr>
                    </a:p>
                    <a:p>
                      <a:pPr marL="0" marR="0" lvl="0" indent="0" algn="ctr" rtl="0">
                        <a:lnSpc>
                          <a:spcPct val="115000"/>
                        </a:lnSpc>
                        <a:spcBef>
                          <a:spcPts val="10"/>
                        </a:spcBef>
                        <a:spcAft>
                          <a:spcPts val="0"/>
                        </a:spcAft>
                        <a:buNone/>
                      </a:pPr>
                      <a:r>
                        <a:rPr lang="en-US" sz="1300" b="1" u="none" strike="noStrike" cap="none">
                          <a:solidFill>
                            <a:srgbClr val="0070C0"/>
                          </a:solidFill>
                          <a:latin typeface="Calibri"/>
                          <a:ea typeface="Calibri"/>
                          <a:cs typeface="Calibri"/>
                          <a:sym typeface="Calibri"/>
                        </a:rPr>
                        <a:t>Mom</a:t>
                      </a:r>
                      <a:endParaRPr sz="1300" u="none" strike="noStrike" cap="none">
                        <a:latin typeface="Calibri"/>
                        <a:ea typeface="Calibri"/>
                        <a:cs typeface="Calibri"/>
                        <a:sym typeface="Calibri"/>
                      </a:endParaRPr>
                    </a:p>
                  </a:txBody>
                  <a:tcPr marL="63500" marR="63500" marT="63500" marB="635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300" b="1" u="none" strike="noStrike" cap="none">
                          <a:solidFill>
                            <a:srgbClr val="000000"/>
                          </a:solidFill>
                          <a:latin typeface="Calibri"/>
                          <a:ea typeface="Calibri"/>
                          <a:cs typeface="Calibri"/>
                          <a:sym typeface="Calibri"/>
                        </a:rPr>
                        <a:t>Ginger</a:t>
                      </a:r>
                      <a:endParaRPr sz="1300" u="none" strike="noStrike" cap="none">
                        <a:latin typeface="Calibri"/>
                        <a:ea typeface="Calibri"/>
                        <a:cs typeface="Calibri"/>
                        <a:sym typeface="Calibri"/>
                      </a:endParaRPr>
                    </a:p>
                    <a:p>
                      <a:pPr marL="0" marR="0" lvl="0" indent="0" algn="ctr" rtl="0">
                        <a:lnSpc>
                          <a:spcPct val="115000"/>
                        </a:lnSpc>
                        <a:spcBef>
                          <a:spcPts val="0"/>
                        </a:spcBef>
                        <a:spcAft>
                          <a:spcPts val="0"/>
                        </a:spcAft>
                        <a:buNone/>
                      </a:pPr>
                      <a:r>
                        <a:rPr lang="en-US" sz="1300" b="1" u="none" strike="noStrike" cap="none">
                          <a:solidFill>
                            <a:srgbClr val="000000"/>
                          </a:solidFill>
                          <a:latin typeface="Calibri"/>
                          <a:ea typeface="Calibri"/>
                          <a:cs typeface="Calibri"/>
                          <a:sym typeface="Calibri"/>
                        </a:rPr>
                        <a:t>Kitten 3</a:t>
                      </a:r>
                      <a:endParaRPr sz="1300" u="none" strike="noStrike" cap="none">
                        <a:latin typeface="Calibri"/>
                        <a:ea typeface="Calibri"/>
                        <a:cs typeface="Calibri"/>
                        <a:sym typeface="Calibri"/>
                      </a:endParaRPr>
                    </a:p>
                  </a:txBody>
                  <a:tcPr marL="68575" marR="685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300" b="1" u="none" strike="noStrike" cap="none">
                          <a:solidFill>
                            <a:srgbClr val="000000"/>
                          </a:solidFill>
                          <a:latin typeface="Calibri"/>
                          <a:ea typeface="Calibri"/>
                          <a:cs typeface="Calibri"/>
                          <a:sym typeface="Calibri"/>
                        </a:rPr>
                        <a:t>Sugar</a:t>
                      </a:r>
                      <a:endParaRPr sz="1300" u="none" strike="noStrike" cap="none">
                        <a:latin typeface="Calibri"/>
                        <a:ea typeface="Calibri"/>
                        <a:cs typeface="Calibri"/>
                        <a:sym typeface="Calibri"/>
                      </a:endParaRPr>
                    </a:p>
                    <a:p>
                      <a:pPr marL="0" marR="0" lvl="0" indent="0" algn="ctr" rtl="0">
                        <a:lnSpc>
                          <a:spcPct val="115000"/>
                        </a:lnSpc>
                        <a:spcBef>
                          <a:spcPts val="0"/>
                        </a:spcBef>
                        <a:spcAft>
                          <a:spcPts val="0"/>
                        </a:spcAft>
                        <a:buNone/>
                      </a:pPr>
                      <a:r>
                        <a:rPr lang="en-US" sz="1300" b="1" u="none" strike="noStrike" cap="none">
                          <a:solidFill>
                            <a:srgbClr val="000000"/>
                          </a:solidFill>
                          <a:latin typeface="Calibri"/>
                          <a:ea typeface="Calibri"/>
                          <a:cs typeface="Calibri"/>
                          <a:sym typeface="Calibri"/>
                        </a:rPr>
                        <a:t>Kitten 4</a:t>
                      </a:r>
                      <a:endParaRPr sz="1300" u="none" strike="noStrike" cap="none">
                        <a:latin typeface="Calibri"/>
                        <a:ea typeface="Calibri"/>
                        <a:cs typeface="Calibri"/>
                        <a:sym typeface="Calibri"/>
                      </a:endParaRPr>
                    </a:p>
                  </a:txBody>
                  <a:tcPr marL="68575" marR="685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300" b="1" u="none" strike="noStrike" cap="none">
                          <a:solidFill>
                            <a:srgbClr val="FF0000"/>
                          </a:solidFill>
                          <a:latin typeface="Calibri"/>
                          <a:ea typeface="Calibri"/>
                          <a:cs typeface="Calibri"/>
                          <a:sym typeface="Calibri"/>
                        </a:rPr>
                        <a:t>Butch </a:t>
                      </a:r>
                      <a:endParaRPr sz="1300" u="none" strike="noStrike" cap="none">
                        <a:latin typeface="Calibri"/>
                        <a:ea typeface="Calibri"/>
                        <a:cs typeface="Calibri"/>
                        <a:sym typeface="Calibri"/>
                      </a:endParaRPr>
                    </a:p>
                    <a:p>
                      <a:pPr marL="0" marR="0" lvl="0" indent="0" algn="ctr" rtl="0">
                        <a:lnSpc>
                          <a:spcPct val="115000"/>
                        </a:lnSpc>
                        <a:spcBef>
                          <a:spcPts val="0"/>
                        </a:spcBef>
                        <a:spcAft>
                          <a:spcPts val="0"/>
                        </a:spcAft>
                        <a:buNone/>
                      </a:pPr>
                      <a:r>
                        <a:rPr lang="en-US" sz="1300" b="1" u="none" strike="noStrike" cap="none">
                          <a:solidFill>
                            <a:srgbClr val="FF0000"/>
                          </a:solidFill>
                          <a:latin typeface="Calibri"/>
                          <a:ea typeface="Calibri"/>
                          <a:cs typeface="Calibri"/>
                          <a:sym typeface="Calibri"/>
                        </a:rPr>
                        <a:t>Dad #2</a:t>
                      </a:r>
                      <a:endParaRPr sz="1300" u="none" strike="noStrike" cap="none">
                        <a:latin typeface="Calibri"/>
                        <a:ea typeface="Calibri"/>
                        <a:cs typeface="Calibri"/>
                        <a:sym typeface="Calibri"/>
                      </a:endParaRPr>
                    </a:p>
                  </a:txBody>
                  <a:tcPr marL="63500" marR="63500" marT="63500" marB="635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459025">
                <a:tc>
                  <a:txBody>
                    <a:bodyPr/>
                    <a:lstStyle/>
                    <a:p>
                      <a:pPr marL="0" marR="0" lvl="0" indent="0" algn="ctr" rtl="0">
                        <a:lnSpc>
                          <a:spcPct val="115000"/>
                        </a:lnSpc>
                        <a:spcBef>
                          <a:spcPts val="0"/>
                        </a:spcBef>
                        <a:spcAft>
                          <a:spcPts val="0"/>
                        </a:spcAft>
                        <a:buNone/>
                      </a:pPr>
                      <a:r>
                        <a:rPr lang="en-US" sz="1300" b="1" u="none" strike="noStrike" cap="none">
                          <a:solidFill>
                            <a:srgbClr val="000000"/>
                          </a:solidFill>
                          <a:latin typeface="Calibri"/>
                          <a:ea typeface="Calibri"/>
                          <a:cs typeface="Calibri"/>
                          <a:sym typeface="Calibri"/>
                        </a:rPr>
                        <a:t>Blue</a:t>
                      </a:r>
                      <a:endParaRPr sz="1300" u="none" strike="noStrike" cap="none">
                        <a:latin typeface="Calibri"/>
                        <a:ea typeface="Calibri"/>
                        <a:cs typeface="Calibri"/>
                        <a:sym typeface="Calibri"/>
                      </a:endParaRPr>
                    </a:p>
                  </a:txBody>
                  <a:tcPr marL="63500" marR="63500" marT="63500" marB="635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300" u="none" strike="noStrike" cap="none">
                          <a:solidFill>
                            <a:srgbClr val="7030A0"/>
                          </a:solidFill>
                          <a:latin typeface="Calibri"/>
                          <a:ea typeface="Calibri"/>
                          <a:cs typeface="Calibri"/>
                          <a:sym typeface="Calibri"/>
                        </a:rPr>
                        <a:t>Blue </a:t>
                      </a:r>
                      <a:endParaRPr sz="1300" u="none" strike="noStrike" cap="none">
                        <a:solidFill>
                          <a:srgbClr val="7030A0"/>
                        </a:solidFill>
                        <a:latin typeface="Calibri"/>
                        <a:ea typeface="Calibri"/>
                        <a:cs typeface="Calibri"/>
                        <a:sym typeface="Calibri"/>
                      </a:endParaRPr>
                    </a:p>
                  </a:txBody>
                  <a:tcPr marL="63500" marR="63500" marT="63500" marB="635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300" u="none" strike="noStrike" cap="none">
                          <a:solidFill>
                            <a:srgbClr val="000000"/>
                          </a:solidFill>
                          <a:latin typeface="Calibri"/>
                          <a:ea typeface="Calibri"/>
                          <a:cs typeface="Calibri"/>
                          <a:sym typeface="Calibri"/>
                        </a:rPr>
                        <a:t> Blue</a:t>
                      </a:r>
                      <a:endParaRPr sz="1300" u="none" strike="noStrike" cap="none">
                        <a:latin typeface="Calibri"/>
                        <a:ea typeface="Calibri"/>
                        <a:cs typeface="Calibri"/>
                        <a:sym typeface="Calibri"/>
                      </a:endParaRPr>
                    </a:p>
                  </a:txBody>
                  <a:tcPr marL="68575" marR="685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300" u="none" strike="noStrike" cap="none">
                          <a:solidFill>
                            <a:srgbClr val="000000"/>
                          </a:solidFill>
                          <a:latin typeface="Calibri"/>
                          <a:ea typeface="Calibri"/>
                          <a:cs typeface="Calibri"/>
                          <a:sym typeface="Calibri"/>
                        </a:rPr>
                        <a:t>Blue</a:t>
                      </a:r>
                      <a:endParaRPr sz="1300" u="none" strike="noStrike" cap="none">
                        <a:latin typeface="Calibri"/>
                        <a:ea typeface="Calibri"/>
                        <a:cs typeface="Calibri"/>
                        <a:sym typeface="Calibri"/>
                      </a:endParaRPr>
                    </a:p>
                  </a:txBody>
                  <a:tcPr marL="68575" marR="685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300" u="none" strike="noStrike" cap="none">
                          <a:solidFill>
                            <a:srgbClr val="0070C0"/>
                          </a:solidFill>
                          <a:latin typeface="Calibri"/>
                          <a:ea typeface="Calibri"/>
                          <a:cs typeface="Calibri"/>
                          <a:sym typeface="Calibri"/>
                        </a:rPr>
                        <a:t>Blue</a:t>
                      </a:r>
                      <a:endParaRPr sz="1300" u="none" strike="noStrike" cap="none">
                        <a:solidFill>
                          <a:srgbClr val="0070C0"/>
                        </a:solidFill>
                        <a:latin typeface="Calibri"/>
                        <a:ea typeface="Calibri"/>
                        <a:cs typeface="Calibri"/>
                        <a:sym typeface="Calibri"/>
                      </a:endParaRPr>
                    </a:p>
                  </a:txBody>
                  <a:tcPr marL="63500" marR="63500" marT="63500" marB="635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300" u="none" strike="noStrike" cap="none">
                          <a:solidFill>
                            <a:srgbClr val="000000"/>
                          </a:solidFill>
                          <a:latin typeface="Calibri"/>
                          <a:ea typeface="Calibri"/>
                          <a:cs typeface="Calibri"/>
                          <a:sym typeface="Calibri"/>
                        </a:rPr>
                        <a:t> </a:t>
                      </a:r>
                      <a:endParaRPr sz="1300" u="none" strike="noStrike" cap="none">
                        <a:latin typeface="Calibri"/>
                        <a:ea typeface="Calibri"/>
                        <a:cs typeface="Calibri"/>
                        <a:sym typeface="Calibri"/>
                      </a:endParaRPr>
                    </a:p>
                  </a:txBody>
                  <a:tcPr marL="68575" marR="685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300" u="none" strike="noStrike" cap="none">
                          <a:solidFill>
                            <a:srgbClr val="000000"/>
                          </a:solidFill>
                          <a:latin typeface="Calibri"/>
                          <a:ea typeface="Calibri"/>
                          <a:cs typeface="Calibri"/>
                          <a:sym typeface="Calibri"/>
                        </a:rPr>
                        <a:t> </a:t>
                      </a:r>
                      <a:endParaRPr sz="1300" u="none" strike="noStrike" cap="none">
                        <a:latin typeface="Calibri"/>
                        <a:ea typeface="Calibri"/>
                        <a:cs typeface="Calibri"/>
                        <a:sym typeface="Calibri"/>
                      </a:endParaRPr>
                    </a:p>
                  </a:txBody>
                  <a:tcPr marL="68575" marR="685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300" u="none" strike="noStrike" cap="none">
                          <a:solidFill>
                            <a:srgbClr val="000000"/>
                          </a:solidFill>
                          <a:latin typeface="Calibri"/>
                          <a:ea typeface="Calibri"/>
                          <a:cs typeface="Calibri"/>
                          <a:sym typeface="Calibri"/>
                        </a:rPr>
                        <a:t> </a:t>
                      </a:r>
                      <a:endParaRPr sz="1300" u="none" strike="noStrike" cap="none">
                        <a:latin typeface="Calibri"/>
                        <a:ea typeface="Calibri"/>
                        <a:cs typeface="Calibri"/>
                        <a:sym typeface="Calibri"/>
                      </a:endParaRPr>
                    </a:p>
                  </a:txBody>
                  <a:tcPr marL="63500" marR="63500" marT="63500" marB="635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602850">
                <a:tc>
                  <a:txBody>
                    <a:bodyPr/>
                    <a:lstStyle/>
                    <a:p>
                      <a:pPr marL="0" marR="0" lvl="0" indent="0" algn="ctr" rtl="0">
                        <a:lnSpc>
                          <a:spcPct val="115000"/>
                        </a:lnSpc>
                        <a:spcBef>
                          <a:spcPts val="0"/>
                        </a:spcBef>
                        <a:spcAft>
                          <a:spcPts val="0"/>
                        </a:spcAft>
                        <a:buNone/>
                      </a:pPr>
                      <a:r>
                        <a:rPr lang="en-US" sz="1300" b="1" u="none" strike="noStrike" cap="none">
                          <a:solidFill>
                            <a:srgbClr val="000000"/>
                          </a:solidFill>
                          <a:latin typeface="Calibri"/>
                          <a:ea typeface="Calibri"/>
                          <a:cs typeface="Calibri"/>
                          <a:sym typeface="Calibri"/>
                        </a:rPr>
                        <a:t>Blue</a:t>
                      </a:r>
                      <a:endParaRPr sz="1300" u="none" strike="noStrike" cap="none">
                        <a:latin typeface="Calibri"/>
                        <a:ea typeface="Calibri"/>
                        <a:cs typeface="Calibri"/>
                        <a:sym typeface="Calibri"/>
                      </a:endParaRPr>
                    </a:p>
                    <a:p>
                      <a:pPr marL="0" marR="0" lvl="0" indent="0" algn="ctr" rtl="0">
                        <a:lnSpc>
                          <a:spcPct val="115000"/>
                        </a:lnSpc>
                        <a:spcBef>
                          <a:spcPts val="0"/>
                        </a:spcBef>
                        <a:spcAft>
                          <a:spcPts val="0"/>
                        </a:spcAft>
                        <a:buNone/>
                      </a:pPr>
                      <a:r>
                        <a:rPr lang="en-US" sz="1300" b="1" u="none" strike="noStrike" cap="none">
                          <a:solidFill>
                            <a:srgbClr val="000000"/>
                          </a:solidFill>
                          <a:latin typeface="Calibri"/>
                          <a:ea typeface="Calibri"/>
                          <a:cs typeface="Calibri"/>
                          <a:sym typeface="Calibri"/>
                        </a:rPr>
                        <a:t>Pink</a:t>
                      </a:r>
                      <a:endParaRPr sz="1300" u="none" strike="noStrike" cap="none">
                        <a:latin typeface="Calibri"/>
                        <a:ea typeface="Calibri"/>
                        <a:cs typeface="Calibri"/>
                        <a:sym typeface="Calibri"/>
                      </a:endParaRPr>
                    </a:p>
                  </a:txBody>
                  <a:tcPr marL="63500" marR="63500" marT="63500" marB="635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endParaRPr sz="1300" u="none" strike="noStrike" cap="none">
                        <a:solidFill>
                          <a:srgbClr val="7030A0"/>
                        </a:solidFill>
                        <a:latin typeface="Calibri"/>
                        <a:ea typeface="Calibri"/>
                        <a:cs typeface="Calibri"/>
                        <a:sym typeface="Calibri"/>
                      </a:endParaRPr>
                    </a:p>
                  </a:txBody>
                  <a:tcPr marL="63500" marR="63500" marT="63500" marB="635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300" b="1" u="none" strike="noStrike" cap="none" dirty="0">
                          <a:solidFill>
                            <a:schemeClr val="tx1"/>
                          </a:solidFill>
                          <a:latin typeface="Calibri"/>
                          <a:ea typeface="Calibri"/>
                          <a:cs typeface="Calibri"/>
                          <a:sym typeface="Calibri"/>
                        </a:rPr>
                        <a:t>Blue</a:t>
                      </a:r>
                      <a:endParaRPr sz="1600" b="1" dirty="0">
                        <a:solidFill>
                          <a:schemeClr val="tx1"/>
                        </a:solidFill>
                      </a:endParaRPr>
                    </a:p>
                    <a:p>
                      <a:pPr marL="0" marR="0" lvl="0" indent="0" algn="ctr" rtl="0">
                        <a:lnSpc>
                          <a:spcPct val="115000"/>
                        </a:lnSpc>
                        <a:spcBef>
                          <a:spcPts val="0"/>
                        </a:spcBef>
                        <a:spcAft>
                          <a:spcPts val="0"/>
                        </a:spcAft>
                        <a:buNone/>
                      </a:pPr>
                      <a:r>
                        <a:rPr lang="en-US" sz="1300" u="none" strike="noStrike" cap="none" dirty="0">
                          <a:solidFill>
                            <a:srgbClr val="000000"/>
                          </a:solidFill>
                          <a:latin typeface="Calibri"/>
                          <a:ea typeface="Calibri"/>
                          <a:cs typeface="Calibri"/>
                          <a:sym typeface="Calibri"/>
                        </a:rPr>
                        <a:t> </a:t>
                      </a:r>
                      <a:endParaRPr sz="1300" u="none" strike="noStrike" cap="none" dirty="0">
                        <a:latin typeface="Calibri"/>
                        <a:ea typeface="Calibri"/>
                        <a:cs typeface="Calibri"/>
                        <a:sym typeface="Calibri"/>
                      </a:endParaRPr>
                    </a:p>
                  </a:txBody>
                  <a:tcPr marL="68575" marR="685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bg1"/>
                    </a:solidFill>
                  </a:tcPr>
                </a:tc>
                <a:tc>
                  <a:txBody>
                    <a:bodyPr/>
                    <a:lstStyle/>
                    <a:p>
                      <a:pPr marL="0" marR="0" lvl="0" indent="0" algn="ctr" rtl="0">
                        <a:lnSpc>
                          <a:spcPct val="115000"/>
                        </a:lnSpc>
                        <a:spcBef>
                          <a:spcPts val="0"/>
                        </a:spcBef>
                        <a:spcAft>
                          <a:spcPts val="0"/>
                        </a:spcAft>
                        <a:buNone/>
                      </a:pPr>
                      <a:endParaRPr sz="1300" u="none" strike="noStrike" cap="none" dirty="0">
                        <a:solidFill>
                          <a:schemeClr val="dk1"/>
                        </a:solidFill>
                        <a:latin typeface="Calibri"/>
                        <a:ea typeface="Calibri"/>
                        <a:cs typeface="Calibri"/>
                        <a:sym typeface="Calibri"/>
                      </a:endParaRPr>
                    </a:p>
                    <a:p>
                      <a:pPr marL="0" marR="0" lvl="0" indent="0" algn="ctr" rtl="0">
                        <a:lnSpc>
                          <a:spcPct val="115000"/>
                        </a:lnSpc>
                        <a:spcBef>
                          <a:spcPts val="0"/>
                        </a:spcBef>
                        <a:spcAft>
                          <a:spcPts val="0"/>
                        </a:spcAft>
                        <a:buNone/>
                      </a:pPr>
                      <a:r>
                        <a:rPr lang="en-US" sz="1300" u="none" strike="noStrike" cap="none" dirty="0">
                          <a:solidFill>
                            <a:schemeClr val="dk1"/>
                          </a:solidFill>
                          <a:latin typeface="Calibri"/>
                          <a:ea typeface="Calibri"/>
                          <a:cs typeface="Calibri"/>
                          <a:sym typeface="Calibri"/>
                        </a:rPr>
                        <a:t> </a:t>
                      </a:r>
                      <a:r>
                        <a:rPr lang="en-US" sz="1300" b="1" u="none" strike="noStrike" cap="none" dirty="0">
                          <a:solidFill>
                            <a:schemeClr val="accent4"/>
                          </a:solidFill>
                          <a:latin typeface="Calibri"/>
                          <a:ea typeface="Calibri"/>
                          <a:cs typeface="Calibri"/>
                          <a:sym typeface="Calibri"/>
                        </a:rPr>
                        <a:t>Pink</a:t>
                      </a:r>
                      <a:endParaRPr sz="1300" b="1" u="none" strike="noStrike" cap="none" dirty="0">
                        <a:solidFill>
                          <a:schemeClr val="accent4"/>
                        </a:solidFill>
                        <a:latin typeface="Calibri"/>
                        <a:ea typeface="Calibri"/>
                        <a:cs typeface="Calibri"/>
                        <a:sym typeface="Calibri"/>
                      </a:endParaRPr>
                    </a:p>
                  </a:txBody>
                  <a:tcPr marL="68575" marR="685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endParaRPr sz="1300" u="none" strike="noStrike" cap="none" dirty="0">
                        <a:solidFill>
                          <a:srgbClr val="0070C0"/>
                        </a:solidFill>
                        <a:latin typeface="Calibri"/>
                        <a:ea typeface="Calibri"/>
                        <a:cs typeface="Calibri"/>
                        <a:sym typeface="Calibri"/>
                      </a:endParaRPr>
                    </a:p>
                    <a:p>
                      <a:pPr marL="0" marR="0" lvl="0" indent="0" algn="ctr" rtl="0">
                        <a:lnSpc>
                          <a:spcPct val="115000"/>
                        </a:lnSpc>
                        <a:spcBef>
                          <a:spcPts val="0"/>
                        </a:spcBef>
                        <a:spcAft>
                          <a:spcPts val="0"/>
                        </a:spcAft>
                        <a:buNone/>
                      </a:pPr>
                      <a:r>
                        <a:rPr lang="en-US" sz="1300" b="1" u="none" strike="noStrike" cap="none" dirty="0">
                          <a:solidFill>
                            <a:schemeClr val="accent4"/>
                          </a:solidFill>
                          <a:latin typeface="Calibri"/>
                          <a:ea typeface="Calibri"/>
                          <a:cs typeface="Calibri"/>
                          <a:sym typeface="Calibri"/>
                        </a:rPr>
                        <a:t>Pink</a:t>
                      </a:r>
                      <a:endParaRPr sz="1300" b="1" u="none" strike="noStrike" cap="none" dirty="0">
                        <a:solidFill>
                          <a:schemeClr val="accent4"/>
                        </a:solidFill>
                        <a:latin typeface="Calibri"/>
                        <a:ea typeface="Calibri"/>
                        <a:cs typeface="Calibri"/>
                        <a:sym typeface="Calibri"/>
                      </a:endParaRPr>
                    </a:p>
                  </a:txBody>
                  <a:tcPr marL="63500" marR="63500" marT="63500" marB="635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300" b="1" u="none" strike="noStrike" cap="none" dirty="0">
                          <a:solidFill>
                            <a:schemeClr val="tx1"/>
                          </a:solidFill>
                          <a:latin typeface="Calibri"/>
                          <a:ea typeface="Calibri"/>
                          <a:cs typeface="Calibri"/>
                          <a:sym typeface="Calibri"/>
                        </a:rPr>
                        <a:t>Blu</a:t>
                      </a:r>
                      <a:r>
                        <a:rPr lang="en-US" sz="1300" u="none" strike="noStrike" cap="none" dirty="0">
                          <a:solidFill>
                            <a:schemeClr val="tx1"/>
                          </a:solidFill>
                          <a:latin typeface="Calibri"/>
                          <a:ea typeface="Calibri"/>
                          <a:cs typeface="Calibri"/>
                          <a:sym typeface="Calibri"/>
                        </a:rPr>
                        <a:t>e</a:t>
                      </a:r>
                      <a:endParaRPr sz="1600" dirty="0">
                        <a:solidFill>
                          <a:schemeClr val="tx1"/>
                        </a:solidFill>
                      </a:endParaRPr>
                    </a:p>
                    <a:p>
                      <a:pPr marL="0" marR="0" lvl="0" indent="0" algn="ctr" rtl="0">
                        <a:lnSpc>
                          <a:spcPct val="115000"/>
                        </a:lnSpc>
                        <a:spcBef>
                          <a:spcPts val="0"/>
                        </a:spcBef>
                        <a:spcAft>
                          <a:spcPts val="0"/>
                        </a:spcAft>
                        <a:buNone/>
                      </a:pPr>
                      <a:endParaRPr sz="1300" u="none" strike="noStrike" cap="none" dirty="0">
                        <a:solidFill>
                          <a:schemeClr val="lt1"/>
                        </a:solidFill>
                        <a:latin typeface="Calibri"/>
                        <a:ea typeface="Calibri"/>
                        <a:cs typeface="Calibri"/>
                        <a:sym typeface="Calibri"/>
                      </a:endParaRPr>
                    </a:p>
                  </a:txBody>
                  <a:tcPr marL="68575" marR="685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bg1"/>
                    </a:solidFill>
                  </a:tcPr>
                </a:tc>
                <a:tc>
                  <a:txBody>
                    <a:bodyPr/>
                    <a:lstStyle/>
                    <a:p>
                      <a:pPr marL="0" marR="0" lvl="0" indent="0" algn="ctr" rtl="0">
                        <a:lnSpc>
                          <a:spcPct val="115000"/>
                        </a:lnSpc>
                        <a:spcBef>
                          <a:spcPts val="0"/>
                        </a:spcBef>
                        <a:spcAft>
                          <a:spcPts val="0"/>
                        </a:spcAft>
                        <a:buNone/>
                      </a:pPr>
                      <a:r>
                        <a:rPr lang="en-US" sz="1300" b="1" u="none" strike="noStrike" cap="none" dirty="0">
                          <a:solidFill>
                            <a:schemeClr val="tx1"/>
                          </a:solidFill>
                          <a:latin typeface="Calibri"/>
                          <a:ea typeface="Calibri"/>
                          <a:cs typeface="Calibri"/>
                          <a:sym typeface="Calibri"/>
                        </a:rPr>
                        <a:t>Blue</a:t>
                      </a:r>
                      <a:endParaRPr sz="1600" b="1" dirty="0">
                        <a:solidFill>
                          <a:schemeClr val="tx1"/>
                        </a:solidFill>
                      </a:endParaRPr>
                    </a:p>
                    <a:p>
                      <a:pPr marL="0" marR="0" lvl="0" indent="0" algn="ctr" rtl="0">
                        <a:lnSpc>
                          <a:spcPct val="115000"/>
                        </a:lnSpc>
                        <a:spcBef>
                          <a:spcPts val="0"/>
                        </a:spcBef>
                        <a:spcAft>
                          <a:spcPts val="0"/>
                        </a:spcAft>
                        <a:buNone/>
                      </a:pPr>
                      <a:r>
                        <a:rPr lang="en-US" sz="1300" b="1" u="none" strike="noStrike" cap="none" dirty="0">
                          <a:solidFill>
                            <a:schemeClr val="accent4"/>
                          </a:solidFill>
                          <a:latin typeface="Calibri"/>
                          <a:ea typeface="Calibri"/>
                          <a:cs typeface="Calibri"/>
                          <a:sym typeface="Calibri"/>
                        </a:rPr>
                        <a:t>Pink</a:t>
                      </a:r>
                      <a:endParaRPr sz="1300" b="1" u="none" strike="noStrike" cap="none" dirty="0">
                        <a:solidFill>
                          <a:schemeClr val="accent4"/>
                        </a:solidFill>
                        <a:latin typeface="Calibri"/>
                        <a:ea typeface="Calibri"/>
                        <a:cs typeface="Calibri"/>
                        <a:sym typeface="Calibri"/>
                      </a:endParaRPr>
                    </a:p>
                  </a:txBody>
                  <a:tcPr marL="68575" marR="685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bg1"/>
                    </a:solidFill>
                  </a:tcPr>
                </a:tc>
                <a:tc>
                  <a:txBody>
                    <a:bodyPr/>
                    <a:lstStyle/>
                    <a:p>
                      <a:pPr marL="0" marR="0" lvl="0" indent="0" algn="ctr" rtl="0">
                        <a:lnSpc>
                          <a:spcPct val="115000"/>
                        </a:lnSpc>
                        <a:spcBef>
                          <a:spcPts val="0"/>
                        </a:spcBef>
                        <a:spcAft>
                          <a:spcPts val="0"/>
                        </a:spcAft>
                        <a:buNone/>
                      </a:pPr>
                      <a:r>
                        <a:rPr lang="en-US" sz="1300" u="none" strike="noStrike" cap="none" dirty="0">
                          <a:solidFill>
                            <a:srgbClr val="FF0000"/>
                          </a:solidFill>
                          <a:latin typeface="Calibri"/>
                          <a:ea typeface="Calibri"/>
                          <a:cs typeface="Calibri"/>
                          <a:sym typeface="Calibri"/>
                        </a:rPr>
                        <a:t>Blue</a:t>
                      </a:r>
                      <a:endParaRPr sz="1600" dirty="0"/>
                    </a:p>
                    <a:p>
                      <a:pPr marL="0" marR="0" lvl="0" indent="0" algn="ctr" rtl="0">
                        <a:lnSpc>
                          <a:spcPct val="115000"/>
                        </a:lnSpc>
                        <a:spcBef>
                          <a:spcPts val="0"/>
                        </a:spcBef>
                        <a:spcAft>
                          <a:spcPts val="0"/>
                        </a:spcAft>
                        <a:buNone/>
                      </a:pPr>
                      <a:r>
                        <a:rPr lang="en-US" sz="1300" u="none" strike="noStrike" cap="none" dirty="0">
                          <a:solidFill>
                            <a:srgbClr val="FF0000"/>
                          </a:solidFill>
                          <a:latin typeface="Calibri"/>
                          <a:ea typeface="Calibri"/>
                          <a:cs typeface="Calibri"/>
                          <a:sym typeface="Calibri"/>
                        </a:rPr>
                        <a:t> </a:t>
                      </a:r>
                      <a:endParaRPr sz="1300" u="none" strike="noStrike" cap="none" dirty="0">
                        <a:solidFill>
                          <a:srgbClr val="FF0000"/>
                        </a:solidFill>
                        <a:latin typeface="Calibri"/>
                        <a:ea typeface="Calibri"/>
                        <a:cs typeface="Calibri"/>
                        <a:sym typeface="Calibri"/>
                      </a:endParaRPr>
                    </a:p>
                  </a:txBody>
                  <a:tcPr marL="63500" marR="63500" marT="63500" marB="635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r h="459025">
                <a:tc>
                  <a:txBody>
                    <a:bodyPr/>
                    <a:lstStyle/>
                    <a:p>
                      <a:pPr marL="0" marR="0" lvl="0" indent="0" algn="ctr" rtl="0">
                        <a:lnSpc>
                          <a:spcPct val="115000"/>
                        </a:lnSpc>
                        <a:spcBef>
                          <a:spcPts val="0"/>
                        </a:spcBef>
                        <a:spcAft>
                          <a:spcPts val="0"/>
                        </a:spcAft>
                        <a:buNone/>
                      </a:pPr>
                      <a:r>
                        <a:rPr lang="en-US" sz="1300" b="1" u="none" strike="noStrike" cap="none">
                          <a:solidFill>
                            <a:srgbClr val="000000"/>
                          </a:solidFill>
                          <a:latin typeface="Calibri"/>
                          <a:ea typeface="Calibri"/>
                          <a:cs typeface="Calibri"/>
                          <a:sym typeface="Calibri"/>
                        </a:rPr>
                        <a:t>Orange</a:t>
                      </a:r>
                      <a:endParaRPr sz="1300" u="none" strike="noStrike" cap="none">
                        <a:latin typeface="Calibri"/>
                        <a:ea typeface="Calibri"/>
                        <a:cs typeface="Calibri"/>
                        <a:sym typeface="Calibri"/>
                      </a:endParaRPr>
                    </a:p>
                  </a:txBody>
                  <a:tcPr marL="63500" marR="63500" marT="63500" marB="635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300" u="none" strike="noStrike" cap="none">
                          <a:solidFill>
                            <a:srgbClr val="7030A0"/>
                          </a:solidFill>
                          <a:latin typeface="Calibri"/>
                          <a:ea typeface="Calibri"/>
                          <a:cs typeface="Calibri"/>
                          <a:sym typeface="Calibri"/>
                        </a:rPr>
                        <a:t>Orange </a:t>
                      </a:r>
                      <a:endParaRPr sz="1300" u="none" strike="noStrike" cap="none">
                        <a:solidFill>
                          <a:srgbClr val="7030A0"/>
                        </a:solidFill>
                        <a:latin typeface="Calibri"/>
                        <a:ea typeface="Calibri"/>
                        <a:cs typeface="Calibri"/>
                        <a:sym typeface="Calibri"/>
                      </a:endParaRPr>
                    </a:p>
                  </a:txBody>
                  <a:tcPr marL="63500" marR="63500" marT="63500" marB="635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300" u="none" strike="noStrike" cap="none">
                          <a:solidFill>
                            <a:srgbClr val="000000"/>
                          </a:solidFill>
                          <a:latin typeface="Calibri"/>
                          <a:ea typeface="Calibri"/>
                          <a:cs typeface="Calibri"/>
                          <a:sym typeface="Calibri"/>
                        </a:rPr>
                        <a:t> </a:t>
                      </a:r>
                      <a:endParaRPr sz="1300" u="none" strike="noStrike" cap="none">
                        <a:latin typeface="Calibri"/>
                        <a:ea typeface="Calibri"/>
                        <a:cs typeface="Calibri"/>
                        <a:sym typeface="Calibri"/>
                      </a:endParaRPr>
                    </a:p>
                  </a:txBody>
                  <a:tcPr marL="68575" marR="685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300" u="none" strike="noStrike" cap="none">
                          <a:solidFill>
                            <a:schemeClr val="lt1"/>
                          </a:solidFill>
                          <a:latin typeface="Calibri"/>
                          <a:ea typeface="Calibri"/>
                          <a:cs typeface="Calibri"/>
                          <a:sym typeface="Calibri"/>
                        </a:rPr>
                        <a:t>Orange</a:t>
                      </a:r>
                      <a:endParaRPr sz="1300" u="none" strike="noStrike" cap="none">
                        <a:solidFill>
                          <a:schemeClr val="lt1"/>
                        </a:solidFill>
                        <a:latin typeface="Calibri"/>
                        <a:ea typeface="Calibri"/>
                        <a:cs typeface="Calibri"/>
                        <a:sym typeface="Calibri"/>
                      </a:endParaRPr>
                    </a:p>
                  </a:txBody>
                  <a:tcPr marL="68575" marR="685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7030A0"/>
                    </a:solidFill>
                  </a:tcPr>
                </a:tc>
                <a:tc>
                  <a:txBody>
                    <a:bodyPr/>
                    <a:lstStyle/>
                    <a:p>
                      <a:pPr marL="0" marR="0" lvl="0" indent="0" algn="ctr" rtl="0">
                        <a:lnSpc>
                          <a:spcPct val="115000"/>
                        </a:lnSpc>
                        <a:spcBef>
                          <a:spcPts val="0"/>
                        </a:spcBef>
                        <a:spcAft>
                          <a:spcPts val="0"/>
                        </a:spcAft>
                        <a:buNone/>
                      </a:pPr>
                      <a:r>
                        <a:rPr lang="en-US" sz="1300" u="none" strike="noStrike" cap="none">
                          <a:solidFill>
                            <a:srgbClr val="000000"/>
                          </a:solidFill>
                          <a:latin typeface="Calibri"/>
                          <a:ea typeface="Calibri"/>
                          <a:cs typeface="Calibri"/>
                          <a:sym typeface="Calibri"/>
                        </a:rPr>
                        <a:t> </a:t>
                      </a:r>
                      <a:endParaRPr sz="1300" u="none" strike="noStrike" cap="none">
                        <a:latin typeface="Calibri"/>
                        <a:ea typeface="Calibri"/>
                        <a:cs typeface="Calibri"/>
                        <a:sym typeface="Calibri"/>
                      </a:endParaRPr>
                    </a:p>
                  </a:txBody>
                  <a:tcPr marL="63500" marR="63500" marT="63500" marB="635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300" u="none" strike="noStrike" cap="none">
                          <a:solidFill>
                            <a:schemeClr val="dk1"/>
                          </a:solidFill>
                          <a:latin typeface="Calibri"/>
                          <a:ea typeface="Calibri"/>
                          <a:cs typeface="Calibri"/>
                          <a:sym typeface="Calibri"/>
                        </a:rPr>
                        <a:t> </a:t>
                      </a:r>
                      <a:endParaRPr sz="1300" u="none" strike="noStrike" cap="none">
                        <a:solidFill>
                          <a:schemeClr val="dk1"/>
                        </a:solidFill>
                        <a:latin typeface="Calibri"/>
                        <a:ea typeface="Calibri"/>
                        <a:cs typeface="Calibri"/>
                        <a:sym typeface="Calibri"/>
                      </a:endParaRPr>
                    </a:p>
                  </a:txBody>
                  <a:tcPr marL="68575" marR="685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300" u="none" strike="noStrike" cap="none">
                          <a:solidFill>
                            <a:schemeClr val="dk1"/>
                          </a:solidFill>
                          <a:latin typeface="Calibri"/>
                          <a:ea typeface="Calibri"/>
                          <a:cs typeface="Calibri"/>
                          <a:sym typeface="Calibri"/>
                        </a:rPr>
                        <a:t> </a:t>
                      </a:r>
                      <a:endParaRPr sz="1300" u="none" strike="noStrike" cap="none">
                        <a:solidFill>
                          <a:schemeClr val="dk1"/>
                        </a:solidFill>
                        <a:latin typeface="Calibri"/>
                        <a:ea typeface="Calibri"/>
                        <a:cs typeface="Calibri"/>
                        <a:sym typeface="Calibri"/>
                      </a:endParaRPr>
                    </a:p>
                  </a:txBody>
                  <a:tcPr marL="68575" marR="685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300" u="none" strike="noStrike" cap="none">
                          <a:solidFill>
                            <a:srgbClr val="FF0000"/>
                          </a:solidFill>
                          <a:latin typeface="Calibri"/>
                          <a:ea typeface="Calibri"/>
                          <a:cs typeface="Calibri"/>
                          <a:sym typeface="Calibri"/>
                        </a:rPr>
                        <a:t> </a:t>
                      </a:r>
                      <a:endParaRPr sz="1300" u="none" strike="noStrike" cap="none">
                        <a:solidFill>
                          <a:srgbClr val="FF0000"/>
                        </a:solidFill>
                        <a:latin typeface="Calibri"/>
                        <a:ea typeface="Calibri"/>
                        <a:cs typeface="Calibri"/>
                        <a:sym typeface="Calibri"/>
                      </a:endParaRPr>
                    </a:p>
                  </a:txBody>
                  <a:tcPr marL="63500" marR="63500" marT="63500" marB="635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4"/>
                  </a:ext>
                </a:extLst>
              </a:tr>
              <a:tr h="459025">
                <a:tc>
                  <a:txBody>
                    <a:bodyPr/>
                    <a:lstStyle/>
                    <a:p>
                      <a:pPr marL="0" marR="0" lvl="0" indent="0" algn="ctr" rtl="0">
                        <a:lnSpc>
                          <a:spcPct val="115000"/>
                        </a:lnSpc>
                        <a:spcBef>
                          <a:spcPts val="0"/>
                        </a:spcBef>
                        <a:spcAft>
                          <a:spcPts val="0"/>
                        </a:spcAft>
                        <a:buNone/>
                      </a:pPr>
                      <a:r>
                        <a:rPr lang="en-US" sz="1300" b="1" u="none" strike="noStrike" cap="none">
                          <a:solidFill>
                            <a:srgbClr val="000000"/>
                          </a:solidFill>
                          <a:latin typeface="Calibri"/>
                          <a:ea typeface="Calibri"/>
                          <a:cs typeface="Calibri"/>
                          <a:sym typeface="Calibri"/>
                        </a:rPr>
                        <a:t>Yellow</a:t>
                      </a:r>
                      <a:endParaRPr sz="1300" u="none" strike="noStrike" cap="none">
                        <a:latin typeface="Calibri"/>
                        <a:ea typeface="Calibri"/>
                        <a:cs typeface="Calibri"/>
                        <a:sym typeface="Calibri"/>
                      </a:endParaRPr>
                    </a:p>
                  </a:txBody>
                  <a:tcPr marL="63500" marR="63500" marT="63500" marB="635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300" u="none" strike="noStrike" cap="none">
                          <a:solidFill>
                            <a:srgbClr val="7030A0"/>
                          </a:solidFill>
                          <a:latin typeface="Calibri"/>
                          <a:ea typeface="Calibri"/>
                          <a:cs typeface="Calibri"/>
                          <a:sym typeface="Calibri"/>
                        </a:rPr>
                        <a:t> Yellow</a:t>
                      </a:r>
                      <a:endParaRPr sz="1300" u="none" strike="noStrike" cap="none">
                        <a:solidFill>
                          <a:srgbClr val="7030A0"/>
                        </a:solidFill>
                        <a:latin typeface="Calibri"/>
                        <a:ea typeface="Calibri"/>
                        <a:cs typeface="Calibri"/>
                        <a:sym typeface="Calibri"/>
                      </a:endParaRPr>
                    </a:p>
                  </a:txBody>
                  <a:tcPr marL="63500" marR="63500" marT="63500" marB="635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300" u="none" strike="noStrike" cap="none">
                          <a:solidFill>
                            <a:schemeClr val="lt1"/>
                          </a:solidFill>
                          <a:latin typeface="Calibri"/>
                          <a:ea typeface="Calibri"/>
                          <a:cs typeface="Calibri"/>
                          <a:sym typeface="Calibri"/>
                        </a:rPr>
                        <a:t> </a:t>
                      </a:r>
                      <a:r>
                        <a:rPr lang="en-US" sz="1300">
                          <a:solidFill>
                            <a:schemeClr val="dk1"/>
                          </a:solidFill>
                          <a:latin typeface="Calibri"/>
                          <a:ea typeface="Calibri"/>
                          <a:cs typeface="Calibri"/>
                          <a:sym typeface="Calibri"/>
                        </a:rPr>
                        <a:t>Yellow</a:t>
                      </a:r>
                      <a:endParaRPr sz="1300" u="none" strike="noStrike" cap="none">
                        <a:solidFill>
                          <a:schemeClr val="lt1"/>
                        </a:solidFill>
                        <a:latin typeface="Calibri"/>
                        <a:ea typeface="Calibri"/>
                        <a:cs typeface="Calibri"/>
                        <a:sym typeface="Calibri"/>
                      </a:endParaRPr>
                    </a:p>
                  </a:txBody>
                  <a:tcPr marL="68575" marR="685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300" u="none" strike="noStrike" cap="none">
                          <a:solidFill>
                            <a:srgbClr val="000000"/>
                          </a:solidFill>
                          <a:latin typeface="Calibri"/>
                          <a:ea typeface="Calibri"/>
                          <a:cs typeface="Calibri"/>
                          <a:sym typeface="Calibri"/>
                        </a:rPr>
                        <a:t> </a:t>
                      </a:r>
                      <a:endParaRPr sz="1300" u="none" strike="noStrike" cap="none">
                        <a:latin typeface="Calibri"/>
                        <a:ea typeface="Calibri"/>
                        <a:cs typeface="Calibri"/>
                        <a:sym typeface="Calibri"/>
                      </a:endParaRPr>
                    </a:p>
                  </a:txBody>
                  <a:tcPr marL="68575" marR="685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300" u="none" strike="noStrike" cap="none">
                          <a:solidFill>
                            <a:srgbClr val="000000"/>
                          </a:solidFill>
                          <a:latin typeface="Calibri"/>
                          <a:ea typeface="Calibri"/>
                          <a:cs typeface="Calibri"/>
                          <a:sym typeface="Calibri"/>
                        </a:rPr>
                        <a:t> </a:t>
                      </a:r>
                      <a:endParaRPr sz="1300" u="none" strike="noStrike" cap="none">
                        <a:latin typeface="Calibri"/>
                        <a:ea typeface="Calibri"/>
                        <a:cs typeface="Calibri"/>
                        <a:sym typeface="Calibri"/>
                      </a:endParaRPr>
                    </a:p>
                  </a:txBody>
                  <a:tcPr marL="63500" marR="63500" marT="63500" marB="635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Clr>
                          <a:schemeClr val="dk1"/>
                        </a:buClr>
                        <a:buFont typeface="Arial"/>
                        <a:buNone/>
                      </a:pPr>
                      <a:r>
                        <a:rPr lang="en-US" sz="1300">
                          <a:solidFill>
                            <a:schemeClr val="dk1"/>
                          </a:solidFill>
                          <a:latin typeface="Calibri"/>
                          <a:ea typeface="Calibri"/>
                          <a:cs typeface="Calibri"/>
                          <a:sym typeface="Calibri"/>
                        </a:rPr>
                        <a:t>Yellow</a:t>
                      </a:r>
                      <a:endParaRPr sz="1300" u="none" strike="noStrike" cap="none">
                        <a:solidFill>
                          <a:schemeClr val="lt1"/>
                        </a:solidFill>
                        <a:latin typeface="Calibri"/>
                        <a:ea typeface="Calibri"/>
                        <a:cs typeface="Calibri"/>
                        <a:sym typeface="Calibri"/>
                      </a:endParaRPr>
                    </a:p>
                  </a:txBody>
                  <a:tcPr marL="68575" marR="685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300" u="none" strike="noStrike" cap="none">
                          <a:solidFill>
                            <a:schemeClr val="dk1"/>
                          </a:solidFill>
                          <a:latin typeface="Calibri"/>
                          <a:ea typeface="Calibri"/>
                          <a:cs typeface="Calibri"/>
                          <a:sym typeface="Calibri"/>
                        </a:rPr>
                        <a:t> </a:t>
                      </a:r>
                      <a:endParaRPr sz="1300" u="none" strike="noStrike" cap="none">
                        <a:solidFill>
                          <a:schemeClr val="dk1"/>
                        </a:solidFill>
                        <a:latin typeface="Calibri"/>
                        <a:ea typeface="Calibri"/>
                        <a:cs typeface="Calibri"/>
                        <a:sym typeface="Calibri"/>
                      </a:endParaRPr>
                    </a:p>
                  </a:txBody>
                  <a:tcPr marL="68575" marR="685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300" u="none" strike="noStrike" cap="none">
                          <a:solidFill>
                            <a:srgbClr val="FF0000"/>
                          </a:solidFill>
                          <a:latin typeface="Calibri"/>
                          <a:ea typeface="Calibri"/>
                          <a:cs typeface="Calibri"/>
                          <a:sym typeface="Calibri"/>
                        </a:rPr>
                        <a:t>Yellow</a:t>
                      </a:r>
                      <a:endParaRPr sz="1300" u="none" strike="noStrike" cap="none">
                        <a:solidFill>
                          <a:srgbClr val="FF0000"/>
                        </a:solidFill>
                        <a:latin typeface="Calibri"/>
                        <a:ea typeface="Calibri"/>
                        <a:cs typeface="Calibri"/>
                        <a:sym typeface="Calibri"/>
                      </a:endParaRPr>
                    </a:p>
                  </a:txBody>
                  <a:tcPr marL="63500" marR="63500" marT="63500" marB="635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5"/>
                  </a:ext>
                </a:extLst>
              </a:tr>
              <a:tr h="459025">
                <a:tc>
                  <a:txBody>
                    <a:bodyPr/>
                    <a:lstStyle/>
                    <a:p>
                      <a:pPr marL="0" marR="0" lvl="0" indent="0" algn="ctr" rtl="0">
                        <a:lnSpc>
                          <a:spcPct val="115000"/>
                        </a:lnSpc>
                        <a:spcBef>
                          <a:spcPts val="0"/>
                        </a:spcBef>
                        <a:spcAft>
                          <a:spcPts val="0"/>
                        </a:spcAft>
                        <a:buNone/>
                      </a:pPr>
                      <a:r>
                        <a:rPr lang="en-US" sz="1300" b="1" u="none" strike="noStrike" cap="none">
                          <a:latin typeface="Calibri"/>
                          <a:ea typeface="Calibri"/>
                          <a:cs typeface="Calibri"/>
                          <a:sym typeface="Calibri"/>
                        </a:rPr>
                        <a:t>Father</a:t>
                      </a:r>
                      <a:endParaRPr sz="1300" b="1" u="none" strike="noStrike" cap="none">
                        <a:latin typeface="Calibri"/>
                        <a:ea typeface="Calibri"/>
                        <a:cs typeface="Calibri"/>
                        <a:sym typeface="Calibri"/>
                      </a:endParaRPr>
                    </a:p>
                  </a:txBody>
                  <a:tcPr marL="63500" marR="63500" marT="63500" marB="635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300" b="1" u="none" strike="noStrike" cap="none">
                          <a:solidFill>
                            <a:srgbClr val="7030A0"/>
                          </a:solidFill>
                          <a:latin typeface="Calibri"/>
                          <a:ea typeface="Calibri"/>
                          <a:cs typeface="Calibri"/>
                          <a:sym typeface="Calibri"/>
                        </a:rPr>
                        <a:t>----------</a:t>
                      </a:r>
                      <a:endParaRPr sz="1300" b="1" u="none" strike="noStrike" cap="none">
                        <a:solidFill>
                          <a:srgbClr val="7030A0"/>
                        </a:solidFill>
                        <a:latin typeface="Calibri"/>
                        <a:ea typeface="Calibri"/>
                        <a:cs typeface="Calibri"/>
                        <a:sym typeface="Calibri"/>
                      </a:endParaRPr>
                    </a:p>
                  </a:txBody>
                  <a:tcPr marL="63500" marR="63500" marT="63500" marB="635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300" b="1" u="none" strike="noStrike" cap="none">
                          <a:solidFill>
                            <a:srgbClr val="FF0000"/>
                          </a:solidFill>
                          <a:latin typeface="Calibri"/>
                          <a:ea typeface="Calibri"/>
                          <a:cs typeface="Calibri"/>
                          <a:sym typeface="Calibri"/>
                        </a:rPr>
                        <a:t>Butch</a:t>
                      </a:r>
                      <a:endParaRPr sz="1300" b="1" u="none" strike="noStrike" cap="none">
                        <a:solidFill>
                          <a:srgbClr val="FF0000"/>
                        </a:solidFill>
                        <a:latin typeface="Calibri"/>
                        <a:ea typeface="Calibri"/>
                        <a:cs typeface="Calibri"/>
                        <a:sym typeface="Calibri"/>
                      </a:endParaRPr>
                    </a:p>
                  </a:txBody>
                  <a:tcPr marL="68575" marR="685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300" b="1" u="none" strike="noStrike" cap="none">
                          <a:solidFill>
                            <a:srgbClr val="7030A0"/>
                          </a:solidFill>
                          <a:latin typeface="Calibri"/>
                          <a:ea typeface="Calibri"/>
                          <a:cs typeface="Calibri"/>
                          <a:sym typeface="Calibri"/>
                        </a:rPr>
                        <a:t>Tom</a:t>
                      </a:r>
                      <a:endParaRPr sz="1600"/>
                    </a:p>
                  </a:txBody>
                  <a:tcPr marL="68575" marR="685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300" b="1" u="none" strike="noStrike" cap="none">
                          <a:latin typeface="Calibri"/>
                          <a:ea typeface="Calibri"/>
                          <a:cs typeface="Calibri"/>
                          <a:sym typeface="Calibri"/>
                        </a:rPr>
                        <a:t>----------</a:t>
                      </a:r>
                      <a:endParaRPr sz="1300" b="1" u="none" strike="noStrike" cap="none">
                        <a:latin typeface="Calibri"/>
                        <a:ea typeface="Calibri"/>
                        <a:cs typeface="Calibri"/>
                        <a:sym typeface="Calibri"/>
                      </a:endParaRPr>
                    </a:p>
                  </a:txBody>
                  <a:tcPr marL="63500" marR="63500" marT="63500" marB="635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1100"/>
                        <a:buFont typeface="Arial"/>
                        <a:buNone/>
                      </a:pPr>
                      <a:r>
                        <a:rPr lang="en-US" sz="1300" b="1" u="none" strike="noStrike" cap="none">
                          <a:solidFill>
                            <a:srgbClr val="FF0000"/>
                          </a:solidFill>
                          <a:latin typeface="Calibri"/>
                          <a:ea typeface="Calibri"/>
                          <a:cs typeface="Calibri"/>
                          <a:sym typeface="Calibri"/>
                        </a:rPr>
                        <a:t>Butch</a:t>
                      </a:r>
                      <a:endParaRPr sz="1600"/>
                    </a:p>
                  </a:txBody>
                  <a:tcPr marL="68575" marR="685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1100"/>
                        <a:buFont typeface="Arial"/>
                        <a:buNone/>
                      </a:pPr>
                      <a:r>
                        <a:rPr lang="en-US" sz="1300" b="1" u="none" strike="noStrike" cap="none">
                          <a:solidFill>
                            <a:srgbClr val="FF0000"/>
                          </a:solidFill>
                          <a:latin typeface="Calibri"/>
                          <a:ea typeface="Calibri"/>
                          <a:cs typeface="Calibri"/>
                          <a:sym typeface="Calibri"/>
                        </a:rPr>
                        <a:t>Butch</a:t>
                      </a:r>
                      <a:endParaRPr sz="1600"/>
                    </a:p>
                  </a:txBody>
                  <a:tcPr marL="68575" marR="685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300" b="1" u="none" strike="noStrike" cap="none" dirty="0">
                          <a:solidFill>
                            <a:srgbClr val="FF0000"/>
                          </a:solidFill>
                          <a:latin typeface="Calibri"/>
                          <a:ea typeface="Calibri"/>
                          <a:cs typeface="Calibri"/>
                          <a:sym typeface="Calibri"/>
                        </a:rPr>
                        <a:t>----------</a:t>
                      </a:r>
                      <a:endParaRPr sz="1300" b="1" u="none" strike="noStrike" cap="none" dirty="0">
                        <a:solidFill>
                          <a:srgbClr val="FF0000"/>
                        </a:solidFill>
                        <a:latin typeface="Calibri"/>
                        <a:ea typeface="Calibri"/>
                        <a:cs typeface="Calibri"/>
                        <a:sym typeface="Calibri"/>
                      </a:endParaRPr>
                    </a:p>
                  </a:txBody>
                  <a:tcPr marL="63500" marR="63500" marT="63500" marB="635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6"/>
                  </a:ext>
                </a:extLst>
              </a:tr>
            </a:tbl>
          </a:graphicData>
        </a:graphic>
      </p:graphicFrame>
    </p:spTree>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sp>
        <p:nvSpPr>
          <p:cNvPr id="385" name="Google Shape;385;p60"/>
          <p:cNvSpPr txBox="1">
            <a:spLocks noGrp="1"/>
          </p:cNvSpPr>
          <p:nvPr>
            <p:ph type="title"/>
          </p:nvPr>
        </p:nvSpPr>
        <p:spPr>
          <a:prstGeom prst="rect">
            <a:avLst/>
          </a:prstGeom>
          <a:noFill/>
          <a:ln>
            <a:noFill/>
          </a:ln>
        </p:spPr>
        <p:txBody>
          <a:bodyPr spcFirstLastPara="1" wrap="square" lIns="91425" tIns="45700" rIns="91425" bIns="45700" anchor="b" anchorCtr="0">
            <a:spAutoFit/>
          </a:bodyPr>
          <a:lstStyle/>
          <a:p>
            <a:pPr marL="0" lvl="0" indent="0" algn="l" rtl="0">
              <a:lnSpc>
                <a:spcPct val="100000"/>
              </a:lnSpc>
              <a:spcBef>
                <a:spcPts val="0"/>
              </a:spcBef>
              <a:spcAft>
                <a:spcPts val="0"/>
              </a:spcAft>
              <a:buSzPts val="2600"/>
              <a:buNone/>
            </a:pPr>
            <a:r>
              <a:rPr lang="en-US"/>
              <a:t>PHENOTYPE VS GENOTYPE</a:t>
            </a:r>
            <a:endParaRPr/>
          </a:p>
        </p:txBody>
      </p:sp>
      <p:pic>
        <p:nvPicPr>
          <p:cNvPr id="386" name="Google Shape;386;p60" descr="picure of the mom cat and her 4 kittens sholwing phenotype"/>
          <p:cNvPicPr preferRelativeResize="0"/>
          <p:nvPr/>
        </p:nvPicPr>
        <p:blipFill rotWithShape="1">
          <a:blip r:embed="rId3">
            <a:alphaModFix/>
          </a:blip>
          <a:srcRect/>
          <a:stretch/>
        </p:blipFill>
        <p:spPr>
          <a:xfrm>
            <a:off x="363520" y="1895312"/>
            <a:ext cx="3029425" cy="2191325"/>
          </a:xfrm>
          <a:prstGeom prst="rect">
            <a:avLst/>
          </a:prstGeom>
          <a:noFill/>
          <a:ln>
            <a:noFill/>
          </a:ln>
        </p:spPr>
      </p:pic>
      <p:sp>
        <p:nvSpPr>
          <p:cNvPr id="389" name="Google Shape;389;p60"/>
          <p:cNvSpPr txBox="1"/>
          <p:nvPr/>
        </p:nvSpPr>
        <p:spPr>
          <a:xfrm>
            <a:off x="3349174" y="1895312"/>
            <a:ext cx="1524600" cy="2047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600"/>
              </a:spcBef>
              <a:spcAft>
                <a:spcPts val="0"/>
              </a:spcAft>
              <a:buClr>
                <a:srgbClr val="000000"/>
              </a:buClr>
              <a:buSzPts val="1600"/>
              <a:buFont typeface="Arial"/>
              <a:buNone/>
            </a:pPr>
            <a:r>
              <a:rPr lang="en-US" sz="1800" b="1" i="0" u="none" strike="noStrike" cap="none">
                <a:solidFill>
                  <a:srgbClr val="0000FF"/>
                </a:solidFill>
                <a:latin typeface="Calibri"/>
                <a:ea typeface="Calibri"/>
                <a:cs typeface="Calibri"/>
                <a:sym typeface="Calibri"/>
              </a:rPr>
              <a:t>Honey</a:t>
            </a:r>
            <a:endParaRPr sz="1800" b="1" i="0" u="none" strike="noStrike" cap="none">
              <a:solidFill>
                <a:srgbClr val="0000FF"/>
              </a:solidFill>
              <a:latin typeface="Calibri"/>
              <a:ea typeface="Calibri"/>
              <a:cs typeface="Calibri"/>
              <a:sym typeface="Calibri"/>
            </a:endParaRPr>
          </a:p>
          <a:p>
            <a:pPr marL="0" marR="0" lvl="0" indent="0" algn="l" rtl="0">
              <a:lnSpc>
                <a:spcPct val="100000"/>
              </a:lnSpc>
              <a:spcBef>
                <a:spcPts val="600"/>
              </a:spcBef>
              <a:spcAft>
                <a:spcPts val="0"/>
              </a:spcAft>
              <a:buClr>
                <a:srgbClr val="000000"/>
              </a:buClr>
              <a:buSzPts val="1600"/>
              <a:buFont typeface="Arial"/>
              <a:buNone/>
            </a:pPr>
            <a:endParaRPr sz="1800" b="1" i="0" u="none" strike="noStrike" cap="none">
              <a:solidFill>
                <a:srgbClr val="0000FF"/>
              </a:solidFill>
              <a:latin typeface="Calibri"/>
              <a:ea typeface="Calibri"/>
              <a:cs typeface="Calibri"/>
              <a:sym typeface="Calibri"/>
            </a:endParaRPr>
          </a:p>
          <a:p>
            <a:pPr marL="0" marR="0" lvl="0" indent="0" algn="l" rtl="0">
              <a:lnSpc>
                <a:spcPct val="100000"/>
              </a:lnSpc>
              <a:spcBef>
                <a:spcPts val="600"/>
              </a:spcBef>
              <a:spcAft>
                <a:spcPts val="0"/>
              </a:spcAft>
              <a:buClr>
                <a:srgbClr val="000000"/>
              </a:buClr>
              <a:buSzPts val="1300"/>
              <a:buFont typeface="Arial"/>
              <a:buNone/>
            </a:pPr>
            <a:r>
              <a:rPr lang="en-US" sz="1500" b="1" i="0" u="none" strike="noStrike" cap="none">
                <a:solidFill>
                  <a:srgbClr val="7030A0"/>
                </a:solidFill>
                <a:latin typeface="Calibri"/>
                <a:ea typeface="Calibri"/>
                <a:cs typeface="Calibri"/>
                <a:sym typeface="Calibri"/>
              </a:rPr>
              <a:t>Molasses</a:t>
            </a:r>
            <a:endParaRPr sz="1500" b="1" i="0" u="none" strike="noStrike" cap="none">
              <a:solidFill>
                <a:srgbClr val="7030A0"/>
              </a:solidFill>
              <a:latin typeface="Calibri"/>
              <a:ea typeface="Calibri"/>
              <a:cs typeface="Calibri"/>
              <a:sym typeface="Calibri"/>
            </a:endParaRPr>
          </a:p>
          <a:p>
            <a:pPr marL="0" marR="0" lvl="0" indent="0" algn="l" rtl="0">
              <a:lnSpc>
                <a:spcPct val="100000"/>
              </a:lnSpc>
              <a:spcBef>
                <a:spcPts val="600"/>
              </a:spcBef>
              <a:spcAft>
                <a:spcPts val="0"/>
              </a:spcAft>
              <a:buClr>
                <a:srgbClr val="000000"/>
              </a:buClr>
              <a:buSzPts val="1300"/>
              <a:buFont typeface="Arial"/>
              <a:buNone/>
            </a:pPr>
            <a:r>
              <a:rPr lang="en-US" sz="1500" b="1" i="0" u="none" strike="noStrike" cap="none">
                <a:solidFill>
                  <a:srgbClr val="FF0000"/>
                </a:solidFill>
                <a:latin typeface="Calibri"/>
                <a:ea typeface="Calibri"/>
                <a:cs typeface="Calibri"/>
                <a:sym typeface="Calibri"/>
              </a:rPr>
              <a:t>Cream</a:t>
            </a:r>
            <a:endParaRPr sz="1500" b="1" i="0" u="none" strike="noStrike" cap="none">
              <a:solidFill>
                <a:srgbClr val="FF0000"/>
              </a:solidFill>
              <a:latin typeface="Calibri"/>
              <a:ea typeface="Calibri"/>
              <a:cs typeface="Calibri"/>
              <a:sym typeface="Calibri"/>
            </a:endParaRPr>
          </a:p>
          <a:p>
            <a:pPr marL="0" marR="0" lvl="0" indent="0" algn="l" rtl="0">
              <a:lnSpc>
                <a:spcPct val="100000"/>
              </a:lnSpc>
              <a:spcBef>
                <a:spcPts val="600"/>
              </a:spcBef>
              <a:spcAft>
                <a:spcPts val="0"/>
              </a:spcAft>
              <a:buClr>
                <a:srgbClr val="000000"/>
              </a:buClr>
              <a:buSzPts val="1300"/>
              <a:buFont typeface="Arial"/>
              <a:buNone/>
            </a:pPr>
            <a:r>
              <a:rPr lang="en-US" sz="1500" b="1" i="0" u="none" strike="noStrike" cap="none">
                <a:solidFill>
                  <a:srgbClr val="FF0000"/>
                </a:solidFill>
                <a:latin typeface="Calibri"/>
                <a:ea typeface="Calibri"/>
                <a:cs typeface="Calibri"/>
                <a:sym typeface="Calibri"/>
              </a:rPr>
              <a:t>Ginger</a:t>
            </a:r>
            <a:endParaRPr sz="1500" b="1" i="0" u="none" strike="noStrike" cap="none">
              <a:solidFill>
                <a:srgbClr val="FF0000"/>
              </a:solidFill>
              <a:latin typeface="Calibri"/>
              <a:ea typeface="Calibri"/>
              <a:cs typeface="Calibri"/>
              <a:sym typeface="Calibri"/>
            </a:endParaRPr>
          </a:p>
          <a:p>
            <a:pPr marL="0" marR="0" lvl="0" indent="0" algn="l" rtl="0">
              <a:lnSpc>
                <a:spcPct val="100000"/>
              </a:lnSpc>
              <a:spcBef>
                <a:spcPts val="600"/>
              </a:spcBef>
              <a:spcAft>
                <a:spcPts val="0"/>
              </a:spcAft>
              <a:buClr>
                <a:srgbClr val="000000"/>
              </a:buClr>
              <a:buSzPts val="1300"/>
              <a:buFont typeface="Arial"/>
              <a:buNone/>
            </a:pPr>
            <a:r>
              <a:rPr lang="en-US" sz="1500" b="1" i="0" u="none" strike="noStrike" cap="none">
                <a:solidFill>
                  <a:srgbClr val="FF0000"/>
                </a:solidFill>
                <a:latin typeface="Calibri"/>
                <a:ea typeface="Calibri"/>
                <a:cs typeface="Calibri"/>
                <a:sym typeface="Calibri"/>
              </a:rPr>
              <a:t>Sugar</a:t>
            </a:r>
            <a:endParaRPr sz="700" b="0" i="0" u="none" strike="noStrike" cap="none">
              <a:solidFill>
                <a:srgbClr val="FF0000"/>
              </a:solidFill>
              <a:latin typeface="Calibri"/>
              <a:ea typeface="Calibri"/>
              <a:cs typeface="Calibri"/>
              <a:sym typeface="Calibri"/>
            </a:endParaRPr>
          </a:p>
        </p:txBody>
      </p:sp>
      <p:pic>
        <p:nvPicPr>
          <p:cNvPr id="387" name="Google Shape;387;p60" descr="picure of dad # 1 Tom showing his phenotype"/>
          <p:cNvPicPr preferRelativeResize="0"/>
          <p:nvPr/>
        </p:nvPicPr>
        <p:blipFill rotWithShape="1">
          <a:blip r:embed="rId4">
            <a:alphaModFix/>
          </a:blip>
          <a:srcRect/>
          <a:stretch/>
        </p:blipFill>
        <p:spPr>
          <a:xfrm>
            <a:off x="4758188" y="1500823"/>
            <a:ext cx="2011075" cy="1285270"/>
          </a:xfrm>
          <a:prstGeom prst="rect">
            <a:avLst/>
          </a:prstGeom>
          <a:noFill/>
          <a:ln>
            <a:noFill/>
          </a:ln>
        </p:spPr>
      </p:pic>
      <p:sp>
        <p:nvSpPr>
          <p:cNvPr id="390" name="Google Shape;390;p60"/>
          <p:cNvSpPr txBox="1"/>
          <p:nvPr/>
        </p:nvSpPr>
        <p:spPr>
          <a:xfrm>
            <a:off x="6769263" y="1897149"/>
            <a:ext cx="1547400" cy="4926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800" b="1" i="0" u="none" strike="noStrike" cap="none">
                <a:solidFill>
                  <a:srgbClr val="7030A0"/>
                </a:solidFill>
                <a:latin typeface="Calibri"/>
                <a:ea typeface="Calibri"/>
                <a:cs typeface="Calibri"/>
                <a:sym typeface="Calibri"/>
              </a:rPr>
              <a:t>Dad #1: Tom</a:t>
            </a:r>
            <a:endParaRPr sz="1800" b="1" i="0" u="none" strike="noStrike" cap="none">
              <a:solidFill>
                <a:srgbClr val="7030A0"/>
              </a:solidFill>
              <a:latin typeface="Calibri"/>
              <a:ea typeface="Calibri"/>
              <a:cs typeface="Calibri"/>
              <a:sym typeface="Calibri"/>
            </a:endParaRPr>
          </a:p>
        </p:txBody>
      </p:sp>
      <p:pic>
        <p:nvPicPr>
          <p:cNvPr id="388" name="Google Shape;388;p60" descr="picture of dad # 2 Butch showing his phenotype"/>
          <p:cNvPicPr preferRelativeResize="0"/>
          <p:nvPr/>
        </p:nvPicPr>
        <p:blipFill rotWithShape="1">
          <a:blip r:embed="rId5">
            <a:alphaModFix/>
          </a:blip>
          <a:srcRect/>
          <a:stretch/>
        </p:blipFill>
        <p:spPr>
          <a:xfrm>
            <a:off x="6769263" y="2786089"/>
            <a:ext cx="2011075" cy="1302610"/>
          </a:xfrm>
          <a:prstGeom prst="rect">
            <a:avLst/>
          </a:prstGeom>
          <a:noFill/>
          <a:ln>
            <a:noFill/>
          </a:ln>
        </p:spPr>
      </p:pic>
      <p:sp>
        <p:nvSpPr>
          <p:cNvPr id="391" name="Google Shape;391;p60"/>
          <p:cNvSpPr txBox="1"/>
          <p:nvPr/>
        </p:nvSpPr>
        <p:spPr>
          <a:xfrm>
            <a:off x="5032527" y="3191099"/>
            <a:ext cx="1728900" cy="4926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800" b="1" i="0" u="none" strike="noStrike" cap="none">
                <a:solidFill>
                  <a:srgbClr val="FF0000"/>
                </a:solidFill>
                <a:latin typeface="Calibri"/>
                <a:ea typeface="Calibri"/>
                <a:cs typeface="Calibri"/>
                <a:sym typeface="Calibri"/>
              </a:rPr>
              <a:t>Dad #2: Butch</a:t>
            </a:r>
            <a:endParaRPr sz="1800" b="1" i="0" u="none" strike="noStrike" cap="none">
              <a:solidFill>
                <a:srgbClr val="FF0000"/>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Google Shape;177;p35"/>
          <p:cNvSpPr txBox="1">
            <a:spLocks noGrp="1"/>
          </p:cNvSpPr>
          <p:nvPr>
            <p:ph type="body" idx="1"/>
          </p:nvPr>
        </p:nvSpPr>
        <p:spPr>
          <a:xfrm>
            <a:off x="311700" y="1164025"/>
            <a:ext cx="6125700" cy="3416400"/>
          </a:xfrm>
          <a:prstGeom prst="rect">
            <a:avLst/>
          </a:prstGeom>
        </p:spPr>
        <p:txBody>
          <a:bodyPr spcFirstLastPara="1" wrap="square" lIns="91425" tIns="45700" rIns="91425" bIns="45700" anchor="t" anchorCtr="0">
            <a:noAutofit/>
          </a:bodyPr>
          <a:lstStyle/>
          <a:p>
            <a:pPr marL="0" lvl="0" indent="0" algn="l" rtl="0">
              <a:spcBef>
                <a:spcPts val="600"/>
              </a:spcBef>
              <a:spcAft>
                <a:spcPts val="0"/>
              </a:spcAft>
              <a:buNone/>
            </a:pPr>
            <a:r>
              <a:rPr lang="en-US" u="sng"/>
              <a:t>R</a:t>
            </a:r>
            <a:r>
              <a:rPr lang="en-US"/>
              <a:t>estriction </a:t>
            </a:r>
            <a:r>
              <a:rPr lang="en-US" u="sng"/>
              <a:t>F</a:t>
            </a:r>
            <a:r>
              <a:rPr lang="en-US"/>
              <a:t>ragment </a:t>
            </a:r>
            <a:r>
              <a:rPr lang="en-US" u="sng"/>
              <a:t>L</a:t>
            </a:r>
            <a:r>
              <a:rPr lang="en-US"/>
              <a:t>ength </a:t>
            </a:r>
            <a:r>
              <a:rPr lang="en-US" u="sng"/>
              <a:t>P</a:t>
            </a:r>
            <a:r>
              <a:rPr lang="en-US"/>
              <a:t>olymorphism</a:t>
            </a:r>
            <a:endParaRPr/>
          </a:p>
          <a:p>
            <a:pPr marL="457200" lvl="0" indent="0" algn="l" rtl="0">
              <a:spcBef>
                <a:spcPts val="600"/>
              </a:spcBef>
              <a:spcAft>
                <a:spcPts val="0"/>
              </a:spcAft>
              <a:buNone/>
            </a:pPr>
            <a:endParaRPr/>
          </a:p>
          <a:p>
            <a:pPr marL="457200" lvl="0" indent="-354330" algn="l" rtl="0">
              <a:spcBef>
                <a:spcPts val="600"/>
              </a:spcBef>
              <a:spcAft>
                <a:spcPts val="0"/>
              </a:spcAft>
              <a:buSzPts val="1980"/>
              <a:buChar char="•"/>
            </a:pPr>
            <a:r>
              <a:rPr lang="en-US"/>
              <a:t>Use restriction enzymes to generate unique patterns in an organism’s DNA</a:t>
            </a:r>
            <a:endParaRPr/>
          </a:p>
          <a:p>
            <a:pPr marL="914400" lvl="1" indent="-342900" algn="l" rtl="0">
              <a:spcBef>
                <a:spcPts val="0"/>
              </a:spcBef>
              <a:spcAft>
                <a:spcPts val="0"/>
              </a:spcAft>
              <a:buSzPts val="1800"/>
              <a:buChar char="–"/>
            </a:pPr>
            <a:r>
              <a:rPr lang="en-US"/>
              <a:t>“Fingerprint” or “Profile”</a:t>
            </a:r>
            <a:endParaRPr/>
          </a:p>
          <a:p>
            <a:pPr marL="914400" lvl="0" indent="0" algn="l" rtl="0">
              <a:spcBef>
                <a:spcPts val="600"/>
              </a:spcBef>
              <a:spcAft>
                <a:spcPts val="0"/>
              </a:spcAft>
              <a:buNone/>
            </a:pPr>
            <a:endParaRPr/>
          </a:p>
          <a:p>
            <a:pPr marL="457200" lvl="0" indent="-354330" algn="l" rtl="0">
              <a:spcBef>
                <a:spcPts val="600"/>
              </a:spcBef>
              <a:spcAft>
                <a:spcPts val="0"/>
              </a:spcAft>
              <a:buSzPts val="1980"/>
              <a:buChar char="•"/>
            </a:pPr>
            <a:r>
              <a:rPr lang="en-US"/>
              <a:t>Can be used in paternity tests and crime scene DNA analysis</a:t>
            </a:r>
            <a:endParaRPr/>
          </a:p>
          <a:p>
            <a:pPr marL="0" lvl="0" indent="0" algn="l" rtl="0">
              <a:spcBef>
                <a:spcPts val="600"/>
              </a:spcBef>
              <a:spcAft>
                <a:spcPts val="0"/>
              </a:spcAft>
              <a:buNone/>
            </a:pPr>
            <a:endParaRPr/>
          </a:p>
        </p:txBody>
      </p:sp>
      <p:sp>
        <p:nvSpPr>
          <p:cNvPr id="178" name="Google Shape;178;p35"/>
          <p:cNvSpPr txBox="1">
            <a:spLocks noGrp="1"/>
          </p:cNvSpPr>
          <p:nvPr>
            <p:ph type="title"/>
          </p:nvPr>
        </p:nvSpPr>
        <p:spPr>
          <a:xfrm>
            <a:off x="311700" y="445025"/>
            <a:ext cx="8520600" cy="492600"/>
          </a:xfrm>
          <a:prstGeom prst="rect">
            <a:avLst/>
          </a:prstGeom>
        </p:spPr>
        <p:txBody>
          <a:bodyPr spcFirstLastPara="1" wrap="square" lIns="91425" tIns="45700" rIns="91425" bIns="45700" anchor="b" anchorCtr="0">
            <a:spAutoFit/>
          </a:bodyPr>
          <a:lstStyle/>
          <a:p>
            <a:pPr marL="0" lvl="0" indent="0" algn="l" rtl="0">
              <a:spcBef>
                <a:spcPts val="0"/>
              </a:spcBef>
              <a:spcAft>
                <a:spcPts val="0"/>
              </a:spcAft>
              <a:buNone/>
            </a:pPr>
            <a:r>
              <a:rPr lang="en-US"/>
              <a:t>DNA Fingerprinting - RFLP</a:t>
            </a:r>
            <a:endParaRPr/>
          </a:p>
        </p:txBody>
      </p:sp>
      <p:pic>
        <p:nvPicPr>
          <p:cNvPr id="179" name="Google Shape;179;p35" descr="Diagram illustrating DNA analysis process through six steps: extraction of DNA sample, restriction enzyme cutting, gel electrophoresis separating long and short DNA fragments, transfer to membrane, incubation with labeled probes, and X-ray imaging producing DNA fragment pattern. Key elements include labeled steps, visual representation of DNA fragments in gel, and resulting X-ray image showing distinct DNA bands for identification."/>
          <p:cNvPicPr preferRelativeResize="0"/>
          <p:nvPr/>
        </p:nvPicPr>
        <p:blipFill>
          <a:blip r:embed="rId3">
            <a:alphaModFix/>
          </a:blip>
          <a:stretch>
            <a:fillRect/>
          </a:stretch>
        </p:blipFill>
        <p:spPr>
          <a:xfrm>
            <a:off x="6103000" y="79475"/>
            <a:ext cx="3041001" cy="4394251"/>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95">
          <a:extLst>
            <a:ext uri="{FF2B5EF4-FFF2-40B4-BE49-F238E27FC236}">
              <a16:creationId xmlns:a16="http://schemas.microsoft.com/office/drawing/2014/main" id="{935D6798-6F44-B874-6540-42060F565CFA}"/>
            </a:ext>
          </a:extLst>
        </p:cNvPr>
        <p:cNvGrpSpPr/>
        <p:nvPr/>
      </p:nvGrpSpPr>
      <p:grpSpPr>
        <a:xfrm>
          <a:off x="0" y="0"/>
          <a:ext cx="0" cy="0"/>
          <a:chOff x="0" y="0"/>
          <a:chExt cx="0" cy="0"/>
        </a:xfrm>
      </p:grpSpPr>
      <p:sp>
        <p:nvSpPr>
          <p:cNvPr id="396" name="Google Shape;396;p61">
            <a:extLst>
              <a:ext uri="{FF2B5EF4-FFF2-40B4-BE49-F238E27FC236}">
                <a16:creationId xmlns:a16="http://schemas.microsoft.com/office/drawing/2014/main" id="{0F993BCF-F0F3-6E01-44D9-B19C878CE3D5}"/>
              </a:ext>
            </a:extLst>
          </p:cNvPr>
          <p:cNvSpPr txBox="1">
            <a:spLocks noGrp="1"/>
          </p:cNvSpPr>
          <p:nvPr>
            <p:ph type="title"/>
          </p:nvPr>
        </p:nvSpPr>
        <p:spPr>
          <a:xfrm>
            <a:off x="363538" y="440290"/>
            <a:ext cx="8416782" cy="492402"/>
          </a:xfrm>
          <a:prstGeom prst="rect">
            <a:avLst/>
          </a:prstGeom>
          <a:noFill/>
          <a:ln>
            <a:noFill/>
          </a:ln>
        </p:spPr>
        <p:txBody>
          <a:bodyPr spcFirstLastPara="1" wrap="square" lIns="91425" tIns="45700" rIns="91425" bIns="45700" anchor="b" anchorCtr="0">
            <a:spAutoFit/>
          </a:bodyPr>
          <a:lstStyle/>
          <a:p>
            <a:pPr marL="0" lvl="0" indent="0" algn="l" rtl="0">
              <a:lnSpc>
                <a:spcPct val="100000"/>
              </a:lnSpc>
              <a:spcBef>
                <a:spcPts val="0"/>
              </a:spcBef>
              <a:spcAft>
                <a:spcPts val="0"/>
              </a:spcAft>
              <a:buClr>
                <a:schemeClr val="accent1"/>
              </a:buClr>
              <a:buSzPts val="2600"/>
              <a:buFont typeface="Calibri"/>
              <a:buNone/>
            </a:pPr>
            <a:r>
              <a:rPr lang="en-US" dirty="0"/>
              <a:t>DO YOU SEE ANY OTHER PATTERNS? </a:t>
            </a:r>
            <a:endParaRPr dirty="0"/>
          </a:p>
        </p:txBody>
      </p:sp>
      <p:pic>
        <p:nvPicPr>
          <p:cNvPr id="14" name="Picture 13" descr="gel image of the pattern of dye solutions in each sample.">
            <a:extLst>
              <a:ext uri="{FF2B5EF4-FFF2-40B4-BE49-F238E27FC236}">
                <a16:creationId xmlns:a16="http://schemas.microsoft.com/office/drawing/2014/main" id="{769ADE89-734D-CC37-C2B9-3B6338E73A0F}"/>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40000"/>
                    </a14:imgEffect>
                  </a14:imgLayer>
                </a14:imgProps>
              </a:ext>
            </a:extLst>
          </a:blip>
          <a:srcRect b="60496"/>
          <a:stretch>
            <a:fillRect/>
          </a:stretch>
        </p:blipFill>
        <p:spPr>
          <a:xfrm>
            <a:off x="226503" y="1518013"/>
            <a:ext cx="4819250" cy="2688223"/>
          </a:xfrm>
          <a:prstGeom prst="rect">
            <a:avLst/>
          </a:prstGeom>
        </p:spPr>
      </p:pic>
      <p:sp>
        <p:nvSpPr>
          <p:cNvPr id="16" name="TextBox 15">
            <a:extLst>
              <a:ext uri="{FF2B5EF4-FFF2-40B4-BE49-F238E27FC236}">
                <a16:creationId xmlns:a16="http://schemas.microsoft.com/office/drawing/2014/main" id="{E19E4982-FE7F-FEBA-41C6-C4C172FE600C}"/>
              </a:ext>
            </a:extLst>
          </p:cNvPr>
          <p:cNvSpPr txBox="1"/>
          <p:nvPr/>
        </p:nvSpPr>
        <p:spPr>
          <a:xfrm>
            <a:off x="350128" y="1881266"/>
            <a:ext cx="4572000" cy="400110"/>
          </a:xfrm>
          <a:prstGeom prst="rect">
            <a:avLst/>
          </a:prstGeom>
          <a:noFill/>
        </p:spPr>
        <p:txBody>
          <a:bodyPr wrap="square">
            <a:spAutoFit/>
          </a:bodyPr>
          <a:lstStyle/>
          <a:p>
            <a:r>
              <a:rPr lang="en-US" sz="2000" b="1" i="0" u="none" strike="noStrike" cap="none" dirty="0">
                <a:solidFill>
                  <a:schemeClr val="tx1"/>
                </a:solidFill>
                <a:latin typeface="Calibri"/>
                <a:ea typeface="Calibri"/>
                <a:cs typeface="Calibri"/>
                <a:sym typeface="Calibri"/>
              </a:rPr>
              <a:t> P        Q      R    S      T     U     V</a:t>
            </a:r>
            <a:endParaRPr lang="en-US" sz="2000" b="1" dirty="0">
              <a:solidFill>
                <a:schemeClr val="tx1"/>
              </a:solidFill>
            </a:endParaRPr>
          </a:p>
        </p:txBody>
      </p:sp>
      <p:sp>
        <p:nvSpPr>
          <p:cNvPr id="400" name="Google Shape;400;p61">
            <a:extLst>
              <a:ext uri="{FF2B5EF4-FFF2-40B4-BE49-F238E27FC236}">
                <a16:creationId xmlns:a16="http://schemas.microsoft.com/office/drawing/2014/main" id="{747DF6DD-1BAC-E273-F56A-BA73D8B7A46E}"/>
              </a:ext>
            </a:extLst>
          </p:cNvPr>
          <p:cNvSpPr txBox="1"/>
          <p:nvPr/>
        </p:nvSpPr>
        <p:spPr>
          <a:xfrm>
            <a:off x="5634547" y="1636889"/>
            <a:ext cx="3118200" cy="2031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800" b="0" i="0" u="none" strike="noStrike" cap="none">
                <a:solidFill>
                  <a:srgbClr val="7030A0"/>
                </a:solidFill>
                <a:latin typeface="Calibri"/>
                <a:ea typeface="Calibri"/>
                <a:cs typeface="Calibri"/>
                <a:sym typeface="Calibri"/>
              </a:rPr>
              <a:t>P: Tom, Dad #1</a:t>
            </a:r>
            <a:endParaRPr/>
          </a:p>
          <a:p>
            <a:pPr marL="0" marR="0" lvl="0" indent="0" algn="l" rtl="0">
              <a:lnSpc>
                <a:spcPct val="100000"/>
              </a:lnSpc>
              <a:spcBef>
                <a:spcPts val="0"/>
              </a:spcBef>
              <a:spcAft>
                <a:spcPts val="0"/>
              </a:spcAft>
              <a:buNone/>
            </a:pPr>
            <a:r>
              <a:rPr lang="en-US" sz="1800" b="0" i="0" u="none" strike="noStrike" cap="none">
                <a:solidFill>
                  <a:srgbClr val="000000"/>
                </a:solidFill>
                <a:latin typeface="Calibri"/>
                <a:ea typeface="Calibri"/>
                <a:cs typeface="Calibri"/>
                <a:sym typeface="Calibri"/>
              </a:rPr>
              <a:t>Q: Cream, </a:t>
            </a:r>
            <a:r>
              <a:rPr lang="en-US" sz="1800">
                <a:latin typeface="Calibri"/>
                <a:ea typeface="Calibri"/>
                <a:cs typeface="Calibri"/>
                <a:sym typeface="Calibri"/>
              </a:rPr>
              <a:t>Kitten</a:t>
            </a:r>
            <a:r>
              <a:rPr lang="en-US" sz="1800" b="0" i="0" u="none" strike="noStrike" cap="none">
                <a:solidFill>
                  <a:srgbClr val="000000"/>
                </a:solidFill>
                <a:latin typeface="Calibri"/>
                <a:ea typeface="Calibri"/>
                <a:cs typeface="Calibri"/>
                <a:sym typeface="Calibri"/>
              </a:rPr>
              <a:t> #1</a:t>
            </a:r>
            <a:endParaRPr/>
          </a:p>
          <a:p>
            <a:pPr marL="0" marR="0" lvl="0" indent="0" algn="l" rtl="0">
              <a:lnSpc>
                <a:spcPct val="100000"/>
              </a:lnSpc>
              <a:spcBef>
                <a:spcPts val="0"/>
              </a:spcBef>
              <a:spcAft>
                <a:spcPts val="0"/>
              </a:spcAft>
              <a:buNone/>
            </a:pPr>
            <a:r>
              <a:rPr lang="en-US" sz="1800" b="0" i="0" u="none" strike="noStrike" cap="none">
                <a:solidFill>
                  <a:srgbClr val="000000"/>
                </a:solidFill>
                <a:latin typeface="Calibri"/>
                <a:ea typeface="Calibri"/>
                <a:cs typeface="Calibri"/>
                <a:sym typeface="Calibri"/>
              </a:rPr>
              <a:t>R: Molasses, </a:t>
            </a:r>
            <a:r>
              <a:rPr lang="en-US" sz="1800">
                <a:latin typeface="Calibri"/>
                <a:ea typeface="Calibri"/>
                <a:cs typeface="Calibri"/>
                <a:sym typeface="Calibri"/>
              </a:rPr>
              <a:t>Kitten</a:t>
            </a:r>
            <a:r>
              <a:rPr lang="en-US" sz="1800" b="0" i="0" u="none" strike="noStrike" cap="none">
                <a:solidFill>
                  <a:srgbClr val="000000"/>
                </a:solidFill>
                <a:latin typeface="Calibri"/>
                <a:ea typeface="Calibri"/>
                <a:cs typeface="Calibri"/>
                <a:sym typeface="Calibri"/>
              </a:rPr>
              <a:t> #2</a:t>
            </a:r>
            <a:endParaRPr/>
          </a:p>
          <a:p>
            <a:pPr marL="0" marR="0" lvl="0" indent="0" algn="l" rtl="0">
              <a:lnSpc>
                <a:spcPct val="100000"/>
              </a:lnSpc>
              <a:spcBef>
                <a:spcPts val="0"/>
              </a:spcBef>
              <a:spcAft>
                <a:spcPts val="0"/>
              </a:spcAft>
              <a:buNone/>
            </a:pPr>
            <a:r>
              <a:rPr lang="en-US" sz="1800" b="0" i="0" u="none" strike="noStrike" cap="none">
                <a:solidFill>
                  <a:srgbClr val="0070C0"/>
                </a:solidFill>
                <a:latin typeface="Calibri"/>
                <a:ea typeface="Calibri"/>
                <a:cs typeface="Calibri"/>
                <a:sym typeface="Calibri"/>
              </a:rPr>
              <a:t>S: Honey: Mom</a:t>
            </a:r>
            <a:endParaRPr/>
          </a:p>
          <a:p>
            <a:pPr marL="0" marR="0" lvl="0" indent="0" algn="l" rtl="0">
              <a:lnSpc>
                <a:spcPct val="100000"/>
              </a:lnSpc>
              <a:spcBef>
                <a:spcPts val="0"/>
              </a:spcBef>
              <a:spcAft>
                <a:spcPts val="0"/>
              </a:spcAft>
              <a:buNone/>
            </a:pPr>
            <a:r>
              <a:rPr lang="en-US" sz="1800" b="0" i="0" u="none" strike="noStrike" cap="none">
                <a:solidFill>
                  <a:srgbClr val="000000"/>
                </a:solidFill>
                <a:latin typeface="Calibri"/>
                <a:ea typeface="Calibri"/>
                <a:cs typeface="Calibri"/>
                <a:sym typeface="Calibri"/>
              </a:rPr>
              <a:t>T: Ginger, </a:t>
            </a:r>
            <a:r>
              <a:rPr lang="en-US" sz="1800">
                <a:latin typeface="Calibri"/>
                <a:ea typeface="Calibri"/>
                <a:cs typeface="Calibri"/>
                <a:sym typeface="Calibri"/>
              </a:rPr>
              <a:t>Kitten</a:t>
            </a:r>
            <a:r>
              <a:rPr lang="en-US" sz="1800" b="0" i="0" u="none" strike="noStrike" cap="none">
                <a:solidFill>
                  <a:srgbClr val="000000"/>
                </a:solidFill>
                <a:latin typeface="Calibri"/>
                <a:ea typeface="Calibri"/>
                <a:cs typeface="Calibri"/>
                <a:sym typeface="Calibri"/>
              </a:rPr>
              <a:t> #3</a:t>
            </a:r>
            <a:endParaRPr/>
          </a:p>
          <a:p>
            <a:pPr marL="0" marR="0" lvl="0" indent="0" algn="l" rtl="0">
              <a:lnSpc>
                <a:spcPct val="100000"/>
              </a:lnSpc>
              <a:spcBef>
                <a:spcPts val="0"/>
              </a:spcBef>
              <a:spcAft>
                <a:spcPts val="0"/>
              </a:spcAft>
              <a:buNone/>
            </a:pPr>
            <a:r>
              <a:rPr lang="en-US" sz="1800" b="0" i="0" u="none" strike="noStrike" cap="none">
                <a:solidFill>
                  <a:srgbClr val="000000"/>
                </a:solidFill>
                <a:latin typeface="Calibri"/>
                <a:ea typeface="Calibri"/>
                <a:cs typeface="Calibri"/>
                <a:sym typeface="Calibri"/>
              </a:rPr>
              <a:t>U: Sugar, </a:t>
            </a:r>
            <a:r>
              <a:rPr lang="en-US" sz="1800">
                <a:latin typeface="Calibri"/>
                <a:ea typeface="Calibri"/>
                <a:cs typeface="Calibri"/>
                <a:sym typeface="Calibri"/>
              </a:rPr>
              <a:t>Kitten</a:t>
            </a:r>
            <a:r>
              <a:rPr lang="en-US" sz="1800" b="0" i="0" u="none" strike="noStrike" cap="none">
                <a:solidFill>
                  <a:srgbClr val="000000"/>
                </a:solidFill>
                <a:latin typeface="Calibri"/>
                <a:ea typeface="Calibri"/>
                <a:cs typeface="Calibri"/>
                <a:sym typeface="Calibri"/>
              </a:rPr>
              <a:t> #4</a:t>
            </a:r>
            <a:endParaRPr/>
          </a:p>
          <a:p>
            <a:pPr marL="0" marR="0" lvl="0" indent="0" algn="l" rtl="0">
              <a:lnSpc>
                <a:spcPct val="100000"/>
              </a:lnSpc>
              <a:spcBef>
                <a:spcPts val="0"/>
              </a:spcBef>
              <a:spcAft>
                <a:spcPts val="0"/>
              </a:spcAft>
              <a:buNone/>
            </a:pPr>
            <a:r>
              <a:rPr lang="en-US" sz="1800" b="0" i="0" u="none" strike="noStrike" cap="none">
                <a:solidFill>
                  <a:srgbClr val="FF0000"/>
                </a:solidFill>
                <a:latin typeface="Calibri"/>
                <a:ea typeface="Calibri"/>
                <a:cs typeface="Calibri"/>
                <a:sym typeface="Calibri"/>
              </a:rPr>
              <a:t>V: Butch, Dad #2</a:t>
            </a:r>
            <a:endParaRPr sz="1800" b="0" i="0" u="none" strike="noStrike" cap="none">
              <a:solidFill>
                <a:srgbClr val="FF0000"/>
              </a:solidFill>
              <a:latin typeface="Calibri"/>
              <a:ea typeface="Calibri"/>
              <a:cs typeface="Calibri"/>
              <a:sym typeface="Calibri"/>
            </a:endParaRPr>
          </a:p>
        </p:txBody>
      </p:sp>
    </p:spTree>
    <p:extLst>
      <p:ext uri="{BB962C8B-B14F-4D97-AF65-F5344CB8AC3E}">
        <p14:creationId xmlns:p14="http://schemas.microsoft.com/office/powerpoint/2010/main" val="3719679571"/>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04"/>
        <p:cNvGrpSpPr/>
        <p:nvPr/>
      </p:nvGrpSpPr>
      <p:grpSpPr>
        <a:xfrm>
          <a:off x="0" y="0"/>
          <a:ext cx="0" cy="0"/>
          <a:chOff x="0" y="0"/>
          <a:chExt cx="0" cy="0"/>
        </a:xfrm>
      </p:grpSpPr>
      <p:sp>
        <p:nvSpPr>
          <p:cNvPr id="405" name="Google Shape;405;p62"/>
          <p:cNvSpPr txBox="1">
            <a:spLocks noGrp="1"/>
          </p:cNvSpPr>
          <p:nvPr>
            <p:ph type="title"/>
          </p:nvPr>
        </p:nvSpPr>
        <p:spPr>
          <a:prstGeom prst="rect">
            <a:avLst/>
          </a:prstGeom>
          <a:noFill/>
          <a:ln>
            <a:noFill/>
          </a:ln>
        </p:spPr>
        <p:txBody>
          <a:bodyPr spcFirstLastPara="1" wrap="square" lIns="91425" tIns="45700" rIns="91425" bIns="45700" anchor="b" anchorCtr="0">
            <a:spAutoFit/>
          </a:bodyPr>
          <a:lstStyle/>
          <a:p>
            <a:pPr marL="0" lvl="0" indent="0" algn="l" rtl="0">
              <a:lnSpc>
                <a:spcPct val="100000"/>
              </a:lnSpc>
              <a:spcBef>
                <a:spcPts val="0"/>
              </a:spcBef>
              <a:spcAft>
                <a:spcPts val="0"/>
              </a:spcAft>
              <a:buClr>
                <a:schemeClr val="accent1"/>
              </a:buClr>
              <a:buSzPts val="2600"/>
              <a:buFont typeface="Calibri"/>
              <a:buNone/>
            </a:pPr>
            <a:r>
              <a:rPr lang="en-US"/>
              <a:t>DO YOU SEE ANY OTHER PATTERNS?</a:t>
            </a:r>
            <a:r>
              <a:rPr lang="en-US" dirty="0"/>
              <a:t> Twins</a:t>
            </a:r>
            <a:endParaRPr/>
          </a:p>
        </p:txBody>
      </p:sp>
      <p:pic>
        <p:nvPicPr>
          <p:cNvPr id="4" name="Picture 3" descr="gel image of the pattern of dye solutions in each sample.">
            <a:extLst>
              <a:ext uri="{FF2B5EF4-FFF2-40B4-BE49-F238E27FC236}">
                <a16:creationId xmlns:a16="http://schemas.microsoft.com/office/drawing/2014/main" id="{3E32D06C-9487-FE25-693D-DC738FB4A25B}"/>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40000"/>
                    </a14:imgEffect>
                  </a14:imgLayer>
                </a14:imgProps>
              </a:ext>
            </a:extLst>
          </a:blip>
          <a:srcRect b="60496"/>
          <a:stretch>
            <a:fillRect/>
          </a:stretch>
        </p:blipFill>
        <p:spPr>
          <a:xfrm>
            <a:off x="226503" y="1518013"/>
            <a:ext cx="4819250" cy="2688223"/>
          </a:xfrm>
          <a:prstGeom prst="rect">
            <a:avLst/>
          </a:prstGeom>
        </p:spPr>
      </p:pic>
      <p:sp>
        <p:nvSpPr>
          <p:cNvPr id="6" name="TextBox 5">
            <a:extLst>
              <a:ext uri="{FF2B5EF4-FFF2-40B4-BE49-F238E27FC236}">
                <a16:creationId xmlns:a16="http://schemas.microsoft.com/office/drawing/2014/main" id="{33B6F14E-177A-9F90-E0C5-66E37B388BDE}"/>
              </a:ext>
            </a:extLst>
          </p:cNvPr>
          <p:cNvSpPr txBox="1"/>
          <p:nvPr/>
        </p:nvSpPr>
        <p:spPr>
          <a:xfrm>
            <a:off x="350128" y="1881266"/>
            <a:ext cx="4572000" cy="400110"/>
          </a:xfrm>
          <a:prstGeom prst="rect">
            <a:avLst/>
          </a:prstGeom>
          <a:noFill/>
        </p:spPr>
        <p:txBody>
          <a:bodyPr wrap="square">
            <a:spAutoFit/>
          </a:bodyPr>
          <a:lstStyle/>
          <a:p>
            <a:r>
              <a:rPr lang="en-US" sz="2000" b="1" i="0" u="none" strike="noStrike" cap="none" dirty="0">
                <a:solidFill>
                  <a:schemeClr val="tx1"/>
                </a:solidFill>
                <a:latin typeface="Calibri"/>
                <a:ea typeface="Calibri"/>
                <a:cs typeface="Calibri"/>
                <a:sym typeface="Calibri"/>
              </a:rPr>
              <a:t> P        Q      R    S      T     U     V</a:t>
            </a:r>
            <a:endParaRPr lang="en-US" sz="2000" b="1" dirty="0">
              <a:solidFill>
                <a:schemeClr val="tx1"/>
              </a:solidFill>
            </a:endParaRPr>
          </a:p>
        </p:txBody>
      </p:sp>
      <p:sp>
        <p:nvSpPr>
          <p:cNvPr id="8" name="Google Shape;411;p62" descr="red box indicatted band pattern  is identical in Q and T samples indicaating twins">
            <a:extLst>
              <a:ext uri="{FF2B5EF4-FFF2-40B4-BE49-F238E27FC236}">
                <a16:creationId xmlns:a16="http://schemas.microsoft.com/office/drawing/2014/main" id="{A49E3D04-B2F3-3EF9-8E1C-D8485A984800}"/>
              </a:ext>
            </a:extLst>
          </p:cNvPr>
          <p:cNvSpPr/>
          <p:nvPr/>
        </p:nvSpPr>
        <p:spPr>
          <a:xfrm>
            <a:off x="938908" y="1780503"/>
            <a:ext cx="383419" cy="2288159"/>
          </a:xfrm>
          <a:prstGeom prst="rect">
            <a:avLst/>
          </a:prstGeom>
          <a:no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0" name="Google Shape;410;p62" descr="red box indicatted band pattern  is identical in Q and T samples indicaating twins">
            <a:extLst>
              <a:ext uri="{FF2B5EF4-FFF2-40B4-BE49-F238E27FC236}">
                <a16:creationId xmlns:a16="http://schemas.microsoft.com/office/drawing/2014/main" id="{AEFD7ADA-EF45-36CC-EAD1-34F8531AC667}"/>
              </a:ext>
            </a:extLst>
          </p:cNvPr>
          <p:cNvSpPr/>
          <p:nvPr/>
        </p:nvSpPr>
        <p:spPr>
          <a:xfrm>
            <a:off x="2252708" y="1780503"/>
            <a:ext cx="383420" cy="2368490"/>
          </a:xfrm>
          <a:prstGeom prst="rect">
            <a:avLst/>
          </a:prstGeom>
          <a:no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09" name="Google Shape;409;p62"/>
          <p:cNvSpPr txBox="1"/>
          <p:nvPr/>
        </p:nvSpPr>
        <p:spPr>
          <a:xfrm>
            <a:off x="6017242" y="2965676"/>
            <a:ext cx="21240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800" b="1" i="0" u="none" strike="noStrike" cap="none">
                <a:solidFill>
                  <a:srgbClr val="000000"/>
                </a:solidFill>
                <a:latin typeface="Calibri"/>
                <a:ea typeface="Calibri"/>
                <a:cs typeface="Calibri"/>
                <a:sym typeface="Calibri"/>
              </a:rPr>
              <a:t>Q: Cream, </a:t>
            </a:r>
            <a:r>
              <a:rPr lang="en-US" sz="1800" b="1">
                <a:latin typeface="Calibri"/>
                <a:ea typeface="Calibri"/>
                <a:cs typeface="Calibri"/>
                <a:sym typeface="Calibri"/>
              </a:rPr>
              <a:t>Kitten</a:t>
            </a:r>
            <a:r>
              <a:rPr lang="en-US" sz="1800" b="1" i="0" u="none" strike="noStrike" cap="none">
                <a:solidFill>
                  <a:srgbClr val="000000"/>
                </a:solidFill>
                <a:latin typeface="Calibri"/>
                <a:ea typeface="Calibri"/>
                <a:cs typeface="Calibri"/>
                <a:sym typeface="Calibri"/>
              </a:rPr>
              <a:t> #1</a:t>
            </a:r>
            <a:endParaRPr/>
          </a:p>
          <a:p>
            <a:pPr marL="0" marR="0" lvl="0" indent="0" algn="l" rtl="0">
              <a:lnSpc>
                <a:spcPct val="100000"/>
              </a:lnSpc>
              <a:spcBef>
                <a:spcPts val="0"/>
              </a:spcBef>
              <a:spcAft>
                <a:spcPts val="0"/>
              </a:spcAft>
              <a:buNone/>
            </a:pPr>
            <a:r>
              <a:rPr lang="en-US" sz="1800" b="1" i="0" u="none" strike="noStrike" cap="none">
                <a:solidFill>
                  <a:srgbClr val="000000"/>
                </a:solidFill>
                <a:latin typeface="Calibri"/>
                <a:ea typeface="Calibri"/>
                <a:cs typeface="Calibri"/>
                <a:sym typeface="Calibri"/>
              </a:rPr>
              <a:t>T: Ginger, </a:t>
            </a:r>
            <a:r>
              <a:rPr lang="en-US" sz="1800" b="1">
                <a:latin typeface="Calibri"/>
                <a:ea typeface="Calibri"/>
                <a:cs typeface="Calibri"/>
                <a:sym typeface="Calibri"/>
              </a:rPr>
              <a:t>Kitten</a:t>
            </a:r>
            <a:r>
              <a:rPr lang="en-US" sz="1800" b="1" i="0" u="none" strike="noStrike" cap="none">
                <a:solidFill>
                  <a:srgbClr val="000000"/>
                </a:solidFill>
                <a:latin typeface="Calibri"/>
                <a:ea typeface="Calibri"/>
                <a:cs typeface="Calibri"/>
                <a:sym typeface="Calibri"/>
              </a:rPr>
              <a:t> #3</a:t>
            </a:r>
            <a:endParaRPr sz="1800" b="1" i="0" u="none" strike="noStrike" cap="none">
              <a:solidFill>
                <a:srgbClr val="000000"/>
              </a:solidFill>
              <a:latin typeface="Calibri"/>
              <a:ea typeface="Calibri"/>
              <a:cs typeface="Calibri"/>
              <a:sym typeface="Calibri"/>
            </a:endParaRPr>
          </a:p>
        </p:txBody>
      </p:sp>
      <p:sp>
        <p:nvSpPr>
          <p:cNvPr id="413" name="Google Shape;413;p62"/>
          <p:cNvSpPr txBox="1"/>
          <p:nvPr/>
        </p:nvSpPr>
        <p:spPr>
          <a:xfrm>
            <a:off x="6017242" y="3994910"/>
            <a:ext cx="2123867"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2000" b="1" i="0" u="none" strike="noStrike" cap="none">
                <a:solidFill>
                  <a:schemeClr val="dk1"/>
                </a:solidFill>
                <a:latin typeface="Calibri"/>
                <a:ea typeface="Calibri"/>
                <a:cs typeface="Calibri"/>
                <a:sym typeface="Calibri"/>
              </a:rPr>
              <a:t>TWINS??</a:t>
            </a:r>
            <a:endParaRPr sz="2000" b="1" i="0" u="none" strike="noStrike" cap="none">
              <a:solidFill>
                <a:schemeClr val="dk1"/>
              </a:solidFill>
              <a:latin typeface="Calibri"/>
              <a:ea typeface="Calibri"/>
              <a:cs typeface="Calibri"/>
              <a:sym typeface="Calibri"/>
            </a:endParaRPr>
          </a:p>
        </p:txBody>
      </p:sp>
      <p:pic>
        <p:nvPicPr>
          <p:cNvPr id="412" name="Google Shape;412;p62">
            <a:extLst>
              <a:ext uri="{C183D7F6-B498-43B3-948B-1728B52AA6E4}">
                <adec:decorative xmlns:adec="http://schemas.microsoft.com/office/drawing/2017/decorative" val="1"/>
              </a:ext>
            </a:extLst>
          </p:cNvPr>
          <p:cNvPicPr preferRelativeResize="0"/>
          <p:nvPr/>
        </p:nvPicPr>
        <p:blipFill rotWithShape="1">
          <a:blip r:embed="rId5">
            <a:alphaModFix/>
          </a:blip>
          <a:srcRect l="42534" t="29681" r="18761" b="5370"/>
          <a:stretch/>
        </p:blipFill>
        <p:spPr>
          <a:xfrm>
            <a:off x="6359553" y="1159554"/>
            <a:ext cx="1172497" cy="1423219"/>
          </a:xfrm>
          <a:prstGeom prst="rect">
            <a:avLst/>
          </a:prstGeom>
          <a:noFill/>
          <a:ln>
            <a:noFill/>
          </a:ln>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17"/>
        <p:cNvGrpSpPr/>
        <p:nvPr/>
      </p:nvGrpSpPr>
      <p:grpSpPr>
        <a:xfrm>
          <a:off x="0" y="0"/>
          <a:ext cx="0" cy="0"/>
          <a:chOff x="0" y="0"/>
          <a:chExt cx="0" cy="0"/>
        </a:xfrm>
      </p:grpSpPr>
      <p:sp>
        <p:nvSpPr>
          <p:cNvPr id="418" name="Google Shape;418;p63"/>
          <p:cNvSpPr txBox="1">
            <a:spLocks noGrp="1"/>
          </p:cNvSpPr>
          <p:nvPr>
            <p:ph type="title"/>
          </p:nvPr>
        </p:nvSpPr>
        <p:spPr>
          <a:prstGeom prst="rect">
            <a:avLst/>
          </a:prstGeom>
          <a:noFill/>
          <a:ln>
            <a:noFill/>
          </a:ln>
        </p:spPr>
        <p:txBody>
          <a:bodyPr spcFirstLastPara="1" wrap="square" lIns="91425" tIns="45700" rIns="91425" bIns="45700" anchor="b" anchorCtr="0">
            <a:spAutoFit/>
          </a:bodyPr>
          <a:lstStyle/>
          <a:p>
            <a:pPr marL="0" lvl="0" indent="0" algn="l" rtl="0">
              <a:lnSpc>
                <a:spcPct val="100000"/>
              </a:lnSpc>
              <a:spcBef>
                <a:spcPts val="0"/>
              </a:spcBef>
              <a:spcAft>
                <a:spcPts val="0"/>
              </a:spcAft>
              <a:buClr>
                <a:schemeClr val="accent1"/>
              </a:buClr>
              <a:buSzPts val="2600"/>
              <a:buFont typeface="Calibri"/>
              <a:buNone/>
            </a:pPr>
            <a:r>
              <a:rPr lang="en-US"/>
              <a:t>DO YOU SEE ANY OTHER PATTERNS?</a:t>
            </a:r>
            <a:r>
              <a:rPr lang="en-US" dirty="0"/>
              <a:t> Male</a:t>
            </a:r>
            <a:endParaRPr/>
          </a:p>
        </p:txBody>
      </p:sp>
      <p:pic>
        <p:nvPicPr>
          <p:cNvPr id="4" name="Picture 3" descr="gel image of the pattern of dye solutions in each sample.">
            <a:extLst>
              <a:ext uri="{FF2B5EF4-FFF2-40B4-BE49-F238E27FC236}">
                <a16:creationId xmlns:a16="http://schemas.microsoft.com/office/drawing/2014/main" id="{D0E20515-5E0E-15F0-8D96-AB631DB9A267}"/>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40000"/>
                    </a14:imgEffect>
                  </a14:imgLayer>
                </a14:imgProps>
              </a:ext>
            </a:extLst>
          </a:blip>
          <a:srcRect b="60496"/>
          <a:stretch>
            <a:fillRect/>
          </a:stretch>
        </p:blipFill>
        <p:spPr>
          <a:xfrm>
            <a:off x="226503" y="1518013"/>
            <a:ext cx="4819250" cy="2688223"/>
          </a:xfrm>
          <a:prstGeom prst="rect">
            <a:avLst/>
          </a:prstGeom>
        </p:spPr>
      </p:pic>
      <p:sp>
        <p:nvSpPr>
          <p:cNvPr id="6" name="TextBox 5">
            <a:extLst>
              <a:ext uri="{FF2B5EF4-FFF2-40B4-BE49-F238E27FC236}">
                <a16:creationId xmlns:a16="http://schemas.microsoft.com/office/drawing/2014/main" id="{2D78ABBF-270E-02F5-3325-BC7D00E3C3A7}"/>
              </a:ext>
            </a:extLst>
          </p:cNvPr>
          <p:cNvSpPr txBox="1"/>
          <p:nvPr/>
        </p:nvSpPr>
        <p:spPr>
          <a:xfrm>
            <a:off x="350128" y="1881266"/>
            <a:ext cx="4572000" cy="400110"/>
          </a:xfrm>
          <a:prstGeom prst="rect">
            <a:avLst/>
          </a:prstGeom>
          <a:noFill/>
        </p:spPr>
        <p:txBody>
          <a:bodyPr wrap="square">
            <a:spAutoFit/>
          </a:bodyPr>
          <a:lstStyle/>
          <a:p>
            <a:r>
              <a:rPr lang="en-US" sz="2000" b="1" i="0" u="none" strike="noStrike" cap="none" dirty="0">
                <a:solidFill>
                  <a:schemeClr val="tx1"/>
                </a:solidFill>
                <a:latin typeface="Calibri"/>
                <a:ea typeface="Calibri"/>
                <a:cs typeface="Calibri"/>
                <a:sym typeface="Calibri"/>
              </a:rPr>
              <a:t> P        Q      R    S      T     U     V</a:t>
            </a:r>
            <a:endParaRPr lang="en-US" sz="2000" b="1" dirty="0">
              <a:solidFill>
                <a:schemeClr val="tx1"/>
              </a:solidFill>
            </a:endParaRPr>
          </a:p>
        </p:txBody>
      </p:sp>
      <p:sp>
        <p:nvSpPr>
          <p:cNvPr id="8" name="Google Shape;422;p63" descr="red box indates yellow band presnt in all male kittens">
            <a:extLst>
              <a:ext uri="{FF2B5EF4-FFF2-40B4-BE49-F238E27FC236}">
                <a16:creationId xmlns:a16="http://schemas.microsoft.com/office/drawing/2014/main" id="{3D492307-15C3-7118-235A-A4EA8E451FA7}"/>
              </a:ext>
            </a:extLst>
          </p:cNvPr>
          <p:cNvSpPr/>
          <p:nvPr/>
        </p:nvSpPr>
        <p:spPr>
          <a:xfrm rot="5400000">
            <a:off x="566487" y="3294659"/>
            <a:ext cx="483892" cy="916610"/>
          </a:xfrm>
          <a:prstGeom prst="rect">
            <a:avLst/>
          </a:prstGeom>
          <a:no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0" name="Google Shape;422;p63" descr="red box indates yellow band presnt in all male kittens">
            <a:extLst>
              <a:ext uri="{FF2B5EF4-FFF2-40B4-BE49-F238E27FC236}">
                <a16:creationId xmlns:a16="http://schemas.microsoft.com/office/drawing/2014/main" id="{4F8539DC-9A34-A185-C44C-A1198F03DF5D}"/>
              </a:ext>
            </a:extLst>
          </p:cNvPr>
          <p:cNvSpPr/>
          <p:nvPr/>
        </p:nvSpPr>
        <p:spPr>
          <a:xfrm rot="5400000">
            <a:off x="2259828" y="3477982"/>
            <a:ext cx="483892" cy="549965"/>
          </a:xfrm>
          <a:prstGeom prst="rect">
            <a:avLst/>
          </a:prstGeom>
          <a:no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2" name="Google Shape;422;p63" descr="red box indates yellow band presnt in all male kittens">
            <a:extLst>
              <a:ext uri="{FF2B5EF4-FFF2-40B4-BE49-F238E27FC236}">
                <a16:creationId xmlns:a16="http://schemas.microsoft.com/office/drawing/2014/main" id="{5AF0DB0B-C7EE-4D0B-F3BA-593FE13F5654}"/>
              </a:ext>
            </a:extLst>
          </p:cNvPr>
          <p:cNvSpPr/>
          <p:nvPr/>
        </p:nvSpPr>
        <p:spPr>
          <a:xfrm rot="5400000">
            <a:off x="3078240" y="3477982"/>
            <a:ext cx="483892" cy="549965"/>
          </a:xfrm>
          <a:prstGeom prst="rect">
            <a:avLst/>
          </a:prstGeom>
          <a:no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25" name="Google Shape;425;p63"/>
          <p:cNvSpPr txBox="1"/>
          <p:nvPr/>
        </p:nvSpPr>
        <p:spPr>
          <a:xfrm>
            <a:off x="6025896" y="2688676"/>
            <a:ext cx="3118200" cy="12006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800" b="1" i="0" u="none" strike="noStrike" cap="none">
                <a:solidFill>
                  <a:srgbClr val="7030A0"/>
                </a:solidFill>
                <a:latin typeface="Calibri"/>
                <a:ea typeface="Calibri"/>
                <a:cs typeface="Calibri"/>
                <a:sym typeface="Calibri"/>
              </a:rPr>
              <a:t>P: Tom, Dad #1</a:t>
            </a:r>
            <a:endParaRPr/>
          </a:p>
          <a:p>
            <a:pPr marL="0" marR="0" lvl="0" indent="0" algn="l" rtl="0">
              <a:lnSpc>
                <a:spcPct val="100000"/>
              </a:lnSpc>
              <a:spcBef>
                <a:spcPts val="0"/>
              </a:spcBef>
              <a:spcAft>
                <a:spcPts val="0"/>
              </a:spcAft>
              <a:buNone/>
            </a:pPr>
            <a:r>
              <a:rPr lang="en-US" sz="1800" b="1" i="0" u="none" strike="noStrike" cap="none">
                <a:solidFill>
                  <a:srgbClr val="000000"/>
                </a:solidFill>
                <a:latin typeface="Calibri"/>
                <a:ea typeface="Calibri"/>
                <a:cs typeface="Calibri"/>
                <a:sym typeface="Calibri"/>
              </a:rPr>
              <a:t>Q: Cream, </a:t>
            </a:r>
            <a:r>
              <a:rPr lang="en-US" sz="1800" b="1">
                <a:latin typeface="Calibri"/>
                <a:ea typeface="Calibri"/>
                <a:cs typeface="Calibri"/>
                <a:sym typeface="Calibri"/>
              </a:rPr>
              <a:t>Kitten</a:t>
            </a:r>
            <a:r>
              <a:rPr lang="en-US" sz="1800" b="1" i="0" u="none" strike="noStrike" cap="none">
                <a:solidFill>
                  <a:srgbClr val="000000"/>
                </a:solidFill>
                <a:latin typeface="Calibri"/>
                <a:ea typeface="Calibri"/>
                <a:cs typeface="Calibri"/>
                <a:sym typeface="Calibri"/>
              </a:rPr>
              <a:t> #1</a:t>
            </a:r>
            <a:endParaRPr sz="1800" b="1"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None/>
            </a:pPr>
            <a:r>
              <a:rPr lang="en-US" sz="1800" b="1" i="0" u="none" strike="noStrike" cap="none">
                <a:solidFill>
                  <a:srgbClr val="000000"/>
                </a:solidFill>
                <a:latin typeface="Calibri"/>
                <a:ea typeface="Calibri"/>
                <a:cs typeface="Calibri"/>
                <a:sym typeface="Calibri"/>
              </a:rPr>
              <a:t>T: Ginger, </a:t>
            </a:r>
            <a:r>
              <a:rPr lang="en-US" sz="1800" b="1">
                <a:latin typeface="Calibri"/>
                <a:ea typeface="Calibri"/>
                <a:cs typeface="Calibri"/>
                <a:sym typeface="Calibri"/>
              </a:rPr>
              <a:t>Kitten</a:t>
            </a:r>
            <a:r>
              <a:rPr lang="en-US" sz="1800" b="1" i="0" u="none" strike="noStrike" cap="none">
                <a:solidFill>
                  <a:srgbClr val="000000"/>
                </a:solidFill>
                <a:latin typeface="Calibri"/>
                <a:ea typeface="Calibri"/>
                <a:cs typeface="Calibri"/>
                <a:sym typeface="Calibri"/>
              </a:rPr>
              <a:t> #3</a:t>
            </a:r>
            <a:endParaRPr/>
          </a:p>
          <a:p>
            <a:pPr marL="0" marR="0" lvl="0" indent="0" algn="l" rtl="0">
              <a:lnSpc>
                <a:spcPct val="100000"/>
              </a:lnSpc>
              <a:spcBef>
                <a:spcPts val="0"/>
              </a:spcBef>
              <a:spcAft>
                <a:spcPts val="0"/>
              </a:spcAft>
              <a:buNone/>
            </a:pPr>
            <a:r>
              <a:rPr lang="en-US" sz="1800" b="1" i="0" u="none" strike="noStrike" cap="none">
                <a:solidFill>
                  <a:srgbClr val="FF0000"/>
                </a:solidFill>
                <a:latin typeface="Calibri"/>
                <a:ea typeface="Calibri"/>
                <a:cs typeface="Calibri"/>
                <a:sym typeface="Calibri"/>
              </a:rPr>
              <a:t>V: Butch, Dad #2</a:t>
            </a:r>
            <a:endParaRPr sz="1800" b="1" i="0" u="none" strike="noStrike" cap="none">
              <a:solidFill>
                <a:srgbClr val="FF0000"/>
              </a:solidFill>
              <a:latin typeface="Calibri"/>
              <a:ea typeface="Calibri"/>
              <a:cs typeface="Calibri"/>
              <a:sym typeface="Calibri"/>
            </a:endParaRPr>
          </a:p>
        </p:txBody>
      </p:sp>
      <p:sp>
        <p:nvSpPr>
          <p:cNvPr id="424" name="Google Shape;424;p63"/>
          <p:cNvSpPr txBox="1"/>
          <p:nvPr/>
        </p:nvSpPr>
        <p:spPr>
          <a:xfrm>
            <a:off x="6017241" y="3994910"/>
            <a:ext cx="2123867"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2000" b="1" i="0" u="none" strike="noStrike" cap="none">
                <a:solidFill>
                  <a:schemeClr val="dk1"/>
                </a:solidFill>
                <a:latin typeface="Calibri"/>
                <a:ea typeface="Calibri"/>
                <a:cs typeface="Calibri"/>
                <a:sym typeface="Calibri"/>
              </a:rPr>
              <a:t>MALE?</a:t>
            </a:r>
            <a:endParaRPr sz="2000" b="1" i="0" u="none" strike="noStrike" cap="none">
              <a:solidFill>
                <a:schemeClr val="dk1"/>
              </a:solidFill>
              <a:latin typeface="Calibri"/>
              <a:ea typeface="Calibri"/>
              <a:cs typeface="Calibri"/>
              <a:sym typeface="Calibri"/>
            </a:endParaRPr>
          </a:p>
        </p:txBody>
      </p:sp>
      <p:pic>
        <p:nvPicPr>
          <p:cNvPr id="423" name="Google Shape;423;p63">
            <a:extLst>
              <a:ext uri="{C183D7F6-B498-43B3-948B-1728B52AA6E4}">
                <adec:decorative xmlns:adec="http://schemas.microsoft.com/office/drawing/2017/decorative" val="1"/>
              </a:ext>
            </a:extLst>
          </p:cNvPr>
          <p:cNvPicPr preferRelativeResize="0"/>
          <p:nvPr/>
        </p:nvPicPr>
        <p:blipFill rotWithShape="1">
          <a:blip r:embed="rId5">
            <a:alphaModFix/>
          </a:blip>
          <a:srcRect l="42534" t="29681" r="18761" b="5370"/>
          <a:stretch/>
        </p:blipFill>
        <p:spPr>
          <a:xfrm>
            <a:off x="6359553" y="1159554"/>
            <a:ext cx="1172497" cy="1423219"/>
          </a:xfrm>
          <a:prstGeom prst="rect">
            <a:avLst/>
          </a:prstGeom>
          <a:noFill/>
          <a:ln>
            <a:noFill/>
          </a:ln>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29"/>
        <p:cNvGrpSpPr/>
        <p:nvPr/>
      </p:nvGrpSpPr>
      <p:grpSpPr>
        <a:xfrm>
          <a:off x="0" y="0"/>
          <a:ext cx="0" cy="0"/>
          <a:chOff x="0" y="0"/>
          <a:chExt cx="0" cy="0"/>
        </a:xfrm>
      </p:grpSpPr>
      <p:sp>
        <p:nvSpPr>
          <p:cNvPr id="430" name="Google Shape;430;p64"/>
          <p:cNvSpPr txBox="1">
            <a:spLocks noGrp="1"/>
          </p:cNvSpPr>
          <p:nvPr>
            <p:ph type="title"/>
          </p:nvPr>
        </p:nvSpPr>
        <p:spPr>
          <a:prstGeom prst="rect">
            <a:avLst/>
          </a:prstGeom>
          <a:noFill/>
          <a:ln>
            <a:noFill/>
          </a:ln>
        </p:spPr>
        <p:txBody>
          <a:bodyPr spcFirstLastPara="1" wrap="square" lIns="91425" tIns="45700" rIns="91425" bIns="45700" anchor="b" anchorCtr="0">
            <a:spAutoFit/>
          </a:bodyPr>
          <a:lstStyle/>
          <a:p>
            <a:pPr marL="0" lvl="0" indent="0" algn="l" rtl="0">
              <a:lnSpc>
                <a:spcPct val="100000"/>
              </a:lnSpc>
              <a:spcBef>
                <a:spcPts val="0"/>
              </a:spcBef>
              <a:spcAft>
                <a:spcPts val="0"/>
              </a:spcAft>
              <a:buClr>
                <a:schemeClr val="accent1"/>
              </a:buClr>
              <a:buSzPts val="2600"/>
              <a:buFont typeface="Calibri"/>
              <a:buNone/>
            </a:pPr>
            <a:r>
              <a:rPr lang="en-US"/>
              <a:t>DO YOU SEE ANY OTHER PATTERNS?</a:t>
            </a:r>
            <a:r>
              <a:rPr lang="en-US" dirty="0"/>
              <a:t> Female</a:t>
            </a:r>
            <a:endParaRPr/>
          </a:p>
        </p:txBody>
      </p:sp>
      <p:pic>
        <p:nvPicPr>
          <p:cNvPr id="3" name="Picture 2" descr="gel image of the pattern of dye solutions in each sample.">
            <a:extLst>
              <a:ext uri="{FF2B5EF4-FFF2-40B4-BE49-F238E27FC236}">
                <a16:creationId xmlns:a16="http://schemas.microsoft.com/office/drawing/2014/main" id="{454B1F6B-8A4B-CABD-05F3-1C2444929F69}"/>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6000"/>
                    </a14:imgEffect>
                    <a14:imgEffect>
                      <a14:brightnessContrast bright="9000" contrast="50000"/>
                    </a14:imgEffect>
                  </a14:imgLayer>
                </a14:imgProps>
              </a:ext>
            </a:extLst>
          </a:blip>
          <a:srcRect l="9390" t="10612" r="24003" b="17175"/>
          <a:stretch>
            <a:fillRect/>
          </a:stretch>
        </p:blipFill>
        <p:spPr>
          <a:xfrm>
            <a:off x="255472" y="1225898"/>
            <a:ext cx="4696691" cy="2651053"/>
          </a:xfrm>
          <a:prstGeom prst="rect">
            <a:avLst/>
          </a:prstGeom>
        </p:spPr>
      </p:pic>
      <p:sp>
        <p:nvSpPr>
          <p:cNvPr id="7" name="Google Shape;433;p64">
            <a:extLst>
              <a:ext uri="{FF2B5EF4-FFF2-40B4-BE49-F238E27FC236}">
                <a16:creationId xmlns:a16="http://schemas.microsoft.com/office/drawing/2014/main" id="{9C7B08AE-A7B9-A003-A9BD-5751708100EC}"/>
              </a:ext>
            </a:extLst>
          </p:cNvPr>
          <p:cNvSpPr txBox="1"/>
          <p:nvPr/>
        </p:nvSpPr>
        <p:spPr>
          <a:xfrm>
            <a:off x="363538" y="1504532"/>
            <a:ext cx="4480560" cy="33855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600" b="1" i="0" u="none" strike="noStrike" cap="none" dirty="0">
                <a:solidFill>
                  <a:schemeClr val="tx1"/>
                </a:solidFill>
                <a:latin typeface="Calibri"/>
                <a:ea typeface="Calibri"/>
                <a:cs typeface="Calibri"/>
                <a:sym typeface="Calibri"/>
              </a:rPr>
              <a:t>P</a:t>
            </a:r>
            <a:r>
              <a:rPr lang="en-US" sz="1600" b="1" i="0" u="none" strike="noStrike" cap="none" dirty="0">
                <a:solidFill>
                  <a:srgbClr val="000000"/>
                </a:solidFill>
                <a:latin typeface="Calibri"/>
                <a:ea typeface="Calibri"/>
                <a:cs typeface="Calibri"/>
                <a:sym typeface="Calibri"/>
              </a:rPr>
              <a:t>           Q               R          </a:t>
            </a:r>
            <a:r>
              <a:rPr lang="en-US" sz="1600" b="1" i="0" u="none" strike="noStrike" cap="none" dirty="0">
                <a:solidFill>
                  <a:schemeClr val="tx1"/>
                </a:solidFill>
                <a:latin typeface="Calibri"/>
                <a:ea typeface="Calibri"/>
                <a:cs typeface="Calibri"/>
                <a:sym typeface="Calibri"/>
              </a:rPr>
              <a:t>S</a:t>
            </a:r>
            <a:r>
              <a:rPr lang="en-US" sz="1600" b="1" i="0" u="none" strike="noStrike" cap="none" dirty="0">
                <a:solidFill>
                  <a:schemeClr val="accent1"/>
                </a:solidFill>
                <a:latin typeface="Calibri"/>
                <a:ea typeface="Calibri"/>
                <a:cs typeface="Calibri"/>
                <a:sym typeface="Calibri"/>
              </a:rPr>
              <a:t> </a:t>
            </a:r>
            <a:r>
              <a:rPr lang="en-US" sz="1600" b="1" i="0" u="none" strike="noStrike" cap="none" dirty="0">
                <a:solidFill>
                  <a:srgbClr val="000000"/>
                </a:solidFill>
                <a:latin typeface="Calibri"/>
                <a:ea typeface="Calibri"/>
                <a:cs typeface="Calibri"/>
                <a:sym typeface="Calibri"/>
              </a:rPr>
              <a:t>         T          U         </a:t>
            </a:r>
            <a:r>
              <a:rPr lang="en-US" sz="1600" b="1" i="0" u="none" strike="noStrike" cap="none" dirty="0">
                <a:solidFill>
                  <a:schemeClr val="tx1"/>
                </a:solidFill>
                <a:latin typeface="Calibri"/>
                <a:ea typeface="Calibri"/>
                <a:cs typeface="Calibri"/>
                <a:sym typeface="Calibri"/>
              </a:rPr>
              <a:t>V</a:t>
            </a:r>
            <a:endParaRPr sz="1600" b="1" i="0" u="none" strike="noStrike" cap="none" dirty="0">
              <a:solidFill>
                <a:schemeClr val="tx1"/>
              </a:solidFill>
              <a:latin typeface="Calibri"/>
              <a:ea typeface="Calibri"/>
              <a:cs typeface="Calibri"/>
              <a:sym typeface="Calibri"/>
            </a:endParaRPr>
          </a:p>
        </p:txBody>
      </p:sp>
      <p:sp>
        <p:nvSpPr>
          <p:cNvPr id="5" name="Google Shape;434;p64" descr="indicating femail kittens by the pink band">
            <a:extLst>
              <a:ext uri="{FF2B5EF4-FFF2-40B4-BE49-F238E27FC236}">
                <a16:creationId xmlns:a16="http://schemas.microsoft.com/office/drawing/2014/main" id="{BDD10083-811E-642C-9591-29A373A54BC5}"/>
              </a:ext>
            </a:extLst>
          </p:cNvPr>
          <p:cNvSpPr/>
          <p:nvPr/>
        </p:nvSpPr>
        <p:spPr>
          <a:xfrm rot="5400000">
            <a:off x="1959257" y="2038211"/>
            <a:ext cx="516194" cy="1221812"/>
          </a:xfrm>
          <a:prstGeom prst="rect">
            <a:avLst/>
          </a:prstGeom>
          <a:no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9" name="Google Shape;434;p64" descr="red box indicates female from presence of of the pink band">
            <a:extLst>
              <a:ext uri="{FF2B5EF4-FFF2-40B4-BE49-F238E27FC236}">
                <a16:creationId xmlns:a16="http://schemas.microsoft.com/office/drawing/2014/main" id="{4169B34B-EE1E-87DF-3DE7-DDCDA8A84973}"/>
              </a:ext>
            </a:extLst>
          </p:cNvPr>
          <p:cNvSpPr/>
          <p:nvPr/>
        </p:nvSpPr>
        <p:spPr>
          <a:xfrm rot="5400000">
            <a:off x="3352979" y="2296464"/>
            <a:ext cx="516194" cy="702648"/>
          </a:xfrm>
          <a:prstGeom prst="rect">
            <a:avLst/>
          </a:prstGeom>
          <a:no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37" name="Google Shape;437;p64"/>
          <p:cNvSpPr txBox="1"/>
          <p:nvPr/>
        </p:nvSpPr>
        <p:spPr>
          <a:xfrm>
            <a:off x="5520123" y="2764926"/>
            <a:ext cx="3118104" cy="92333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800" b="1" i="0" u="none" strike="noStrike" cap="none">
                <a:solidFill>
                  <a:srgbClr val="000000"/>
                </a:solidFill>
                <a:latin typeface="Calibri"/>
                <a:ea typeface="Calibri"/>
                <a:cs typeface="Calibri"/>
                <a:sym typeface="Calibri"/>
              </a:rPr>
              <a:t>R: Molasses, </a:t>
            </a:r>
            <a:r>
              <a:rPr lang="en-US" sz="1800" b="1">
                <a:latin typeface="Calibri"/>
                <a:ea typeface="Calibri"/>
                <a:cs typeface="Calibri"/>
                <a:sym typeface="Calibri"/>
              </a:rPr>
              <a:t>Kitten</a:t>
            </a:r>
            <a:r>
              <a:rPr lang="en-US" sz="1800" b="1" i="0" u="none" strike="noStrike" cap="none">
                <a:solidFill>
                  <a:srgbClr val="000000"/>
                </a:solidFill>
                <a:latin typeface="Calibri"/>
                <a:ea typeface="Calibri"/>
                <a:cs typeface="Calibri"/>
                <a:sym typeface="Calibri"/>
              </a:rPr>
              <a:t> #2</a:t>
            </a:r>
            <a:endParaRPr/>
          </a:p>
          <a:p>
            <a:pPr marL="0" marR="0" lvl="0" indent="0" algn="l" rtl="0">
              <a:lnSpc>
                <a:spcPct val="100000"/>
              </a:lnSpc>
              <a:spcBef>
                <a:spcPts val="0"/>
              </a:spcBef>
              <a:spcAft>
                <a:spcPts val="0"/>
              </a:spcAft>
              <a:buNone/>
            </a:pPr>
            <a:r>
              <a:rPr lang="en-US" sz="1800" b="1" i="0" u="none" strike="noStrike" cap="none">
                <a:solidFill>
                  <a:srgbClr val="0070C0"/>
                </a:solidFill>
                <a:latin typeface="Calibri"/>
                <a:ea typeface="Calibri"/>
                <a:cs typeface="Calibri"/>
                <a:sym typeface="Calibri"/>
              </a:rPr>
              <a:t>S: Honey (Mom)</a:t>
            </a:r>
            <a:endParaRPr sz="1800" b="1" i="0" u="none" strike="noStrike" cap="none">
              <a:solidFill>
                <a:srgbClr val="0070C0"/>
              </a:solidFill>
              <a:latin typeface="Calibri"/>
              <a:ea typeface="Calibri"/>
              <a:cs typeface="Calibri"/>
              <a:sym typeface="Calibri"/>
            </a:endParaRPr>
          </a:p>
          <a:p>
            <a:pPr marL="0" marR="0" lvl="0" indent="0" algn="l" rtl="0">
              <a:lnSpc>
                <a:spcPct val="100000"/>
              </a:lnSpc>
              <a:spcBef>
                <a:spcPts val="0"/>
              </a:spcBef>
              <a:spcAft>
                <a:spcPts val="0"/>
              </a:spcAft>
              <a:buNone/>
            </a:pPr>
            <a:r>
              <a:rPr lang="en-US" sz="1800" b="1" i="0" u="none" strike="noStrike" cap="none">
                <a:solidFill>
                  <a:srgbClr val="000000"/>
                </a:solidFill>
                <a:latin typeface="Calibri"/>
                <a:ea typeface="Calibri"/>
                <a:cs typeface="Calibri"/>
                <a:sym typeface="Calibri"/>
              </a:rPr>
              <a:t>U: Sugar, </a:t>
            </a:r>
            <a:r>
              <a:rPr lang="en-US" sz="1800" b="1">
                <a:latin typeface="Calibri"/>
                <a:ea typeface="Calibri"/>
                <a:cs typeface="Calibri"/>
                <a:sym typeface="Calibri"/>
              </a:rPr>
              <a:t>Kitten</a:t>
            </a:r>
            <a:r>
              <a:rPr lang="en-US" sz="1800" b="1" i="0" u="none" strike="noStrike" cap="none">
                <a:solidFill>
                  <a:srgbClr val="000000"/>
                </a:solidFill>
                <a:latin typeface="Calibri"/>
                <a:ea typeface="Calibri"/>
                <a:cs typeface="Calibri"/>
                <a:sym typeface="Calibri"/>
              </a:rPr>
              <a:t> #4</a:t>
            </a:r>
            <a:endParaRPr sz="1800" b="1" i="0" u="none" strike="noStrike" cap="none">
              <a:solidFill>
                <a:srgbClr val="FF0000"/>
              </a:solidFill>
              <a:latin typeface="Calibri"/>
              <a:ea typeface="Calibri"/>
              <a:cs typeface="Calibri"/>
              <a:sym typeface="Calibri"/>
            </a:endParaRPr>
          </a:p>
        </p:txBody>
      </p:sp>
      <p:sp>
        <p:nvSpPr>
          <p:cNvPr id="436" name="Google Shape;436;p64"/>
          <p:cNvSpPr txBox="1"/>
          <p:nvPr/>
        </p:nvSpPr>
        <p:spPr>
          <a:xfrm>
            <a:off x="5733223" y="3975129"/>
            <a:ext cx="2123867"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2000" b="1" i="0" u="none" strike="noStrike" cap="none">
                <a:solidFill>
                  <a:schemeClr val="dk1"/>
                </a:solidFill>
                <a:latin typeface="Calibri"/>
                <a:ea typeface="Calibri"/>
                <a:cs typeface="Calibri"/>
                <a:sym typeface="Calibri"/>
              </a:rPr>
              <a:t>FEMALE?</a:t>
            </a:r>
            <a:endParaRPr sz="2000" b="1" i="0" u="none" strike="noStrike" cap="none">
              <a:solidFill>
                <a:schemeClr val="dk1"/>
              </a:solidFill>
              <a:latin typeface="Calibri"/>
              <a:ea typeface="Calibri"/>
              <a:cs typeface="Calibri"/>
              <a:sym typeface="Calibri"/>
            </a:endParaRPr>
          </a:p>
        </p:txBody>
      </p:sp>
      <p:pic>
        <p:nvPicPr>
          <p:cNvPr id="435" name="Google Shape;435;p64">
            <a:extLst>
              <a:ext uri="{C183D7F6-B498-43B3-948B-1728B52AA6E4}">
                <adec:decorative xmlns:adec="http://schemas.microsoft.com/office/drawing/2017/decorative" val="1"/>
              </a:ext>
            </a:extLst>
          </p:cNvPr>
          <p:cNvPicPr preferRelativeResize="0"/>
          <p:nvPr/>
        </p:nvPicPr>
        <p:blipFill rotWithShape="1">
          <a:blip r:embed="rId5">
            <a:alphaModFix/>
          </a:blip>
          <a:srcRect l="42534" t="29681" r="18761" b="5370"/>
          <a:stretch/>
        </p:blipFill>
        <p:spPr>
          <a:xfrm>
            <a:off x="6017242" y="1168371"/>
            <a:ext cx="1172497" cy="1423219"/>
          </a:xfrm>
          <a:prstGeom prst="rect">
            <a:avLst/>
          </a:prstGeom>
          <a:noFill/>
          <a:ln>
            <a:noFill/>
          </a:ln>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42"/>
        <p:cNvGrpSpPr/>
        <p:nvPr/>
      </p:nvGrpSpPr>
      <p:grpSpPr>
        <a:xfrm>
          <a:off x="0" y="0"/>
          <a:ext cx="0" cy="0"/>
          <a:chOff x="0" y="0"/>
          <a:chExt cx="0" cy="0"/>
        </a:xfrm>
      </p:grpSpPr>
      <p:pic>
        <p:nvPicPr>
          <p:cNvPr id="443" name="Google Shape;443;p65">
            <a:extLst>
              <a:ext uri="{C183D7F6-B498-43B3-948B-1728B52AA6E4}">
                <adec:decorative xmlns:adec="http://schemas.microsoft.com/office/drawing/2017/decorative" val="1"/>
              </a:ext>
            </a:extLst>
          </p:cNvPr>
          <p:cNvPicPr preferRelativeResize="0"/>
          <p:nvPr/>
        </p:nvPicPr>
        <p:blipFill rotWithShape="1">
          <a:blip r:embed="rId3">
            <a:alphaModFix/>
          </a:blip>
          <a:srcRect t="36273"/>
          <a:stretch/>
        </p:blipFill>
        <p:spPr>
          <a:xfrm>
            <a:off x="2236100" y="818277"/>
            <a:ext cx="4671800" cy="3506950"/>
          </a:xfrm>
          <a:prstGeom prst="rect">
            <a:avLst/>
          </a:prstGeom>
          <a:noFill/>
          <a:ln>
            <a:noFill/>
          </a:ln>
        </p:spPr>
      </p:pic>
      <p:sp>
        <p:nvSpPr>
          <p:cNvPr id="4" name="Title 3">
            <a:extLst>
              <a:ext uri="{FF2B5EF4-FFF2-40B4-BE49-F238E27FC236}">
                <a16:creationId xmlns:a16="http://schemas.microsoft.com/office/drawing/2014/main" id="{1D2BDBA9-FA1C-6D2E-8D8B-88C4C199E42C}"/>
              </a:ext>
            </a:extLst>
          </p:cNvPr>
          <p:cNvSpPr>
            <a:spLocks noGrp="1"/>
          </p:cNvSpPr>
          <p:nvPr>
            <p:ph type="title"/>
          </p:nvPr>
        </p:nvSpPr>
        <p:spPr>
          <a:xfrm>
            <a:off x="363538" y="-625644"/>
            <a:ext cx="8416782" cy="625644"/>
          </a:xfrm>
        </p:spPr>
        <p:txBody>
          <a:bodyPr spcFirstLastPara="1" wrap="square" lIns="91425" tIns="45700" rIns="91425" bIns="45700" anchor="b" anchorCtr="0">
            <a:spAutoFit/>
          </a:bodyPr>
          <a:lstStyle/>
          <a:p>
            <a:r>
              <a:rPr lang="en-US" dirty="0"/>
              <a:t>Cartoon</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5" name="Google Shape;185;p36"/>
          <p:cNvSpPr txBox="1">
            <a:spLocks noGrp="1"/>
          </p:cNvSpPr>
          <p:nvPr>
            <p:ph type="title"/>
          </p:nvPr>
        </p:nvSpPr>
        <p:spPr>
          <a:xfrm>
            <a:off x="311700" y="445025"/>
            <a:ext cx="8520600" cy="492600"/>
          </a:xfrm>
          <a:prstGeom prst="rect">
            <a:avLst/>
          </a:prstGeom>
        </p:spPr>
        <p:txBody>
          <a:bodyPr spcFirstLastPara="1" wrap="square" lIns="91425" tIns="45700" rIns="91425" bIns="45700" anchor="b" anchorCtr="0">
            <a:spAutoFit/>
          </a:bodyPr>
          <a:lstStyle/>
          <a:p>
            <a:pPr marL="0" lvl="0" indent="0" algn="l" rtl="0">
              <a:spcBef>
                <a:spcPts val="0"/>
              </a:spcBef>
              <a:spcAft>
                <a:spcPts val="0"/>
              </a:spcAft>
              <a:buNone/>
            </a:pPr>
            <a:r>
              <a:rPr lang="en-US"/>
              <a:t>DNA Fingerprinting - PCR</a:t>
            </a:r>
            <a:endParaRPr/>
          </a:p>
        </p:txBody>
      </p:sp>
      <p:sp>
        <p:nvSpPr>
          <p:cNvPr id="186" name="Google Shape;186;p36"/>
          <p:cNvSpPr txBox="1">
            <a:spLocks noGrp="1"/>
          </p:cNvSpPr>
          <p:nvPr>
            <p:ph type="body" idx="1"/>
          </p:nvPr>
        </p:nvSpPr>
        <p:spPr>
          <a:xfrm>
            <a:off x="311700" y="1152475"/>
            <a:ext cx="4570693" cy="3416400"/>
          </a:xfrm>
          <a:prstGeom prst="rect">
            <a:avLst/>
          </a:prstGeom>
        </p:spPr>
        <p:txBody>
          <a:bodyPr spcFirstLastPara="1" wrap="square" lIns="91425" tIns="45700" rIns="91425" bIns="45700" anchor="t" anchorCtr="0">
            <a:normAutofit lnSpcReduction="10000"/>
          </a:bodyPr>
          <a:lstStyle/>
          <a:p>
            <a:pPr marL="0" lvl="0" indent="0" algn="l" rtl="0">
              <a:spcBef>
                <a:spcPts val="600"/>
              </a:spcBef>
              <a:spcAft>
                <a:spcPts val="0"/>
              </a:spcAft>
              <a:buNone/>
            </a:pPr>
            <a:r>
              <a:rPr lang="en-US"/>
              <a:t>Polymerase Chain Reaction</a:t>
            </a:r>
            <a:endParaRPr/>
          </a:p>
          <a:p>
            <a:pPr marL="457200" lvl="0" indent="-354330" algn="l" rtl="0">
              <a:spcBef>
                <a:spcPts val="600"/>
              </a:spcBef>
              <a:spcAft>
                <a:spcPts val="0"/>
              </a:spcAft>
              <a:buSzPts val="1980"/>
              <a:buChar char="•"/>
            </a:pPr>
            <a:r>
              <a:rPr lang="en-US"/>
              <a:t>Uses primers targeted at unique </a:t>
            </a:r>
            <a:r>
              <a:rPr lang="en-US" u="sng"/>
              <a:t>S</a:t>
            </a:r>
            <a:r>
              <a:rPr lang="en-US"/>
              <a:t>hort </a:t>
            </a:r>
            <a:r>
              <a:rPr lang="en-US" u="sng"/>
              <a:t>T</a:t>
            </a:r>
            <a:r>
              <a:rPr lang="en-US"/>
              <a:t>andem </a:t>
            </a:r>
            <a:r>
              <a:rPr lang="en-US" u="sng"/>
              <a:t>R</a:t>
            </a:r>
            <a:r>
              <a:rPr lang="en-US"/>
              <a:t>epeat (STR) sections of DNA to generate unique profile</a:t>
            </a:r>
            <a:endParaRPr/>
          </a:p>
          <a:p>
            <a:pPr marL="457200" lvl="0" indent="0" algn="l" rtl="0">
              <a:spcBef>
                <a:spcPts val="600"/>
              </a:spcBef>
              <a:spcAft>
                <a:spcPts val="0"/>
              </a:spcAft>
              <a:buNone/>
            </a:pPr>
            <a:endParaRPr/>
          </a:p>
          <a:p>
            <a:pPr marL="457200" lvl="0" indent="-354330" algn="l" rtl="0">
              <a:spcBef>
                <a:spcPts val="600"/>
              </a:spcBef>
              <a:spcAft>
                <a:spcPts val="0"/>
              </a:spcAft>
              <a:buSzPts val="1980"/>
              <a:buChar char="•"/>
            </a:pPr>
            <a:r>
              <a:rPr lang="en-US"/>
              <a:t>Each section is amplified with labelled primers that can be visualized using gel electrophoresis</a:t>
            </a:r>
            <a:endParaRPr/>
          </a:p>
        </p:txBody>
      </p:sp>
      <p:pic>
        <p:nvPicPr>
          <p:cNvPr id="187" name="Google Shape;187;p36" descr="Diagram illustrating DNA profiling process in four steps: extraction of DNA from sample, PCR amplification with labeled primers producing labeled STRs, separation by electrophoresis, and visualization of DNA profile peaks. Color-coded markers correspond to specific STR loci, with labeled peaks indicating distinct genetic markers for identification."/>
          <p:cNvPicPr preferRelativeResize="0"/>
          <p:nvPr/>
        </p:nvPicPr>
        <p:blipFill>
          <a:blip r:embed="rId3">
            <a:alphaModFix/>
          </a:blip>
          <a:stretch>
            <a:fillRect/>
          </a:stretch>
        </p:blipFill>
        <p:spPr>
          <a:xfrm>
            <a:off x="4744520" y="0"/>
            <a:ext cx="4276629" cy="45688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193" name="Google Shape;193;p37"/>
          <p:cNvSpPr txBox="1">
            <a:spLocks noGrp="1"/>
          </p:cNvSpPr>
          <p:nvPr>
            <p:ph type="title"/>
          </p:nvPr>
        </p:nvSpPr>
        <p:spPr>
          <a:xfrm>
            <a:off x="311700" y="445025"/>
            <a:ext cx="8520600" cy="492600"/>
          </a:xfrm>
          <a:prstGeom prst="rect">
            <a:avLst/>
          </a:prstGeom>
        </p:spPr>
        <p:txBody>
          <a:bodyPr spcFirstLastPara="1" wrap="square" lIns="91425" tIns="45700" rIns="91425" bIns="45700" anchor="b" anchorCtr="0">
            <a:spAutoFit/>
          </a:bodyPr>
          <a:lstStyle/>
          <a:p>
            <a:pPr marL="0" lvl="0" indent="0" algn="l" rtl="0">
              <a:spcBef>
                <a:spcPts val="0"/>
              </a:spcBef>
              <a:spcAft>
                <a:spcPts val="0"/>
              </a:spcAft>
              <a:buNone/>
            </a:pPr>
            <a:r>
              <a:rPr lang="en-US"/>
              <a:t>DNA Fingerprinting: RFLP vs PCR</a:t>
            </a:r>
            <a:endParaRPr/>
          </a:p>
        </p:txBody>
      </p:sp>
      <p:pic>
        <p:nvPicPr>
          <p:cNvPr id="194" name="Google Shape;194;p37" descr="Diagram showing DNA band patterns from crime scene and two suspects, used for forensic comparison. Suspect 2's pattern, highlighted with an orange border, closely matches crime scene bands, while suspect 1's pattern differs."/>
          <p:cNvPicPr preferRelativeResize="0"/>
          <p:nvPr/>
        </p:nvPicPr>
        <p:blipFill>
          <a:blip r:embed="rId3">
            <a:alphaModFix/>
          </a:blip>
          <a:stretch>
            <a:fillRect/>
          </a:stretch>
        </p:blipFill>
        <p:spPr>
          <a:xfrm>
            <a:off x="311700" y="937625"/>
            <a:ext cx="3018368" cy="3559350"/>
          </a:xfrm>
          <a:prstGeom prst="rect">
            <a:avLst/>
          </a:prstGeom>
          <a:noFill/>
          <a:ln>
            <a:noFill/>
          </a:ln>
        </p:spPr>
      </p:pic>
      <p:pic>
        <p:nvPicPr>
          <p:cNvPr id="195" name="Google Shape;195;p37" descr="Line graph showing genetic marker peaks for mother, child, and father across three horizontal panels. in PCR Each panel displays two distinct peaks labeled with numbers, highlighting inheritance patterns where child's peaks correspond to one peak from mother and one from father."/>
          <p:cNvPicPr preferRelativeResize="0"/>
          <p:nvPr/>
        </p:nvPicPr>
        <p:blipFill>
          <a:blip r:embed="rId4">
            <a:alphaModFix/>
          </a:blip>
          <a:stretch>
            <a:fillRect/>
          </a:stretch>
        </p:blipFill>
        <p:spPr>
          <a:xfrm>
            <a:off x="3795141" y="937625"/>
            <a:ext cx="4212255" cy="3559355"/>
          </a:xfrm>
          <a:prstGeom prst="rect">
            <a:avLst/>
          </a:prstGeom>
          <a:noFill/>
          <a:ln>
            <a:noFill/>
          </a:ln>
        </p:spPr>
      </p:pic>
      <p:sp>
        <p:nvSpPr>
          <p:cNvPr id="196" name="Google Shape;196;p37"/>
          <p:cNvSpPr txBox="1"/>
          <p:nvPr/>
        </p:nvSpPr>
        <p:spPr>
          <a:xfrm>
            <a:off x="1047188" y="4564213"/>
            <a:ext cx="1547400" cy="4926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1">
                <a:solidFill>
                  <a:schemeClr val="dk1"/>
                </a:solidFill>
                <a:latin typeface="Calibri"/>
                <a:ea typeface="Calibri"/>
                <a:cs typeface="Calibri"/>
                <a:sym typeface="Calibri"/>
              </a:rPr>
              <a:t>RFLP</a:t>
            </a:r>
            <a:endParaRPr sz="1600" b="1" i="0" u="none" strike="noStrike" cap="none">
              <a:solidFill>
                <a:schemeClr val="dk1"/>
              </a:solidFill>
              <a:latin typeface="Calibri"/>
              <a:ea typeface="Calibri"/>
              <a:cs typeface="Calibri"/>
              <a:sym typeface="Calibri"/>
            </a:endParaRPr>
          </a:p>
        </p:txBody>
      </p:sp>
      <p:sp>
        <p:nvSpPr>
          <p:cNvPr id="197" name="Google Shape;197;p37"/>
          <p:cNvSpPr txBox="1"/>
          <p:nvPr/>
        </p:nvSpPr>
        <p:spPr>
          <a:xfrm>
            <a:off x="5127575" y="4564213"/>
            <a:ext cx="1547400" cy="4926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1">
                <a:solidFill>
                  <a:schemeClr val="dk1"/>
                </a:solidFill>
                <a:latin typeface="Calibri"/>
                <a:ea typeface="Calibri"/>
                <a:cs typeface="Calibri"/>
                <a:sym typeface="Calibri"/>
              </a:rPr>
              <a:t>PCR</a:t>
            </a:r>
            <a:endParaRPr sz="1600" b="1" i="0" u="none" strike="noStrike" cap="none">
              <a:solidFill>
                <a:schemeClr val="dk1"/>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3" name="Google Shape;203;p38"/>
          <p:cNvSpPr txBox="1">
            <a:spLocks noGrp="1"/>
          </p:cNvSpPr>
          <p:nvPr>
            <p:ph type="title"/>
          </p:nvPr>
        </p:nvSpPr>
        <p:spPr>
          <a:prstGeom prst="rect">
            <a:avLst/>
          </a:prstGeom>
          <a:noFill/>
          <a:ln>
            <a:noFill/>
          </a:ln>
        </p:spPr>
        <p:txBody>
          <a:bodyPr spcFirstLastPara="1" wrap="square" lIns="91425" tIns="45700" rIns="91425" bIns="45700" anchor="b" anchorCtr="0">
            <a:spAutoFit/>
          </a:bodyPr>
          <a:lstStyle/>
          <a:p>
            <a:pPr marL="0" lvl="0" indent="0" algn="l" rtl="0">
              <a:lnSpc>
                <a:spcPct val="100000"/>
              </a:lnSpc>
              <a:spcBef>
                <a:spcPts val="0"/>
              </a:spcBef>
              <a:spcAft>
                <a:spcPts val="0"/>
              </a:spcAft>
              <a:buSzPts val="2600"/>
              <a:buNone/>
            </a:pPr>
            <a:r>
              <a:rPr lang="en-US"/>
              <a:t>MEET HONEY</a:t>
            </a:r>
            <a:endParaRPr/>
          </a:p>
        </p:txBody>
      </p:sp>
      <p:sp>
        <p:nvSpPr>
          <p:cNvPr id="204" name="Google Shape;204;p38"/>
          <p:cNvSpPr txBox="1">
            <a:spLocks noGrp="1"/>
          </p:cNvSpPr>
          <p:nvPr>
            <p:ph type="body" idx="1"/>
          </p:nvPr>
        </p:nvSpPr>
        <p:spPr>
          <a:xfrm>
            <a:off x="363538" y="1280163"/>
            <a:ext cx="7001996" cy="3114475"/>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600"/>
              </a:spcBef>
              <a:spcAft>
                <a:spcPts val="0"/>
              </a:spcAft>
              <a:buSzPts val="1620"/>
              <a:buNone/>
            </a:pPr>
            <a:r>
              <a:rPr lang="en-US">
                <a:latin typeface="Calibri"/>
                <a:ea typeface="Calibri"/>
                <a:cs typeface="Calibri"/>
                <a:sym typeface="Calibri"/>
              </a:rPr>
              <a:t>Mary’s cat, </a:t>
            </a:r>
            <a:r>
              <a:rPr lang="en-US">
                <a:solidFill>
                  <a:srgbClr val="0000FF"/>
                </a:solidFill>
                <a:latin typeface="Calibri"/>
                <a:ea typeface="Calibri"/>
                <a:cs typeface="Calibri"/>
                <a:sym typeface="Calibri"/>
              </a:rPr>
              <a:t>Honey</a:t>
            </a:r>
            <a:r>
              <a:rPr lang="en-US">
                <a:latin typeface="Calibri"/>
                <a:ea typeface="Calibri"/>
                <a:cs typeface="Calibri"/>
                <a:sym typeface="Calibri"/>
              </a:rPr>
              <a:t>, disappeared for two days about three months ago.  </a:t>
            </a:r>
            <a:endParaRPr>
              <a:latin typeface="Calibri"/>
              <a:ea typeface="Calibri"/>
              <a:cs typeface="Calibri"/>
              <a:sym typeface="Calibri"/>
            </a:endParaRPr>
          </a:p>
          <a:p>
            <a:pPr marL="0" lvl="0" indent="0" algn="l" rtl="0">
              <a:lnSpc>
                <a:spcPct val="100000"/>
              </a:lnSpc>
              <a:spcBef>
                <a:spcPts val="600"/>
              </a:spcBef>
              <a:spcAft>
                <a:spcPts val="0"/>
              </a:spcAft>
              <a:buSzPts val="1620"/>
              <a:buNone/>
            </a:pPr>
            <a:endParaRPr sz="1500">
              <a:latin typeface="Calibri"/>
              <a:ea typeface="Calibri"/>
              <a:cs typeface="Calibri"/>
              <a:sym typeface="Calibri"/>
            </a:endParaRPr>
          </a:p>
          <a:p>
            <a:pPr marL="0" lvl="0" indent="0" algn="l" rtl="0">
              <a:lnSpc>
                <a:spcPct val="100000"/>
              </a:lnSpc>
              <a:spcBef>
                <a:spcPts val="600"/>
              </a:spcBef>
              <a:spcAft>
                <a:spcPts val="0"/>
              </a:spcAft>
              <a:buSzPts val="1620"/>
              <a:buNone/>
            </a:pPr>
            <a:r>
              <a:rPr lang="en-US">
                <a:latin typeface="Calibri"/>
                <a:ea typeface="Calibri"/>
                <a:cs typeface="Calibri"/>
                <a:sym typeface="Calibri"/>
              </a:rPr>
              <a:t>Honey came back without any injuries, still affectionate, and with an increased appetite.  </a:t>
            </a:r>
            <a:endParaRPr>
              <a:latin typeface="Calibri"/>
              <a:ea typeface="Calibri"/>
              <a:cs typeface="Calibri"/>
              <a:sym typeface="Calibri"/>
            </a:endParaRPr>
          </a:p>
        </p:txBody>
      </p:sp>
      <p:pic>
        <p:nvPicPr>
          <p:cNvPr id="205" name="Google Shape;205;p38">
            <a:extLst>
              <a:ext uri="{C183D7F6-B498-43B3-948B-1728B52AA6E4}">
                <adec:decorative xmlns:adec="http://schemas.microsoft.com/office/drawing/2017/decorative" val="1"/>
              </a:ext>
            </a:extLst>
          </p:cNvPr>
          <p:cNvPicPr preferRelativeResize="0"/>
          <p:nvPr/>
        </p:nvPicPr>
        <p:blipFill rotWithShape="1">
          <a:blip r:embed="rId3">
            <a:alphaModFix/>
          </a:blip>
          <a:srcRect r="71928"/>
          <a:stretch/>
        </p:blipFill>
        <p:spPr>
          <a:xfrm>
            <a:off x="7554799" y="1026400"/>
            <a:ext cx="1371375" cy="35337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sp>
        <p:nvSpPr>
          <p:cNvPr id="213" name="Google Shape;213;p39"/>
          <p:cNvSpPr txBox="1">
            <a:spLocks noGrp="1"/>
          </p:cNvSpPr>
          <p:nvPr>
            <p:ph type="title"/>
          </p:nvPr>
        </p:nvSpPr>
        <p:spPr>
          <a:prstGeom prst="rect">
            <a:avLst/>
          </a:prstGeom>
          <a:noFill/>
          <a:ln>
            <a:noFill/>
          </a:ln>
        </p:spPr>
        <p:txBody>
          <a:bodyPr spcFirstLastPara="1" wrap="square" lIns="91425" tIns="45700" rIns="91425" bIns="45700" anchor="b" anchorCtr="0">
            <a:spAutoFit/>
          </a:bodyPr>
          <a:lstStyle/>
          <a:p>
            <a:pPr marL="0" lvl="0" indent="0" algn="l" rtl="0">
              <a:lnSpc>
                <a:spcPct val="100000"/>
              </a:lnSpc>
              <a:spcBef>
                <a:spcPts val="0"/>
              </a:spcBef>
              <a:spcAft>
                <a:spcPts val="0"/>
              </a:spcAft>
              <a:buSzPts val="2600"/>
              <a:buNone/>
            </a:pPr>
            <a:r>
              <a:rPr lang="en-US"/>
              <a:t>FOUR MONTHS LATER….</a:t>
            </a:r>
            <a:endParaRPr/>
          </a:p>
        </p:txBody>
      </p:sp>
      <p:sp>
        <p:nvSpPr>
          <p:cNvPr id="214" name="Google Shape;214;p39"/>
          <p:cNvSpPr txBox="1">
            <a:spLocks noGrp="1"/>
          </p:cNvSpPr>
          <p:nvPr>
            <p:ph type="body" idx="1"/>
          </p:nvPr>
        </p:nvSpPr>
        <p:spPr>
          <a:prstGeom prst="rect">
            <a:avLst/>
          </a:prstGeom>
          <a:noFill/>
          <a:ln>
            <a:noFill/>
          </a:ln>
        </p:spPr>
        <p:txBody>
          <a:bodyPr spcFirstLastPara="1" wrap="square" lIns="91425" tIns="45700" rIns="91425" bIns="45700" anchor="t" anchorCtr="0">
            <a:normAutofit fontScale="92500" lnSpcReduction="20000"/>
          </a:bodyPr>
          <a:lstStyle/>
          <a:p>
            <a:pPr marL="0" lvl="0" indent="0" algn="l" rtl="0">
              <a:lnSpc>
                <a:spcPct val="100000"/>
              </a:lnSpc>
              <a:spcBef>
                <a:spcPts val="600"/>
              </a:spcBef>
              <a:spcAft>
                <a:spcPts val="0"/>
              </a:spcAft>
              <a:buSzPts val="1620"/>
              <a:buNone/>
            </a:pPr>
            <a:r>
              <a:rPr lang="en-US">
                <a:latin typeface="Calibri"/>
                <a:ea typeface="Calibri"/>
                <a:cs typeface="Calibri"/>
                <a:sym typeface="Calibri"/>
              </a:rPr>
              <a:t>Out pops 4 kittens!</a:t>
            </a:r>
            <a:endParaRPr>
              <a:latin typeface="Calibri"/>
              <a:ea typeface="Calibri"/>
              <a:cs typeface="Calibri"/>
              <a:sym typeface="Calibri"/>
            </a:endParaRPr>
          </a:p>
          <a:p>
            <a:pPr marL="0" lvl="0" indent="0" algn="l" rtl="0">
              <a:lnSpc>
                <a:spcPct val="100000"/>
              </a:lnSpc>
              <a:spcBef>
                <a:spcPts val="600"/>
              </a:spcBef>
              <a:spcAft>
                <a:spcPts val="0"/>
              </a:spcAft>
              <a:buSzPts val="1620"/>
              <a:buNone/>
            </a:pPr>
            <a:endParaRPr>
              <a:latin typeface="Calibri"/>
              <a:ea typeface="Calibri"/>
              <a:cs typeface="Calibri"/>
              <a:sym typeface="Calibri"/>
            </a:endParaRPr>
          </a:p>
          <a:p>
            <a:pPr marL="0" lvl="0" indent="0" algn="l" rtl="0">
              <a:lnSpc>
                <a:spcPct val="100000"/>
              </a:lnSpc>
              <a:spcBef>
                <a:spcPts val="600"/>
              </a:spcBef>
              <a:spcAft>
                <a:spcPts val="0"/>
              </a:spcAft>
              <a:buSzPts val="1620"/>
              <a:buNone/>
            </a:pPr>
            <a:r>
              <a:rPr lang="en-US">
                <a:latin typeface="Calibri"/>
                <a:ea typeface="Calibri"/>
                <a:cs typeface="Calibri"/>
                <a:sym typeface="Calibri"/>
              </a:rPr>
              <a:t>From left to right:</a:t>
            </a:r>
            <a:endParaRPr>
              <a:latin typeface="Calibri"/>
              <a:ea typeface="Calibri"/>
              <a:cs typeface="Calibri"/>
              <a:sym typeface="Calibri"/>
            </a:endParaRPr>
          </a:p>
          <a:p>
            <a:pPr marL="457200" lvl="0" indent="-331470" algn="l" rtl="0">
              <a:lnSpc>
                <a:spcPct val="100000"/>
              </a:lnSpc>
              <a:spcBef>
                <a:spcPts val="600"/>
              </a:spcBef>
              <a:spcAft>
                <a:spcPts val="0"/>
              </a:spcAft>
              <a:buSzPts val="1620"/>
              <a:buFont typeface="Calibri"/>
              <a:buChar char="•"/>
            </a:pPr>
            <a:r>
              <a:rPr lang="en-US">
                <a:latin typeface="Calibri"/>
                <a:ea typeface="Calibri"/>
                <a:cs typeface="Calibri"/>
                <a:sym typeface="Calibri"/>
              </a:rPr>
              <a:t>Honey (Mom)</a:t>
            </a:r>
            <a:endParaRPr>
              <a:latin typeface="Calibri"/>
              <a:ea typeface="Calibri"/>
              <a:cs typeface="Calibri"/>
              <a:sym typeface="Calibri"/>
            </a:endParaRPr>
          </a:p>
          <a:p>
            <a:pPr marL="457200" lvl="0" indent="-331470" algn="l" rtl="0">
              <a:lnSpc>
                <a:spcPct val="100000"/>
              </a:lnSpc>
              <a:spcBef>
                <a:spcPts val="600"/>
              </a:spcBef>
              <a:spcAft>
                <a:spcPts val="0"/>
              </a:spcAft>
              <a:buSzPts val="1620"/>
              <a:buFont typeface="Calibri"/>
              <a:buChar char="•"/>
            </a:pPr>
            <a:r>
              <a:rPr lang="en-US">
                <a:latin typeface="Calibri"/>
                <a:ea typeface="Calibri"/>
                <a:cs typeface="Calibri"/>
                <a:sym typeface="Calibri"/>
              </a:rPr>
              <a:t>Molasses (Kitten #1) </a:t>
            </a:r>
            <a:endParaRPr>
              <a:latin typeface="Calibri"/>
              <a:ea typeface="Calibri"/>
              <a:cs typeface="Calibri"/>
              <a:sym typeface="Calibri"/>
            </a:endParaRPr>
          </a:p>
          <a:p>
            <a:pPr marL="457200" lvl="0" indent="-331470" algn="l" rtl="0">
              <a:lnSpc>
                <a:spcPct val="100000"/>
              </a:lnSpc>
              <a:spcBef>
                <a:spcPts val="0"/>
              </a:spcBef>
              <a:spcAft>
                <a:spcPts val="0"/>
              </a:spcAft>
              <a:buSzPts val="1620"/>
              <a:buFont typeface="Calibri"/>
              <a:buChar char="•"/>
            </a:pPr>
            <a:r>
              <a:rPr lang="en-US">
                <a:latin typeface="Calibri"/>
                <a:ea typeface="Calibri"/>
                <a:cs typeface="Calibri"/>
                <a:sym typeface="Calibri"/>
              </a:rPr>
              <a:t>Cream (Kitten #2)</a:t>
            </a:r>
            <a:endParaRPr>
              <a:latin typeface="Calibri"/>
              <a:ea typeface="Calibri"/>
              <a:cs typeface="Calibri"/>
              <a:sym typeface="Calibri"/>
            </a:endParaRPr>
          </a:p>
          <a:p>
            <a:pPr marL="457200" lvl="0" indent="-331470" algn="l" rtl="0">
              <a:lnSpc>
                <a:spcPct val="100000"/>
              </a:lnSpc>
              <a:spcBef>
                <a:spcPts val="0"/>
              </a:spcBef>
              <a:spcAft>
                <a:spcPts val="0"/>
              </a:spcAft>
              <a:buSzPts val="1620"/>
              <a:buFont typeface="Calibri"/>
              <a:buChar char="•"/>
            </a:pPr>
            <a:r>
              <a:rPr lang="en-US">
                <a:latin typeface="Calibri"/>
                <a:ea typeface="Calibri"/>
                <a:cs typeface="Calibri"/>
                <a:sym typeface="Calibri"/>
              </a:rPr>
              <a:t>Ginger (Kitten #3)</a:t>
            </a:r>
            <a:endParaRPr>
              <a:latin typeface="Calibri"/>
              <a:ea typeface="Calibri"/>
              <a:cs typeface="Calibri"/>
              <a:sym typeface="Calibri"/>
            </a:endParaRPr>
          </a:p>
          <a:p>
            <a:pPr marL="457200" lvl="0" indent="-331470" algn="l" rtl="0">
              <a:lnSpc>
                <a:spcPct val="100000"/>
              </a:lnSpc>
              <a:spcBef>
                <a:spcPts val="0"/>
              </a:spcBef>
              <a:spcAft>
                <a:spcPts val="0"/>
              </a:spcAft>
              <a:buSzPts val="1620"/>
              <a:buFont typeface="Calibri"/>
              <a:buChar char="•"/>
            </a:pPr>
            <a:r>
              <a:rPr lang="en-US">
                <a:latin typeface="Calibri"/>
                <a:ea typeface="Calibri"/>
                <a:cs typeface="Calibri"/>
                <a:sym typeface="Calibri"/>
              </a:rPr>
              <a:t>Sugar (Kitten #4)</a:t>
            </a:r>
            <a:endParaRPr>
              <a:latin typeface="Calibri"/>
              <a:ea typeface="Calibri"/>
              <a:cs typeface="Calibri"/>
              <a:sym typeface="Calibri"/>
            </a:endParaRPr>
          </a:p>
        </p:txBody>
      </p:sp>
      <p:pic>
        <p:nvPicPr>
          <p:cNvPr id="215" name="Google Shape;215;p39">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4258798" y="1026398"/>
            <a:ext cx="4885201" cy="35337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sp>
        <p:nvSpPr>
          <p:cNvPr id="222" name="Google Shape;222;p40"/>
          <p:cNvSpPr txBox="1">
            <a:spLocks noGrp="1"/>
          </p:cNvSpPr>
          <p:nvPr>
            <p:ph type="title"/>
          </p:nvPr>
        </p:nvSpPr>
        <p:spPr>
          <a:prstGeom prst="rect">
            <a:avLst/>
          </a:prstGeom>
          <a:noFill/>
          <a:ln>
            <a:noFill/>
          </a:ln>
        </p:spPr>
        <p:txBody>
          <a:bodyPr spcFirstLastPara="1" wrap="square" lIns="91425" tIns="45700" rIns="91425" bIns="45700" anchor="b" anchorCtr="0">
            <a:spAutoFit/>
          </a:bodyPr>
          <a:lstStyle/>
          <a:p>
            <a:pPr marL="0" lvl="0" indent="0" algn="l" rtl="0">
              <a:lnSpc>
                <a:spcPct val="100000"/>
              </a:lnSpc>
              <a:spcBef>
                <a:spcPts val="0"/>
              </a:spcBef>
              <a:spcAft>
                <a:spcPts val="0"/>
              </a:spcAft>
              <a:buSzPts val="2600"/>
              <a:buNone/>
            </a:pPr>
            <a:r>
              <a:rPr lang="en-US"/>
              <a:t>MEET THE POTENTIAL DADS</a:t>
            </a:r>
            <a:endParaRPr/>
          </a:p>
        </p:txBody>
      </p:sp>
      <p:sp>
        <p:nvSpPr>
          <p:cNvPr id="221" name="Google Shape;221;p40"/>
          <p:cNvSpPr txBox="1">
            <a:spLocks noGrp="1"/>
          </p:cNvSpPr>
          <p:nvPr>
            <p:ph type="body" idx="1"/>
          </p:nvPr>
        </p:nvSpPr>
        <p:spPr>
          <a:xfrm>
            <a:off x="363538" y="1103994"/>
            <a:ext cx="8416782" cy="311447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600"/>
              </a:spcBef>
              <a:spcAft>
                <a:spcPts val="0"/>
              </a:spcAft>
              <a:buClr>
                <a:schemeClr val="dk1"/>
              </a:buClr>
              <a:buSzPts val="1100"/>
              <a:buFont typeface="Arial"/>
              <a:buNone/>
            </a:pPr>
            <a:r>
              <a:rPr lang="en-US">
                <a:latin typeface="Calibri"/>
                <a:ea typeface="Calibri"/>
                <a:cs typeface="Calibri"/>
                <a:sym typeface="Calibri"/>
              </a:rPr>
              <a:t>Mary wants to know if the two neighboring cats could be the father: </a:t>
            </a:r>
            <a:r>
              <a:rPr lang="en-US">
                <a:solidFill>
                  <a:srgbClr val="7030A0"/>
                </a:solidFill>
                <a:latin typeface="Calibri"/>
                <a:ea typeface="Calibri"/>
                <a:cs typeface="Calibri"/>
                <a:sym typeface="Calibri"/>
              </a:rPr>
              <a:t>Tom</a:t>
            </a:r>
            <a:r>
              <a:rPr lang="en-US">
                <a:latin typeface="Calibri"/>
                <a:ea typeface="Calibri"/>
                <a:cs typeface="Calibri"/>
                <a:sym typeface="Calibri"/>
              </a:rPr>
              <a:t> or </a:t>
            </a:r>
            <a:r>
              <a:rPr lang="en-US">
                <a:solidFill>
                  <a:srgbClr val="FF0000"/>
                </a:solidFill>
                <a:latin typeface="Calibri"/>
                <a:ea typeface="Calibri"/>
                <a:cs typeface="Calibri"/>
                <a:sym typeface="Calibri"/>
              </a:rPr>
              <a:t>Butch</a:t>
            </a:r>
            <a:r>
              <a:rPr lang="en-US">
                <a:latin typeface="Calibri"/>
                <a:ea typeface="Calibri"/>
                <a:cs typeface="Calibri"/>
                <a:sym typeface="Calibri"/>
              </a:rPr>
              <a:t>.  </a:t>
            </a:r>
            <a:endParaRPr>
              <a:latin typeface="Calibri"/>
              <a:ea typeface="Calibri"/>
              <a:cs typeface="Calibri"/>
              <a:sym typeface="Calibri"/>
            </a:endParaRPr>
          </a:p>
        </p:txBody>
      </p:sp>
      <p:pic>
        <p:nvPicPr>
          <p:cNvPr id="223" name="Google Shape;223;p40" descr="picture of dad # 1: Tom"/>
          <p:cNvPicPr preferRelativeResize="0"/>
          <p:nvPr/>
        </p:nvPicPr>
        <p:blipFill rotWithShape="1">
          <a:blip r:embed="rId3">
            <a:alphaModFix/>
          </a:blip>
          <a:srcRect/>
          <a:stretch/>
        </p:blipFill>
        <p:spPr>
          <a:xfrm>
            <a:off x="974775" y="2190813"/>
            <a:ext cx="2999350" cy="1718375"/>
          </a:xfrm>
          <a:prstGeom prst="rect">
            <a:avLst/>
          </a:prstGeom>
          <a:noFill/>
          <a:ln>
            <a:noFill/>
          </a:ln>
        </p:spPr>
      </p:pic>
      <p:sp>
        <p:nvSpPr>
          <p:cNvPr id="225" name="Google Shape;225;p40"/>
          <p:cNvSpPr txBox="1"/>
          <p:nvPr/>
        </p:nvSpPr>
        <p:spPr>
          <a:xfrm>
            <a:off x="1700750" y="3844500"/>
            <a:ext cx="1547400" cy="4926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rgbClr val="7030A0"/>
                </a:solidFill>
                <a:latin typeface="Calibri"/>
                <a:ea typeface="Calibri"/>
                <a:cs typeface="Calibri"/>
                <a:sym typeface="Calibri"/>
              </a:rPr>
              <a:t>Dad #1: Tom</a:t>
            </a:r>
            <a:endParaRPr sz="1800" b="1" i="0" u="none" strike="noStrike" cap="none">
              <a:solidFill>
                <a:srgbClr val="7030A0"/>
              </a:solidFill>
              <a:latin typeface="Calibri"/>
              <a:ea typeface="Calibri"/>
              <a:cs typeface="Calibri"/>
              <a:sym typeface="Calibri"/>
            </a:endParaRPr>
          </a:p>
        </p:txBody>
      </p:sp>
      <p:pic>
        <p:nvPicPr>
          <p:cNvPr id="224" name="Google Shape;224;p40" descr="picture of dad # 2 Butch"/>
          <p:cNvPicPr preferRelativeResize="0"/>
          <p:nvPr/>
        </p:nvPicPr>
        <p:blipFill rotWithShape="1">
          <a:blip r:embed="rId4">
            <a:alphaModFix/>
          </a:blip>
          <a:srcRect/>
          <a:stretch/>
        </p:blipFill>
        <p:spPr>
          <a:xfrm>
            <a:off x="4841550" y="2179213"/>
            <a:ext cx="2999350" cy="1741558"/>
          </a:xfrm>
          <a:prstGeom prst="rect">
            <a:avLst/>
          </a:prstGeom>
          <a:noFill/>
          <a:ln>
            <a:noFill/>
          </a:ln>
        </p:spPr>
      </p:pic>
      <p:sp>
        <p:nvSpPr>
          <p:cNvPr id="226" name="Google Shape;226;p40"/>
          <p:cNvSpPr txBox="1"/>
          <p:nvPr/>
        </p:nvSpPr>
        <p:spPr>
          <a:xfrm>
            <a:off x="5476764" y="3844500"/>
            <a:ext cx="1728900" cy="4926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rgbClr val="FF0000"/>
                </a:solidFill>
                <a:latin typeface="Calibri"/>
                <a:ea typeface="Calibri"/>
                <a:cs typeface="Calibri"/>
                <a:sym typeface="Calibri"/>
              </a:rPr>
              <a:t>Dad #2: Butch</a:t>
            </a:r>
            <a:endParaRPr sz="1800" b="1" i="0" u="none" strike="noStrike" cap="none">
              <a:solidFill>
                <a:srgbClr val="FF0000"/>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232" name="Google Shape;232;p41"/>
          <p:cNvSpPr txBox="1">
            <a:spLocks noGrp="1"/>
          </p:cNvSpPr>
          <p:nvPr>
            <p:ph type="title"/>
          </p:nvPr>
        </p:nvSpPr>
        <p:spPr>
          <a:prstGeom prst="rect">
            <a:avLst/>
          </a:prstGeom>
        </p:spPr>
        <p:txBody>
          <a:bodyPr spcFirstLastPara="1" wrap="square" lIns="91425" tIns="45700" rIns="91425" bIns="45700" anchor="b" anchorCtr="0">
            <a:spAutoFit/>
          </a:bodyPr>
          <a:lstStyle/>
          <a:p>
            <a:pPr marL="0" lvl="0" indent="0" algn="l" rtl="0">
              <a:spcBef>
                <a:spcPts val="0"/>
              </a:spcBef>
              <a:spcAft>
                <a:spcPts val="0"/>
              </a:spcAft>
              <a:buNone/>
            </a:pPr>
            <a:r>
              <a:rPr lang="en-US"/>
              <a:t>ONE LITTER, MULTIPLE FATHERS</a:t>
            </a:r>
            <a:endParaRPr/>
          </a:p>
        </p:txBody>
      </p:sp>
      <p:sp>
        <p:nvSpPr>
          <p:cNvPr id="234" name="Google Shape;234;p41"/>
          <p:cNvSpPr txBox="1">
            <a:spLocks noGrp="1"/>
          </p:cNvSpPr>
          <p:nvPr>
            <p:ph type="body" idx="1"/>
          </p:nvPr>
        </p:nvSpPr>
        <p:spPr>
          <a:xfrm>
            <a:off x="363538" y="1043776"/>
            <a:ext cx="8416782" cy="311447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600"/>
              </a:spcBef>
              <a:spcAft>
                <a:spcPts val="0"/>
              </a:spcAft>
              <a:buClr>
                <a:schemeClr val="dk1"/>
              </a:buClr>
              <a:buSzPts val="1100"/>
              <a:buFont typeface="Arial"/>
              <a:buNone/>
            </a:pPr>
            <a:r>
              <a:rPr lang="en-US">
                <a:latin typeface="Calibri"/>
                <a:ea typeface="Calibri"/>
                <a:cs typeface="Calibri"/>
                <a:sym typeface="Calibri"/>
              </a:rPr>
              <a:t>It is known that the same litter of kittens can have multiple fathers – it may be possible that every single kitten in the litter has a different father! </a:t>
            </a:r>
            <a:endParaRPr>
              <a:latin typeface="Calibri"/>
              <a:ea typeface="Calibri"/>
              <a:cs typeface="Calibri"/>
              <a:sym typeface="Calibri"/>
            </a:endParaRPr>
          </a:p>
        </p:txBody>
      </p:sp>
      <p:pic>
        <p:nvPicPr>
          <p:cNvPr id="233" name="Google Shape;233;p41" descr="Photograph of five kittens sitting and lying on a red surface against a blue background. Kittens display various fur colors and patterns, including orange tabby, gray tabby, black and white, cream, and gray with white."/>
          <p:cNvPicPr preferRelativeResize="0"/>
          <p:nvPr/>
        </p:nvPicPr>
        <p:blipFill rotWithShape="1">
          <a:blip r:embed="rId3">
            <a:alphaModFix/>
          </a:blip>
          <a:srcRect t="33157" b="3949"/>
          <a:stretch/>
        </p:blipFill>
        <p:spPr>
          <a:xfrm>
            <a:off x="2024688" y="2571750"/>
            <a:ext cx="5094525" cy="1965074"/>
          </a:xfrm>
          <a:prstGeom prst="rect">
            <a:avLst/>
          </a:prstGeom>
          <a:noFill/>
          <a:ln>
            <a:noFill/>
          </a:ln>
        </p:spPr>
      </p:pic>
    </p:spTree>
  </p:cSld>
  <p:clrMapOvr>
    <a:masterClrMapping/>
  </p:clrMapOvr>
</p:sld>
</file>

<file path=ppt/theme/theme1.xml><?xml version="1.0" encoding="utf-8"?>
<a:theme xmlns:a="http://schemas.openxmlformats.org/drawingml/2006/main" name="1_2016 Amgen Corporate Template_16x9_INTERNAL">
  <a:themeElements>
    <a:clrScheme name="AmgenColors">
      <a:dk1>
        <a:srgbClr val="000000"/>
      </a:dk1>
      <a:lt1>
        <a:srgbClr val="FFFFFF"/>
      </a:lt1>
      <a:dk2>
        <a:srgbClr val="716F73"/>
      </a:dk2>
      <a:lt2>
        <a:srgbClr val="00BCE4"/>
      </a:lt2>
      <a:accent1>
        <a:srgbClr val="0063C3"/>
      </a:accent1>
      <a:accent2>
        <a:srgbClr val="88C765"/>
      </a:accent2>
      <a:accent3>
        <a:srgbClr val="F3C108"/>
      </a:accent3>
      <a:accent4>
        <a:srgbClr val="D34D2F"/>
      </a:accent4>
      <a:accent5>
        <a:srgbClr val="597B7C"/>
      </a:accent5>
      <a:accent6>
        <a:srgbClr val="005480"/>
      </a:accent6>
      <a:hlink>
        <a:srgbClr val="2DBCB6"/>
      </a:hlink>
      <a:folHlink>
        <a:srgbClr val="B2A97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Amgen_Theme">
  <a:themeElements>
    <a:clrScheme name="AmgenColors">
      <a:dk1>
        <a:srgbClr val="000000"/>
      </a:dk1>
      <a:lt1>
        <a:srgbClr val="FFFFFF"/>
      </a:lt1>
      <a:dk2>
        <a:srgbClr val="716F73"/>
      </a:dk2>
      <a:lt2>
        <a:srgbClr val="00BCE4"/>
      </a:lt2>
      <a:accent1>
        <a:srgbClr val="0063C3"/>
      </a:accent1>
      <a:accent2>
        <a:srgbClr val="88C765"/>
      </a:accent2>
      <a:accent3>
        <a:srgbClr val="F3C108"/>
      </a:accent3>
      <a:accent4>
        <a:srgbClr val="D34D2F"/>
      </a:accent4>
      <a:accent5>
        <a:srgbClr val="597B7C"/>
      </a:accent5>
      <a:accent6>
        <a:srgbClr val="005480"/>
      </a:accent6>
      <a:hlink>
        <a:srgbClr val="2DBCB6"/>
      </a:hlink>
      <a:folHlink>
        <a:srgbClr val="B2A97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122</TotalTime>
  <Words>1605</Words>
  <Application>Microsoft Office PowerPoint</Application>
  <PresentationFormat>On-screen Show (16:9)</PresentationFormat>
  <Paragraphs>667</Paragraphs>
  <Slides>34</Slides>
  <Notes>34</Notes>
  <HiddenSlides>0</HiddenSlides>
  <MMClips>0</MMClips>
  <ScaleCrop>false</ScaleCrop>
  <HeadingPairs>
    <vt:vector size="6" baseType="variant">
      <vt:variant>
        <vt:lpstr>Fonts Used</vt:lpstr>
      </vt:variant>
      <vt:variant>
        <vt:i4>2</vt:i4>
      </vt:variant>
      <vt:variant>
        <vt:lpstr>Theme</vt:lpstr>
      </vt:variant>
      <vt:variant>
        <vt:i4>2</vt:i4>
      </vt:variant>
      <vt:variant>
        <vt:lpstr>Slide Titles</vt:lpstr>
      </vt:variant>
      <vt:variant>
        <vt:i4>34</vt:i4>
      </vt:variant>
    </vt:vector>
  </HeadingPairs>
  <TitlesOfParts>
    <vt:vector size="38" baseType="lpstr">
      <vt:lpstr>Arial</vt:lpstr>
      <vt:lpstr>Calibri</vt:lpstr>
      <vt:lpstr>1_2016 Amgen Corporate Template_16x9_INTERNAL</vt:lpstr>
      <vt:lpstr>Amgen_Theme</vt:lpstr>
      <vt:lpstr>DNA FINGERPRINTING  Kitten Paternity Lab </vt:lpstr>
      <vt:lpstr>DNA FINGERPRINTING</vt:lpstr>
      <vt:lpstr>DNA Fingerprinting - RFLP</vt:lpstr>
      <vt:lpstr>DNA Fingerprinting - PCR</vt:lpstr>
      <vt:lpstr>DNA Fingerprinting: RFLP vs PCR</vt:lpstr>
      <vt:lpstr>MEET HONEY</vt:lpstr>
      <vt:lpstr>FOUR MONTHS LATER….</vt:lpstr>
      <vt:lpstr>MEET THE POTENTIAL DADS</vt:lpstr>
      <vt:lpstr>ONE LITTER, MULTIPLE FATHERS</vt:lpstr>
      <vt:lpstr>COLLECTING SAMPLES</vt:lpstr>
      <vt:lpstr>VISUAL MATCH </vt:lpstr>
      <vt:lpstr>TABLE 1: PHENOTYPE PREDICTIONS</vt:lpstr>
      <vt:lpstr>LOADING GELS</vt:lpstr>
      <vt:lpstr>HOW TO LOAD A GEL</vt:lpstr>
      <vt:lpstr>LOADING GELS II</vt:lpstr>
      <vt:lpstr>TABLE 2: GEL LOADING ORDER</vt:lpstr>
      <vt:lpstr>GEL ELECTROPHORESIS SETUP</vt:lpstr>
      <vt:lpstr>LET’S GET A-RUNNIN’!</vt:lpstr>
      <vt:lpstr>COMMON ISSUES</vt:lpstr>
      <vt:lpstr>RESULTS: “DNA” GEL: Canada</vt:lpstr>
      <vt:lpstr>RESULTS: “DNA” GEL: RI</vt:lpstr>
      <vt:lpstr>TABLE 3: RESULTS ANALYSIS I</vt:lpstr>
      <vt:lpstr>TABLE 3: RESULTS ANALYSIS II</vt:lpstr>
      <vt:lpstr>TABLE 3: RESULTS ANALYSIS III</vt:lpstr>
      <vt:lpstr>TABLE 3: RESULTS ANALYSIS IV</vt:lpstr>
      <vt:lpstr>TABLE 3: RESULTS ANALYSIS VI</vt:lpstr>
      <vt:lpstr>TABLE 3: RESULTS ANALYSIS VII</vt:lpstr>
      <vt:lpstr>TABLE 3: RESULTS ANALYSIS VIII</vt:lpstr>
      <vt:lpstr>PHENOTYPE VS GENOTYPE</vt:lpstr>
      <vt:lpstr>DO YOU SEE ANY OTHER PATTERNS? </vt:lpstr>
      <vt:lpstr>DO YOU SEE ANY OTHER PATTERNS? Twins</vt:lpstr>
      <vt:lpstr>DO YOU SEE ANY OTHER PATTERNS? Male</vt:lpstr>
      <vt:lpstr>DO YOU SEE ANY OTHER PATTERNS? Female</vt:lpstr>
      <vt:lpstr>Cartoon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Doreen Osgood</dc:creator>
  <cp:lastModifiedBy>Doreen Osgood</cp:lastModifiedBy>
  <cp:revision>2</cp:revision>
  <dcterms:modified xsi:type="dcterms:W3CDTF">2026-06-15T14:17:27Z</dcterms:modified>
</cp:coreProperties>
</file>