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11"/>
  </p:notesMasterIdLst>
  <p:sldIdLst>
    <p:sldId id="265" r:id="rId2"/>
    <p:sldId id="273" r:id="rId3"/>
    <p:sldId id="266" r:id="rId4"/>
    <p:sldId id="267" r:id="rId5"/>
    <p:sldId id="268" r:id="rId6"/>
    <p:sldId id="269" r:id="rId7"/>
    <p:sldId id="274" r:id="rId8"/>
    <p:sldId id="270" r:id="rId9"/>
    <p:sldId id="271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JdMWYIsdSqu/QHnVwDSAwFCnj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B83E7-51EF-4B52-A14D-7CEF57A8E4E3}" v="200" dt="2026-06-17T21:56:30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78814" autoAdjust="0"/>
  </p:normalViewPr>
  <p:slideViewPr>
    <p:cSldViewPr snapToGrid="0">
      <p:cViewPr varScale="1">
        <p:scale>
          <a:sx n="87" d="100"/>
          <a:sy n="87" d="100"/>
        </p:scale>
        <p:origin x="19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5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en Osgood" userId="e1951cd2-64a1-49b0-84cb-d345a64e788e" providerId="ADAL" clId="{E4D9382A-6DA3-42BC-B3B1-7314DD6EDE94}"/>
    <pc:docChg chg="modSld">
      <pc:chgData name="Doreen Osgood" userId="e1951cd2-64a1-49b0-84cb-d345a64e788e" providerId="ADAL" clId="{E4D9382A-6DA3-42BC-B3B1-7314DD6EDE94}" dt="2026-06-18T13:30:35.043" v="38" actId="20577"/>
      <pc:docMkLst>
        <pc:docMk/>
      </pc:docMkLst>
      <pc:sldChg chg="modSp mod">
        <pc:chgData name="Doreen Osgood" userId="e1951cd2-64a1-49b0-84cb-d345a64e788e" providerId="ADAL" clId="{E4D9382A-6DA3-42BC-B3B1-7314DD6EDE94}" dt="2026-06-18T13:30:35.043" v="38" actId="20577"/>
        <pc:sldMkLst>
          <pc:docMk/>
          <pc:sldMk cId="3353035972" sldId="269"/>
        </pc:sldMkLst>
        <pc:spChg chg="mod">
          <ac:chgData name="Doreen Osgood" userId="e1951cd2-64a1-49b0-84cb-d345a64e788e" providerId="ADAL" clId="{E4D9382A-6DA3-42BC-B3B1-7314DD6EDE94}" dt="2026-06-18T13:30:35.043" v="38" actId="20577"/>
          <ac:spMkLst>
            <pc:docMk/>
            <pc:sldMk cId="3353035972" sldId="269"/>
            <ac:spMk id="6" creationId="{04D6B8BC-5EE2-FDCE-DFCA-C97821119A71}"/>
          </ac:spMkLst>
        </pc:spChg>
      </pc:sldChg>
    </pc:docChg>
  </pc:docChgLst>
  <pc:docChgLst>
    <pc:chgData name="Doreen Osgood" userId="e1951cd2-64a1-49b0-84cb-d345a64e788e" providerId="ADAL" clId="{A126D02B-6CE4-4980-990A-9A3E67FBD2E7}"/>
    <pc:docChg chg="undo custSel modSld">
      <pc:chgData name="Doreen Osgood" userId="e1951cd2-64a1-49b0-84cb-d345a64e788e" providerId="ADAL" clId="{A126D02B-6CE4-4980-990A-9A3E67FBD2E7}" dt="2026-06-17T21:59:16.757" v="558" actId="20577"/>
      <pc:docMkLst>
        <pc:docMk/>
      </pc:docMkLst>
      <pc:sldChg chg="addSp delSp modSp mod">
        <pc:chgData name="Doreen Osgood" userId="e1951cd2-64a1-49b0-84cb-d345a64e788e" providerId="ADAL" clId="{A126D02B-6CE4-4980-990A-9A3E67FBD2E7}" dt="2026-06-17T21:50:08.507" v="165" actId="1076"/>
        <pc:sldMkLst>
          <pc:docMk/>
          <pc:sldMk cId="0" sldId="265"/>
        </pc:sldMkLst>
        <pc:spChg chg="mod">
          <ac:chgData name="Doreen Osgood" userId="e1951cd2-64a1-49b0-84cb-d345a64e788e" providerId="ADAL" clId="{A126D02B-6CE4-4980-990A-9A3E67FBD2E7}" dt="2026-06-17T21:48:15.699" v="120" actId="1076"/>
          <ac:spMkLst>
            <pc:docMk/>
            <pc:sldMk cId="0" sldId="265"/>
            <ac:spMk id="299" creationId="{00000000-0000-0000-0000-000000000000}"/>
          </ac:spMkLst>
        </pc:spChg>
        <pc:picChg chg="add mod">
          <ac:chgData name="Doreen Osgood" userId="e1951cd2-64a1-49b0-84cb-d345a64e788e" providerId="ADAL" clId="{A126D02B-6CE4-4980-990A-9A3E67FBD2E7}" dt="2026-06-17T21:48:21.579" v="126" actId="1076"/>
          <ac:picMkLst>
            <pc:docMk/>
            <pc:sldMk cId="0" sldId="265"/>
            <ac:picMk id="3" creationId="{7040C15E-3808-5F00-38EB-53DE02D991FC}"/>
          </ac:picMkLst>
        </pc:picChg>
        <pc:picChg chg="add mod">
          <ac:chgData name="Doreen Osgood" userId="e1951cd2-64a1-49b0-84cb-d345a64e788e" providerId="ADAL" clId="{A126D02B-6CE4-4980-990A-9A3E67FBD2E7}" dt="2026-06-17T21:48:24.565" v="129" actId="1076"/>
          <ac:picMkLst>
            <pc:docMk/>
            <pc:sldMk cId="0" sldId="265"/>
            <ac:picMk id="4" creationId="{5CCDC9CF-E9EE-166E-1DA2-0E3044B28340}"/>
          </ac:picMkLst>
        </pc:picChg>
        <pc:picChg chg="add mod">
          <ac:chgData name="Doreen Osgood" userId="e1951cd2-64a1-49b0-84cb-d345a64e788e" providerId="ADAL" clId="{A126D02B-6CE4-4980-990A-9A3E67FBD2E7}" dt="2026-06-17T21:48:25.425" v="130" actId="1076"/>
          <ac:picMkLst>
            <pc:docMk/>
            <pc:sldMk cId="0" sldId="265"/>
            <ac:picMk id="5" creationId="{33908482-BE54-383B-9C6A-4657F49834BE}"/>
          </ac:picMkLst>
        </pc:picChg>
        <pc:picChg chg="add mod">
          <ac:chgData name="Doreen Osgood" userId="e1951cd2-64a1-49b0-84cb-d345a64e788e" providerId="ADAL" clId="{A126D02B-6CE4-4980-990A-9A3E67FBD2E7}" dt="2026-06-17T21:50:08.507" v="165" actId="1076"/>
          <ac:picMkLst>
            <pc:docMk/>
            <pc:sldMk cId="0" sldId="265"/>
            <ac:picMk id="6" creationId="{953D8B18-6213-D70E-74BB-3C0B1AC0B9B0}"/>
          </ac:picMkLst>
        </pc:picChg>
        <pc:picChg chg="del">
          <ac:chgData name="Doreen Osgood" userId="e1951cd2-64a1-49b0-84cb-d345a64e788e" providerId="ADAL" clId="{A126D02B-6CE4-4980-990A-9A3E67FBD2E7}" dt="2026-06-17T21:42:39.113" v="0" actId="478"/>
          <ac:picMkLst>
            <pc:docMk/>
            <pc:sldMk cId="0" sldId="265"/>
            <ac:picMk id="300" creationId="{00000000-0000-0000-0000-000000000000}"/>
          </ac:picMkLst>
        </pc:picChg>
      </pc:sldChg>
      <pc:sldChg chg="addSp delSp modSp mod">
        <pc:chgData name="Doreen Osgood" userId="e1951cd2-64a1-49b0-84cb-d345a64e788e" providerId="ADAL" clId="{A126D02B-6CE4-4980-990A-9A3E67FBD2E7}" dt="2026-06-17T21:52:22.273" v="211" actId="255"/>
        <pc:sldMkLst>
          <pc:docMk/>
          <pc:sldMk cId="0" sldId="266"/>
        </pc:sldMkLst>
        <pc:spChg chg="mod">
          <ac:chgData name="Doreen Osgood" userId="e1951cd2-64a1-49b0-84cb-d345a64e788e" providerId="ADAL" clId="{A126D02B-6CE4-4980-990A-9A3E67FBD2E7}" dt="2026-06-17T21:48:31.177" v="131" actId="1076"/>
          <ac:spMkLst>
            <pc:docMk/>
            <pc:sldMk cId="0" sldId="266"/>
            <ac:spMk id="320" creationId="{00000000-0000-0000-0000-000000000000}"/>
          </ac:spMkLst>
        </pc:spChg>
        <pc:spChg chg="mod">
          <ac:chgData name="Doreen Osgood" userId="e1951cd2-64a1-49b0-84cb-d345a64e788e" providerId="ADAL" clId="{A126D02B-6CE4-4980-990A-9A3E67FBD2E7}" dt="2026-06-17T21:52:09.217" v="208" actId="255"/>
          <ac:spMkLst>
            <pc:docMk/>
            <pc:sldMk cId="0" sldId="266"/>
            <ac:spMk id="321" creationId="{00000000-0000-0000-0000-000000000000}"/>
          </ac:spMkLst>
        </pc:spChg>
        <pc:spChg chg="mod">
          <ac:chgData name="Doreen Osgood" userId="e1951cd2-64a1-49b0-84cb-d345a64e788e" providerId="ADAL" clId="{A126D02B-6CE4-4980-990A-9A3E67FBD2E7}" dt="2026-06-17T21:52:16.346" v="210" actId="255"/>
          <ac:spMkLst>
            <pc:docMk/>
            <pc:sldMk cId="0" sldId="266"/>
            <ac:spMk id="322" creationId="{00000000-0000-0000-0000-000000000000}"/>
          </ac:spMkLst>
        </pc:spChg>
        <pc:spChg chg="mod">
          <ac:chgData name="Doreen Osgood" userId="e1951cd2-64a1-49b0-84cb-d345a64e788e" providerId="ADAL" clId="{A126D02B-6CE4-4980-990A-9A3E67FBD2E7}" dt="2026-06-17T21:52:22.273" v="211" actId="255"/>
          <ac:spMkLst>
            <pc:docMk/>
            <pc:sldMk cId="0" sldId="266"/>
            <ac:spMk id="325" creationId="{00000000-0000-0000-0000-000000000000}"/>
          </ac:spMkLst>
        </pc:spChg>
        <pc:spChg chg="mod">
          <ac:chgData name="Doreen Osgood" userId="e1951cd2-64a1-49b0-84cb-d345a64e788e" providerId="ADAL" clId="{A126D02B-6CE4-4980-990A-9A3E67FBD2E7}" dt="2026-06-17T21:52:02.665" v="207" actId="113"/>
          <ac:spMkLst>
            <pc:docMk/>
            <pc:sldMk cId="0" sldId="266"/>
            <ac:spMk id="327" creationId="{00000000-0000-0000-0000-000000000000}"/>
          </ac:spMkLst>
        </pc:spChg>
        <pc:picChg chg="add mod">
          <ac:chgData name="Doreen Osgood" userId="e1951cd2-64a1-49b0-84cb-d345a64e788e" providerId="ADAL" clId="{A126D02B-6CE4-4980-990A-9A3E67FBD2E7}" dt="2026-06-17T21:47:11.843" v="94" actId="14100"/>
          <ac:picMkLst>
            <pc:docMk/>
            <pc:sldMk cId="0" sldId="266"/>
            <ac:picMk id="3" creationId="{862489AF-D232-936A-8255-2094A9D5E6A9}"/>
          </ac:picMkLst>
        </pc:picChg>
        <pc:picChg chg="add mod modCrop">
          <ac:chgData name="Doreen Osgood" userId="e1951cd2-64a1-49b0-84cb-d345a64e788e" providerId="ADAL" clId="{A126D02B-6CE4-4980-990A-9A3E67FBD2E7}" dt="2026-06-17T21:47:23.224" v="97" actId="1076"/>
          <ac:picMkLst>
            <pc:docMk/>
            <pc:sldMk cId="0" sldId="266"/>
            <ac:picMk id="5" creationId="{945E4712-D3F4-4FA8-552A-4FD9300178BC}"/>
          </ac:picMkLst>
        </pc:picChg>
        <pc:picChg chg="add mod modCrop">
          <ac:chgData name="Doreen Osgood" userId="e1951cd2-64a1-49b0-84cb-d345a64e788e" providerId="ADAL" clId="{A126D02B-6CE4-4980-990A-9A3E67FBD2E7}" dt="2026-06-17T21:47:24.777" v="98" actId="1076"/>
          <ac:picMkLst>
            <pc:docMk/>
            <pc:sldMk cId="0" sldId="266"/>
            <ac:picMk id="7" creationId="{358990C6-69DE-BDEC-7D0B-E06D6BA9F423}"/>
          </ac:picMkLst>
        </pc:picChg>
        <pc:picChg chg="add mod modCrop">
          <ac:chgData name="Doreen Osgood" userId="e1951cd2-64a1-49b0-84cb-d345a64e788e" providerId="ADAL" clId="{A126D02B-6CE4-4980-990A-9A3E67FBD2E7}" dt="2026-06-17T21:49:26.523" v="146" actId="1076"/>
          <ac:picMkLst>
            <pc:docMk/>
            <pc:sldMk cId="0" sldId="266"/>
            <ac:picMk id="9" creationId="{3B56024F-B501-4221-64E6-106989206F77}"/>
          </ac:picMkLst>
        </pc:picChg>
        <pc:picChg chg="del">
          <ac:chgData name="Doreen Osgood" userId="e1951cd2-64a1-49b0-84cb-d345a64e788e" providerId="ADAL" clId="{A126D02B-6CE4-4980-990A-9A3E67FBD2E7}" dt="2026-06-17T21:44:01.153" v="22" actId="478"/>
          <ac:picMkLst>
            <pc:docMk/>
            <pc:sldMk cId="0" sldId="266"/>
            <ac:picMk id="323" creationId="{00000000-0000-0000-0000-000000000000}"/>
          </ac:picMkLst>
        </pc:picChg>
        <pc:picChg chg="del">
          <ac:chgData name="Doreen Osgood" userId="e1951cd2-64a1-49b0-84cb-d345a64e788e" providerId="ADAL" clId="{A126D02B-6CE4-4980-990A-9A3E67FBD2E7}" dt="2026-06-17T21:48:55.453" v="132" actId="478"/>
          <ac:picMkLst>
            <pc:docMk/>
            <pc:sldMk cId="0" sldId="266"/>
            <ac:picMk id="324" creationId="{00000000-0000-0000-0000-000000000000}"/>
          </ac:picMkLst>
        </pc:picChg>
        <pc:picChg chg="del">
          <ac:chgData name="Doreen Osgood" userId="e1951cd2-64a1-49b0-84cb-d345a64e788e" providerId="ADAL" clId="{A126D02B-6CE4-4980-990A-9A3E67FBD2E7}" dt="2026-06-17T21:46:34.403" v="75" actId="478"/>
          <ac:picMkLst>
            <pc:docMk/>
            <pc:sldMk cId="0" sldId="266"/>
            <ac:picMk id="326" creationId="{00000000-0000-0000-0000-000000000000}"/>
          </ac:picMkLst>
        </pc:picChg>
        <pc:picChg chg="del">
          <ac:chgData name="Doreen Osgood" userId="e1951cd2-64a1-49b0-84cb-d345a64e788e" providerId="ADAL" clId="{A126D02B-6CE4-4980-990A-9A3E67FBD2E7}" dt="2026-06-17T21:43:14.458" v="5" actId="478"/>
          <ac:picMkLst>
            <pc:docMk/>
            <pc:sldMk cId="0" sldId="266"/>
            <ac:picMk id="328" creationId="{00000000-0000-0000-0000-000000000000}"/>
          </ac:picMkLst>
        </pc:picChg>
      </pc:sldChg>
      <pc:sldChg chg="modSp mod">
        <pc:chgData name="Doreen Osgood" userId="e1951cd2-64a1-49b0-84cb-d345a64e788e" providerId="ADAL" clId="{A126D02B-6CE4-4980-990A-9A3E67FBD2E7}" dt="2026-06-17T21:51:27.648" v="201" actId="20577"/>
        <pc:sldMkLst>
          <pc:docMk/>
          <pc:sldMk cId="0" sldId="268"/>
        </pc:sldMkLst>
        <pc:spChg chg="mod">
          <ac:chgData name="Doreen Osgood" userId="e1951cd2-64a1-49b0-84cb-d345a64e788e" providerId="ADAL" clId="{A126D02B-6CE4-4980-990A-9A3E67FBD2E7}" dt="2026-06-17T21:51:27.648" v="201" actId="20577"/>
          <ac:spMkLst>
            <pc:docMk/>
            <pc:sldMk cId="0" sldId="268"/>
            <ac:spMk id="5" creationId="{8068B081-D629-BE5C-24F5-5F83EA7A95B3}"/>
          </ac:spMkLst>
        </pc:spChg>
      </pc:sldChg>
      <pc:sldChg chg="addSp delSp modSp mod">
        <pc:chgData name="Doreen Osgood" userId="e1951cd2-64a1-49b0-84cb-d345a64e788e" providerId="ADAL" clId="{A126D02B-6CE4-4980-990A-9A3E67FBD2E7}" dt="2026-06-17T21:58:56.945" v="554" actId="1076"/>
        <pc:sldMkLst>
          <pc:docMk/>
          <pc:sldMk cId="3353035972" sldId="269"/>
        </pc:sldMkLst>
        <pc:spChg chg="del mod">
          <ac:chgData name="Doreen Osgood" userId="e1951cd2-64a1-49b0-84cb-d345a64e788e" providerId="ADAL" clId="{A126D02B-6CE4-4980-990A-9A3E67FBD2E7}" dt="2026-06-17T21:56:57.869" v="521"/>
          <ac:spMkLst>
            <pc:docMk/>
            <pc:sldMk cId="3353035972" sldId="269"/>
            <ac:spMk id="5" creationId="{5E31FB8C-DB27-7111-13B4-E4754CD8FC10}"/>
          </ac:spMkLst>
        </pc:spChg>
        <pc:spChg chg="add mod">
          <ac:chgData name="Doreen Osgood" userId="e1951cd2-64a1-49b0-84cb-d345a64e788e" providerId="ADAL" clId="{A126D02B-6CE4-4980-990A-9A3E67FBD2E7}" dt="2026-06-17T21:58:56.945" v="554" actId="1076"/>
          <ac:spMkLst>
            <pc:docMk/>
            <pc:sldMk cId="3353035972" sldId="269"/>
            <ac:spMk id="8" creationId="{527C286F-CB3B-28B8-F009-38EB846CA017}"/>
          </ac:spMkLst>
        </pc:spChg>
        <pc:picChg chg="del mod">
          <ac:chgData name="Doreen Osgood" userId="e1951cd2-64a1-49b0-84cb-d345a64e788e" providerId="ADAL" clId="{A126D02B-6CE4-4980-990A-9A3E67FBD2E7}" dt="2026-06-17T21:56:57.854" v="519" actId="478"/>
          <ac:picMkLst>
            <pc:docMk/>
            <pc:sldMk cId="3353035972" sldId="269"/>
            <ac:picMk id="3" creationId="{32CBEA3D-3219-9898-B480-F138ED38402E}"/>
          </ac:picMkLst>
        </pc:picChg>
        <pc:picChg chg="add mod">
          <ac:chgData name="Doreen Osgood" userId="e1951cd2-64a1-49b0-84cb-d345a64e788e" providerId="ADAL" clId="{A126D02B-6CE4-4980-990A-9A3E67FBD2E7}" dt="2026-06-17T21:57:03.049" v="522" actId="1076"/>
          <ac:picMkLst>
            <pc:docMk/>
            <pc:sldMk cId="3353035972" sldId="269"/>
            <ac:picMk id="4" creationId="{C44DE543-271F-5F02-A364-14F1C41249B2}"/>
          </ac:picMkLst>
        </pc:picChg>
      </pc:sldChg>
      <pc:sldChg chg="addSp delSp modSp mod">
        <pc:chgData name="Doreen Osgood" userId="e1951cd2-64a1-49b0-84cb-d345a64e788e" providerId="ADAL" clId="{A126D02B-6CE4-4980-990A-9A3E67FBD2E7}" dt="2026-06-17T21:59:16.757" v="558" actId="20577"/>
        <pc:sldMkLst>
          <pc:docMk/>
          <pc:sldMk cId="3976068496" sldId="274"/>
        </pc:sldMkLst>
        <pc:spChg chg="mod">
          <ac:chgData name="Doreen Osgood" userId="e1951cd2-64a1-49b0-84cb-d345a64e788e" providerId="ADAL" clId="{A126D02B-6CE4-4980-990A-9A3E67FBD2E7}" dt="2026-06-17T21:58:02.539" v="540" actId="1076"/>
          <ac:spMkLst>
            <pc:docMk/>
            <pc:sldMk cId="3976068496" sldId="274"/>
            <ac:spMk id="4" creationId="{E9BB5FB5-0E19-B264-FFF6-4189D2876EFC}"/>
          </ac:spMkLst>
        </pc:spChg>
        <pc:spChg chg="add del mod">
          <ac:chgData name="Doreen Osgood" userId="e1951cd2-64a1-49b0-84cb-d345a64e788e" providerId="ADAL" clId="{A126D02B-6CE4-4980-990A-9A3E67FBD2E7}" dt="2026-06-17T21:59:16.757" v="558" actId="20577"/>
          <ac:spMkLst>
            <pc:docMk/>
            <pc:sldMk cId="3976068496" sldId="274"/>
            <ac:spMk id="5" creationId="{3E0E4DF3-EB90-ECC0-5606-210C284E32B7}"/>
          </ac:spMkLst>
        </pc:spChg>
        <pc:spChg chg="mod">
          <ac:chgData name="Doreen Osgood" userId="e1951cd2-64a1-49b0-84cb-d345a64e788e" providerId="ADAL" clId="{A126D02B-6CE4-4980-990A-9A3E67FBD2E7}" dt="2026-06-17T21:55:01.304" v="366" actId="20577"/>
          <ac:spMkLst>
            <pc:docMk/>
            <pc:sldMk cId="3976068496" sldId="274"/>
            <ac:spMk id="6" creationId="{4EDDC58D-5150-83CB-7785-08EF4F47609F}"/>
          </ac:spMkLst>
        </pc:spChg>
        <pc:spChg chg="mod">
          <ac:chgData name="Doreen Osgood" userId="e1951cd2-64a1-49b0-84cb-d345a64e788e" providerId="ADAL" clId="{A126D02B-6CE4-4980-990A-9A3E67FBD2E7}" dt="2026-06-17T21:58:28.682" v="544" actId="1076"/>
          <ac:spMkLst>
            <pc:docMk/>
            <pc:sldMk cId="3976068496" sldId="274"/>
            <ac:spMk id="8" creationId="{E51E176C-D267-5A61-D710-D9CC8A1401F6}"/>
          </ac:spMkLst>
        </pc:spChg>
        <pc:picChg chg="mod">
          <ac:chgData name="Doreen Osgood" userId="e1951cd2-64a1-49b0-84cb-d345a64e788e" providerId="ADAL" clId="{A126D02B-6CE4-4980-990A-9A3E67FBD2E7}" dt="2026-06-17T21:58:25.278" v="543" actId="1076"/>
          <ac:picMkLst>
            <pc:docMk/>
            <pc:sldMk cId="3976068496" sldId="274"/>
            <ac:picMk id="3" creationId="{D60B43BC-8195-FC83-C1BD-F12CDD28C6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Molly ate the homework.</a:t>
            </a:r>
          </a:p>
        </p:txBody>
      </p:sp>
    </p:spTree>
    <p:extLst>
      <p:ext uri="{BB962C8B-B14F-4D97-AF65-F5344CB8AC3E}">
        <p14:creationId xmlns:p14="http://schemas.microsoft.com/office/powerpoint/2010/main" val="410730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6015-876D-71D2-0896-CBC34F09F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A9310-C598-788B-84A8-18016AB8D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96D56-3C1F-0876-8545-094B0862A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Molly ate the homework.</a:t>
            </a:r>
          </a:p>
        </p:txBody>
      </p:sp>
    </p:spTree>
    <p:extLst>
      <p:ext uri="{BB962C8B-B14F-4D97-AF65-F5344CB8AC3E}">
        <p14:creationId xmlns:p14="http://schemas.microsoft.com/office/powerpoint/2010/main" val="171422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80837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5"/>
          <p:cNvSpPr>
            <a:spLocks noGrp="1"/>
          </p:cNvSpPr>
          <p:nvPr>
            <p:ph type="pic" idx="2"/>
          </p:nvPr>
        </p:nvSpPr>
        <p:spPr>
          <a:xfrm>
            <a:off x="3121045" y="1343607"/>
            <a:ext cx="2909455" cy="473546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5"/>
          <p:cNvSpPr>
            <a:spLocks noGrp="1"/>
          </p:cNvSpPr>
          <p:nvPr>
            <p:ph type="pic" idx="3"/>
          </p:nvPr>
        </p:nvSpPr>
        <p:spPr>
          <a:xfrm>
            <a:off x="6066255" y="1343607"/>
            <a:ext cx="3075709" cy="473546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75"/>
          <p:cNvSpPr>
            <a:spLocks noGrp="1"/>
          </p:cNvSpPr>
          <p:nvPr>
            <p:ph type="pic" idx="4"/>
          </p:nvPr>
        </p:nvSpPr>
        <p:spPr>
          <a:xfrm>
            <a:off x="2" y="1343607"/>
            <a:ext cx="3075709" cy="473546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75"/>
          <p:cNvSpPr txBox="1">
            <a:spLocks noGrp="1"/>
          </p:cNvSpPr>
          <p:nvPr>
            <p:ph type="title"/>
          </p:nvPr>
        </p:nvSpPr>
        <p:spPr>
          <a:xfrm>
            <a:off x="363540" y="751315"/>
            <a:ext cx="8416925" cy="49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 sz="2599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5154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6"/>
          <p:cNvSpPr>
            <a:spLocks noGrp="1"/>
          </p:cNvSpPr>
          <p:nvPr>
            <p:ph type="pic" idx="2"/>
          </p:nvPr>
        </p:nvSpPr>
        <p:spPr>
          <a:xfrm>
            <a:off x="2" y="1343610"/>
            <a:ext cx="6026727" cy="473545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6"/>
          <p:cNvSpPr txBox="1">
            <a:spLocks noGrp="1"/>
          </p:cNvSpPr>
          <p:nvPr>
            <p:ph type="body" idx="1"/>
          </p:nvPr>
        </p:nvSpPr>
        <p:spPr>
          <a:xfrm>
            <a:off x="6069993" y="1344087"/>
            <a:ext cx="3074009" cy="47349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lt1"/>
                </a:solidFill>
              </a:defRPr>
            </a:lvl1pPr>
            <a:lvl2pPr marL="685800" lvl="1" indent="-28576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000">
                <a:solidFill>
                  <a:schemeClr val="lt1"/>
                </a:solidFill>
              </a:defRPr>
            </a:lvl2pPr>
            <a:lvl3pPr marL="1028700" lvl="2" indent="-27432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60"/>
              <a:buChar char="•"/>
              <a:defRPr sz="1800">
                <a:solidFill>
                  <a:schemeClr val="lt1"/>
                </a:solidFill>
              </a:defRPr>
            </a:lvl3pPr>
            <a:lvl4pPr marL="1371600" lvl="3" indent="-26287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920"/>
              <a:buChar char="–"/>
              <a:defRPr sz="1600">
                <a:solidFill>
                  <a:schemeClr val="lt1"/>
                </a:solidFill>
              </a:defRPr>
            </a:lvl4pPr>
            <a:lvl5pPr marL="1714500" lvl="4" indent="-251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 sz="1400">
                <a:solidFill>
                  <a:schemeClr val="lt1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76"/>
          <p:cNvSpPr txBox="1">
            <a:spLocks noGrp="1"/>
          </p:cNvSpPr>
          <p:nvPr>
            <p:ph type="title"/>
          </p:nvPr>
        </p:nvSpPr>
        <p:spPr>
          <a:xfrm>
            <a:off x="363540" y="751315"/>
            <a:ext cx="8416925" cy="49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 sz="2599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30793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7"/>
          <p:cNvSpPr/>
          <p:nvPr/>
        </p:nvSpPr>
        <p:spPr>
          <a:xfrm>
            <a:off x="2" y="1343609"/>
            <a:ext cx="6053327" cy="473190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77"/>
          <p:cNvSpPr txBox="1">
            <a:spLocks noGrp="1"/>
          </p:cNvSpPr>
          <p:nvPr>
            <p:ph type="body" idx="1"/>
          </p:nvPr>
        </p:nvSpPr>
        <p:spPr>
          <a:xfrm>
            <a:off x="6053327" y="1341122"/>
            <a:ext cx="3099816" cy="4737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77"/>
          <p:cNvSpPr txBox="1">
            <a:spLocks noGrp="1"/>
          </p:cNvSpPr>
          <p:nvPr>
            <p:ph type="body" idx="2"/>
          </p:nvPr>
        </p:nvSpPr>
        <p:spPr>
          <a:xfrm>
            <a:off x="363540" y="1706880"/>
            <a:ext cx="5689600" cy="415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7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0435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8"/>
          <p:cNvSpPr/>
          <p:nvPr/>
        </p:nvSpPr>
        <p:spPr>
          <a:xfrm>
            <a:off x="0" y="1343607"/>
            <a:ext cx="9144000" cy="380876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78"/>
          <p:cNvSpPr txBox="1">
            <a:spLocks noGrp="1"/>
          </p:cNvSpPr>
          <p:nvPr>
            <p:ph type="body" idx="1"/>
          </p:nvPr>
        </p:nvSpPr>
        <p:spPr>
          <a:xfrm>
            <a:off x="0" y="5210829"/>
            <a:ext cx="9144000" cy="868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8"/>
          <p:cNvSpPr txBox="1">
            <a:spLocks noGrp="1"/>
          </p:cNvSpPr>
          <p:nvPr>
            <p:ph type="body" idx="2"/>
          </p:nvPr>
        </p:nvSpPr>
        <p:spPr>
          <a:xfrm>
            <a:off x="363540" y="1706881"/>
            <a:ext cx="8416925" cy="323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78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3871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9"/>
          <p:cNvSpPr/>
          <p:nvPr/>
        </p:nvSpPr>
        <p:spPr>
          <a:xfrm>
            <a:off x="0" y="1343607"/>
            <a:ext cx="9144000" cy="380876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9"/>
          <p:cNvSpPr txBox="1">
            <a:spLocks noGrp="1"/>
          </p:cNvSpPr>
          <p:nvPr>
            <p:ph type="body" idx="1"/>
          </p:nvPr>
        </p:nvSpPr>
        <p:spPr>
          <a:xfrm>
            <a:off x="0" y="5210829"/>
            <a:ext cx="9144000" cy="868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body" idx="2"/>
          </p:nvPr>
        </p:nvSpPr>
        <p:spPr>
          <a:xfrm>
            <a:off x="363540" y="2072641"/>
            <a:ext cx="8416925" cy="293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9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9"/>
          <p:cNvSpPr txBox="1">
            <a:spLocks noGrp="1"/>
          </p:cNvSpPr>
          <p:nvPr>
            <p:ph type="body" idx="3"/>
          </p:nvPr>
        </p:nvSpPr>
        <p:spPr>
          <a:xfrm>
            <a:off x="363540" y="1528235"/>
            <a:ext cx="8234362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41997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0"/>
          <p:cNvSpPr/>
          <p:nvPr/>
        </p:nvSpPr>
        <p:spPr>
          <a:xfrm>
            <a:off x="2589069" y="1343610"/>
            <a:ext cx="6554932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80"/>
          <p:cNvSpPr txBox="1">
            <a:spLocks noGrp="1"/>
          </p:cNvSpPr>
          <p:nvPr>
            <p:ph type="body" idx="1"/>
          </p:nvPr>
        </p:nvSpPr>
        <p:spPr>
          <a:xfrm>
            <a:off x="1" y="1343610"/>
            <a:ext cx="2556164" cy="473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17145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028700" lvl="2" indent="-17145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60"/>
              <a:buNone/>
              <a:defRPr>
                <a:solidFill>
                  <a:schemeClr val="lt1"/>
                </a:solidFill>
              </a:defRPr>
            </a:lvl3pPr>
            <a:lvl4pPr marL="1371600" lvl="3" indent="-26287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>
                <a:solidFill>
                  <a:schemeClr val="dk1"/>
                </a:solidFill>
              </a:defRPr>
            </a:lvl4pPr>
            <a:lvl5pPr marL="1714500" lvl="4" indent="-251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1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body" idx="2"/>
          </p:nvPr>
        </p:nvSpPr>
        <p:spPr>
          <a:xfrm>
            <a:off x="2699359" y="2072640"/>
            <a:ext cx="6081104" cy="389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0"/>
          <p:cNvSpPr txBox="1">
            <a:spLocks noGrp="1"/>
          </p:cNvSpPr>
          <p:nvPr>
            <p:ph type="body" idx="3"/>
          </p:nvPr>
        </p:nvSpPr>
        <p:spPr>
          <a:xfrm>
            <a:off x="2699361" y="1528235"/>
            <a:ext cx="6001729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41869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1"/>
          <p:cNvSpPr>
            <a:spLocks noGrp="1"/>
          </p:cNvSpPr>
          <p:nvPr>
            <p:ph type="pic" idx="2"/>
          </p:nvPr>
        </p:nvSpPr>
        <p:spPr>
          <a:xfrm>
            <a:off x="4613565" y="1343610"/>
            <a:ext cx="2244436" cy="47368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81"/>
          <p:cNvSpPr>
            <a:spLocks noGrp="1"/>
          </p:cNvSpPr>
          <p:nvPr>
            <p:ph type="pic" idx="3"/>
          </p:nvPr>
        </p:nvSpPr>
        <p:spPr>
          <a:xfrm>
            <a:off x="1" y="3777426"/>
            <a:ext cx="2265218" cy="2303068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81"/>
          <p:cNvSpPr>
            <a:spLocks noGrp="1"/>
          </p:cNvSpPr>
          <p:nvPr>
            <p:ph type="pic" idx="4"/>
          </p:nvPr>
        </p:nvSpPr>
        <p:spPr>
          <a:xfrm>
            <a:off x="0" y="1343610"/>
            <a:ext cx="4572000" cy="2379307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81"/>
          <p:cNvSpPr>
            <a:spLocks noGrp="1"/>
          </p:cNvSpPr>
          <p:nvPr>
            <p:ph type="pic" idx="5"/>
          </p:nvPr>
        </p:nvSpPr>
        <p:spPr>
          <a:xfrm>
            <a:off x="6891543" y="3777426"/>
            <a:ext cx="2244436" cy="2301643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81"/>
          <p:cNvSpPr>
            <a:spLocks noGrp="1"/>
          </p:cNvSpPr>
          <p:nvPr>
            <p:ph type="pic" idx="6"/>
          </p:nvPr>
        </p:nvSpPr>
        <p:spPr>
          <a:xfrm>
            <a:off x="6889722" y="1343610"/>
            <a:ext cx="2244436" cy="2379307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81"/>
          <p:cNvSpPr>
            <a:spLocks noGrp="1"/>
          </p:cNvSpPr>
          <p:nvPr>
            <p:ph type="pic" idx="7"/>
          </p:nvPr>
        </p:nvSpPr>
        <p:spPr>
          <a:xfrm>
            <a:off x="2306782" y="3777426"/>
            <a:ext cx="2265218" cy="2301643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81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6360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2"/>
          <p:cNvSpPr/>
          <p:nvPr/>
        </p:nvSpPr>
        <p:spPr>
          <a:xfrm>
            <a:off x="0" y="1343610"/>
            <a:ext cx="9144000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2"/>
          <p:cNvSpPr>
            <a:spLocks noGrp="1"/>
          </p:cNvSpPr>
          <p:nvPr>
            <p:ph type="pic" idx="2"/>
          </p:nvPr>
        </p:nvSpPr>
        <p:spPr>
          <a:xfrm>
            <a:off x="1739034" y="1564919"/>
            <a:ext cx="2763982" cy="3415004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82"/>
          <p:cNvSpPr>
            <a:spLocks noGrp="1"/>
          </p:cNvSpPr>
          <p:nvPr>
            <p:ph type="pic" idx="3"/>
          </p:nvPr>
        </p:nvSpPr>
        <p:spPr>
          <a:xfrm>
            <a:off x="4655127" y="1564919"/>
            <a:ext cx="2763982" cy="3415004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82"/>
          <p:cNvSpPr txBox="1">
            <a:spLocks noGrp="1"/>
          </p:cNvSpPr>
          <p:nvPr>
            <p:ph type="body" idx="1"/>
          </p:nvPr>
        </p:nvSpPr>
        <p:spPr>
          <a:xfrm>
            <a:off x="1739036" y="4979925"/>
            <a:ext cx="2763693" cy="895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2"/>
          <p:cNvSpPr txBox="1">
            <a:spLocks noGrp="1"/>
          </p:cNvSpPr>
          <p:nvPr>
            <p:ph type="body" idx="4"/>
          </p:nvPr>
        </p:nvSpPr>
        <p:spPr>
          <a:xfrm>
            <a:off x="4655417" y="4979925"/>
            <a:ext cx="2763693" cy="895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82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960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3"/>
          <p:cNvSpPr>
            <a:spLocks noGrp="1"/>
          </p:cNvSpPr>
          <p:nvPr>
            <p:ph type="pic" idx="2"/>
          </p:nvPr>
        </p:nvSpPr>
        <p:spPr>
          <a:xfrm>
            <a:off x="2" y="1343610"/>
            <a:ext cx="3034145" cy="473545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83"/>
          <p:cNvSpPr>
            <a:spLocks noGrp="1"/>
          </p:cNvSpPr>
          <p:nvPr>
            <p:ph type="pic" idx="3"/>
          </p:nvPr>
        </p:nvSpPr>
        <p:spPr>
          <a:xfrm>
            <a:off x="6109857" y="1343610"/>
            <a:ext cx="3034145" cy="4735459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83"/>
          <p:cNvSpPr txBox="1">
            <a:spLocks noGrp="1"/>
          </p:cNvSpPr>
          <p:nvPr>
            <p:ph type="body" idx="1"/>
          </p:nvPr>
        </p:nvSpPr>
        <p:spPr>
          <a:xfrm>
            <a:off x="3063240" y="1341122"/>
            <a:ext cx="3017520" cy="4737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83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2458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4"/>
          <p:cNvSpPr/>
          <p:nvPr/>
        </p:nvSpPr>
        <p:spPr>
          <a:xfrm>
            <a:off x="3140023" y="1343610"/>
            <a:ext cx="6003978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84"/>
          <p:cNvSpPr>
            <a:spLocks noGrp="1"/>
          </p:cNvSpPr>
          <p:nvPr>
            <p:ph type="pic" idx="2"/>
          </p:nvPr>
        </p:nvSpPr>
        <p:spPr>
          <a:xfrm>
            <a:off x="-308" y="1343223"/>
            <a:ext cx="3096491" cy="3821447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84"/>
          <p:cNvSpPr txBox="1">
            <a:spLocks noGrp="1"/>
          </p:cNvSpPr>
          <p:nvPr>
            <p:ph type="body" idx="1"/>
          </p:nvPr>
        </p:nvSpPr>
        <p:spPr>
          <a:xfrm>
            <a:off x="-310" y="5164667"/>
            <a:ext cx="309609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84"/>
          <p:cNvSpPr txBox="1">
            <a:spLocks noGrp="1"/>
          </p:cNvSpPr>
          <p:nvPr>
            <p:ph type="body" idx="3"/>
          </p:nvPr>
        </p:nvSpPr>
        <p:spPr>
          <a:xfrm>
            <a:off x="3225453" y="1706882"/>
            <a:ext cx="5555011" cy="42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84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8981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/>
          <p:nvPr/>
        </p:nvSpPr>
        <p:spPr>
          <a:xfrm>
            <a:off x="1" y="1343610"/>
            <a:ext cx="6004458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1"/>
          <p:cNvSpPr>
            <a:spLocks noGrp="1"/>
          </p:cNvSpPr>
          <p:nvPr>
            <p:ph type="pic" idx="2"/>
          </p:nvPr>
        </p:nvSpPr>
        <p:spPr>
          <a:xfrm>
            <a:off x="6048301" y="1343223"/>
            <a:ext cx="3096491" cy="3817503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6048299" y="5160726"/>
            <a:ext cx="3096096" cy="918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3"/>
          </p:nvPr>
        </p:nvSpPr>
        <p:spPr>
          <a:xfrm>
            <a:off x="363539" y="1706883"/>
            <a:ext cx="5640921" cy="423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67136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5"/>
          <p:cNvSpPr txBox="1"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3300" b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85"/>
          <p:cNvSpPr txBox="1"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1800">
                <a:solidFill>
                  <a:schemeClr val="dk1"/>
                </a:solidFill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775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woObj">
  <p:cSld name="1_Two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6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6"/>
          <p:cNvSpPr txBox="1">
            <a:spLocks noGrp="1"/>
          </p:cNvSpPr>
          <p:nvPr>
            <p:ph type="body" idx="1"/>
          </p:nvPr>
        </p:nvSpPr>
        <p:spPr>
          <a:xfrm>
            <a:off x="973836" y="2560320"/>
            <a:ext cx="3538728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86"/>
          <p:cNvSpPr txBox="1">
            <a:spLocks noGrp="1"/>
          </p:cNvSpPr>
          <p:nvPr>
            <p:ph type="body" idx="2"/>
          </p:nvPr>
        </p:nvSpPr>
        <p:spPr>
          <a:xfrm>
            <a:off x="4636008" y="2560320"/>
            <a:ext cx="3538728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8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8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685800" y="619127"/>
            <a:ext cx="7772400" cy="159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685800" y="2366964"/>
            <a:ext cx="7772400" cy="342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5759450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ftr" idx="11"/>
          </p:nvPr>
        </p:nvSpPr>
        <p:spPr>
          <a:xfrm>
            <a:off x="685800" y="5883277"/>
            <a:ext cx="500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7885112" y="5883277"/>
            <a:ext cx="573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61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457200" y="274640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wentieth Century"/>
              <a:buNone/>
              <a:defRPr sz="7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7601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5"/>
          <p:cNvSpPr>
            <a:spLocks noGrp="1"/>
          </p:cNvSpPr>
          <p:nvPr>
            <p:ph type="pic" idx="2"/>
          </p:nvPr>
        </p:nvSpPr>
        <p:spPr>
          <a:xfrm>
            <a:off x="0" y="1343610"/>
            <a:ext cx="9144000" cy="4735459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7432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6"/>
          <p:cNvSpPr/>
          <p:nvPr/>
        </p:nvSpPr>
        <p:spPr>
          <a:xfrm>
            <a:off x="0" y="1343610"/>
            <a:ext cx="9144000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1"/>
          </p:nvPr>
        </p:nvSpPr>
        <p:spPr>
          <a:xfrm>
            <a:off x="363538" y="1706883"/>
            <a:ext cx="4132262" cy="415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363538" y="617712"/>
            <a:ext cx="8416782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2"/>
          </p:nvPr>
        </p:nvSpPr>
        <p:spPr>
          <a:xfrm>
            <a:off x="4648060" y="1706883"/>
            <a:ext cx="4132262" cy="415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58581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1"/>
          <p:cNvSpPr/>
          <p:nvPr/>
        </p:nvSpPr>
        <p:spPr>
          <a:xfrm>
            <a:off x="0" y="5811520"/>
            <a:ext cx="9144000" cy="104648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1"/>
          <p:cNvSpPr txBox="1">
            <a:spLocks noGrp="1"/>
          </p:cNvSpPr>
          <p:nvPr>
            <p:ph type="title"/>
          </p:nvPr>
        </p:nvSpPr>
        <p:spPr>
          <a:xfrm>
            <a:off x="571503" y="2396404"/>
            <a:ext cx="744143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9073" y="6144221"/>
            <a:ext cx="1915643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2901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2"/>
          <p:cNvSpPr/>
          <p:nvPr/>
        </p:nvSpPr>
        <p:spPr>
          <a:xfrm>
            <a:off x="0" y="1343610"/>
            <a:ext cx="9144000" cy="4728897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2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9469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3"/>
          <p:cNvSpPr/>
          <p:nvPr/>
        </p:nvSpPr>
        <p:spPr>
          <a:xfrm>
            <a:off x="0" y="1343610"/>
            <a:ext cx="9144000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3"/>
          <p:cNvSpPr txBox="1">
            <a:spLocks noGrp="1"/>
          </p:cNvSpPr>
          <p:nvPr>
            <p:ph type="body" idx="1"/>
          </p:nvPr>
        </p:nvSpPr>
        <p:spPr>
          <a:xfrm>
            <a:off x="363540" y="2072642"/>
            <a:ext cx="8416925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3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3"/>
          <p:cNvSpPr txBox="1">
            <a:spLocks noGrp="1"/>
          </p:cNvSpPr>
          <p:nvPr>
            <p:ph type="body" idx="2"/>
          </p:nvPr>
        </p:nvSpPr>
        <p:spPr>
          <a:xfrm>
            <a:off x="363540" y="1528235"/>
            <a:ext cx="8416924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348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4"/>
          <p:cNvSpPr/>
          <p:nvPr/>
        </p:nvSpPr>
        <p:spPr>
          <a:xfrm>
            <a:off x="0" y="1343610"/>
            <a:ext cx="9144000" cy="4735459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4"/>
          <p:cNvSpPr txBox="1">
            <a:spLocks noGrp="1"/>
          </p:cNvSpPr>
          <p:nvPr>
            <p:ph type="body" idx="1"/>
          </p:nvPr>
        </p:nvSpPr>
        <p:spPr>
          <a:xfrm>
            <a:off x="363538" y="2072642"/>
            <a:ext cx="4133088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4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4"/>
          <p:cNvSpPr txBox="1">
            <a:spLocks noGrp="1"/>
          </p:cNvSpPr>
          <p:nvPr>
            <p:ph type="body" idx="2"/>
          </p:nvPr>
        </p:nvSpPr>
        <p:spPr>
          <a:xfrm>
            <a:off x="363538" y="1528235"/>
            <a:ext cx="413308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4"/>
          <p:cNvSpPr txBox="1">
            <a:spLocks noGrp="1"/>
          </p:cNvSpPr>
          <p:nvPr>
            <p:ph type="body" idx="3"/>
          </p:nvPr>
        </p:nvSpPr>
        <p:spPr>
          <a:xfrm>
            <a:off x="4647374" y="2072642"/>
            <a:ext cx="4133088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86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685800" lvl="1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860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371600" lvl="3" indent="-24860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1714500" lvl="4" indent="-24860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4"/>
          <p:cNvSpPr txBox="1">
            <a:spLocks noGrp="1"/>
          </p:cNvSpPr>
          <p:nvPr>
            <p:ph type="body" idx="4"/>
          </p:nvPr>
        </p:nvSpPr>
        <p:spPr>
          <a:xfrm>
            <a:off x="4647374" y="1528235"/>
            <a:ext cx="4133088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lvl="2" indent="-171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lvl="5" indent="-17145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2400300" lvl="6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4975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4155948" y="6254145"/>
            <a:ext cx="832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363538" y="1706883"/>
            <a:ext cx="8416782" cy="415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622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Arial"/>
              <a:buChar char="•"/>
              <a:defRPr sz="29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1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–"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05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Char char="–"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52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Char char="•"/>
              <a:defRPr sz="18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>
                <a:schemeClr val="dk1"/>
              </a:buClr>
              <a:buSzPts val="751"/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6288" algn="l" rtl="0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>
                <a:schemeClr val="dk1"/>
              </a:buClr>
              <a:buSzPts val="751"/>
              <a:buFont typeface="Arial"/>
              <a:buChar char="•"/>
              <a:defRPr sz="7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6288" algn="l" rtl="0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>
                <a:schemeClr val="dk1"/>
              </a:buClr>
              <a:buSzPts val="751"/>
              <a:buFont typeface="Arial"/>
              <a:buChar char="•"/>
              <a:defRPr sz="7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6288" algn="l" rtl="0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>
                <a:schemeClr val="dk1"/>
              </a:buClr>
              <a:buSzPts val="751"/>
              <a:buFont typeface="Arial"/>
              <a:buChar char="•"/>
              <a:defRPr sz="7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title"/>
          </p:nvPr>
        </p:nvSpPr>
        <p:spPr>
          <a:xfrm>
            <a:off x="363539" y="617601"/>
            <a:ext cx="8416925" cy="62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67"/>
              <a:buFont typeface="Calibri"/>
              <a:buNone/>
              <a:defRPr sz="3466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3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001433" y="6144221"/>
            <a:ext cx="1915643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672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"/>
          <p:cNvSpPr>
            <a:spLocks noGrp="1"/>
          </p:cNvSpPr>
          <p:nvPr>
            <p:ph type="title" idx="4294967295"/>
          </p:nvPr>
        </p:nvSpPr>
        <p:spPr>
          <a:xfrm rot="-582505">
            <a:off x="2144165" y="788019"/>
            <a:ext cx="4206392" cy="1938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69" tIns="34275" rIns="68569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CSI Case: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Which Dog Ate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Jane’s Homework?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0C15E-3808-5F00-38EB-53DE02D9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5" y="3569660"/>
            <a:ext cx="1953491" cy="2087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CDC9CF-E9EE-166E-1DA2-0E3044B2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18" t="12289" r="4645" b="6095"/>
          <a:stretch>
            <a:fillRect/>
          </a:stretch>
        </p:blipFill>
        <p:spPr>
          <a:xfrm rot="5400000">
            <a:off x="1943636" y="3636820"/>
            <a:ext cx="2087810" cy="1953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08482-BE54-383B-9C6A-4657F49834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76" t="18471" r="17591" b="25831"/>
          <a:stretch>
            <a:fillRect/>
          </a:stretch>
        </p:blipFill>
        <p:spPr>
          <a:xfrm>
            <a:off x="3895014" y="3569660"/>
            <a:ext cx="1953490" cy="208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D8B18-6213-D70E-74BB-3C0B1AC0B9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98" t="18159" r="18498" b="4549"/>
          <a:stretch>
            <a:fillRect/>
          </a:stretch>
        </p:blipFill>
        <p:spPr>
          <a:xfrm>
            <a:off x="5848504" y="3569660"/>
            <a:ext cx="1979313" cy="20878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08EC-599D-34B0-663A-3387CDFE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9" y="597188"/>
            <a:ext cx="8416925" cy="646290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SCENARIO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41E11-F0A7-7829-8CF8-6D2832C1B32F}"/>
              </a:ext>
            </a:extLst>
          </p:cNvPr>
          <p:cNvSpPr txBox="1"/>
          <p:nvPr/>
        </p:nvSpPr>
        <p:spPr>
          <a:xfrm>
            <a:off x="1197864" y="1864698"/>
            <a:ext cx="59253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Jane had been diligently studying and doing her biology homework all day, before going to a party Saturday night. When she came back home, her homework was half chewed up. There was still a big puddle of drool on her desk. Jane knew it had to have been one of the dogs that did this dirty deed -- but which one? 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 family has 2 dogs (suspects A and B). After questioning her brother, she also found out that the neighbors' two dogs (suspects C and D) had come over that night.</a:t>
            </a:r>
          </a:p>
        </p:txBody>
      </p:sp>
    </p:spTree>
    <p:extLst>
      <p:ext uri="{BB962C8B-B14F-4D97-AF65-F5344CB8AC3E}">
        <p14:creationId xmlns:p14="http://schemas.microsoft.com/office/powerpoint/2010/main" val="38843359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"/>
          <p:cNvSpPr txBox="1">
            <a:spLocks noGrp="1"/>
          </p:cNvSpPr>
          <p:nvPr>
            <p:ph type="title"/>
          </p:nvPr>
        </p:nvSpPr>
        <p:spPr>
          <a:xfrm>
            <a:off x="1544152" y="312102"/>
            <a:ext cx="5829300" cy="79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CRIME SCENE : SUSPECTS</a:t>
            </a:r>
            <a:br>
              <a:rPr lang="en-US" sz="2700" b="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dirty="0"/>
          </a:p>
        </p:txBody>
      </p:sp>
      <p:sp>
        <p:nvSpPr>
          <p:cNvPr id="321" name="Google Shape;321;p4"/>
          <p:cNvSpPr txBox="1"/>
          <p:nvPr/>
        </p:nvSpPr>
        <p:spPr>
          <a:xfrm>
            <a:off x="2404100" y="2092421"/>
            <a:ext cx="1597819" cy="71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A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spcBef>
                <a:spcPts val="675"/>
              </a:spcBef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Coco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2" name="Google Shape;322;p4"/>
          <p:cNvSpPr txBox="1"/>
          <p:nvPr/>
        </p:nvSpPr>
        <p:spPr>
          <a:xfrm>
            <a:off x="3117112" y="4482475"/>
            <a:ext cx="1085850" cy="71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B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spcBef>
                <a:spcPts val="675"/>
              </a:spcBef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Maisie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" name="Google Shape;327;p4"/>
          <p:cNvSpPr txBox="1"/>
          <p:nvPr/>
        </p:nvSpPr>
        <p:spPr>
          <a:xfrm>
            <a:off x="7486650" y="1587762"/>
            <a:ext cx="108585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1800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C</a:t>
            </a: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spcBef>
                <a:spcPts val="675"/>
              </a:spcBef>
              <a:buSzPts val="1800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Bear</a:t>
            </a: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5" name="Google Shape;325;p4"/>
          <p:cNvSpPr txBox="1"/>
          <p:nvPr/>
        </p:nvSpPr>
        <p:spPr>
          <a:xfrm>
            <a:off x="7486650" y="4624186"/>
            <a:ext cx="108585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D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SzPts val="18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Zoey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489AF-D232-936A-8255-2094A9D5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0" y="997272"/>
            <a:ext cx="2450835" cy="2730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E4712-D3F4-4FA8-552A-4FD93001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18" t="12289" r="4645" b="6095"/>
          <a:stretch>
            <a:fillRect/>
          </a:stretch>
        </p:blipFill>
        <p:spPr>
          <a:xfrm rot="5400000">
            <a:off x="360415" y="4004046"/>
            <a:ext cx="2730370" cy="2450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990C6-69DE-BDEC-7D0B-E06D6BA9F4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76" t="18471" r="17591" b="25831"/>
          <a:stretch>
            <a:fillRect/>
          </a:stretch>
        </p:blipFill>
        <p:spPr>
          <a:xfrm>
            <a:off x="4915684" y="900941"/>
            <a:ext cx="2570966" cy="2730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6024F-B501-4221-64E6-106989206F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98" t="18159" r="18498" b="4549"/>
          <a:stretch>
            <a:fillRect/>
          </a:stretch>
        </p:blipFill>
        <p:spPr>
          <a:xfrm>
            <a:off x="4802486" y="3768720"/>
            <a:ext cx="2570966" cy="27303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"/>
          <p:cNvSpPr txBox="1">
            <a:spLocks noGrp="1"/>
          </p:cNvSpPr>
          <p:nvPr>
            <p:ph type="title"/>
          </p:nvPr>
        </p:nvSpPr>
        <p:spPr>
          <a:xfrm>
            <a:off x="1563624" y="86916"/>
            <a:ext cx="3904488" cy="1196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EVIDENCE</a:t>
            </a:r>
            <a:endParaRPr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4" name="Google Shape;334;p5"/>
          <p:cNvSpPr txBox="1">
            <a:spLocks noGrp="1"/>
          </p:cNvSpPr>
          <p:nvPr>
            <p:ph type="body" idx="1"/>
          </p:nvPr>
        </p:nvSpPr>
        <p:spPr>
          <a:xfrm>
            <a:off x="515563" y="936022"/>
            <a:ext cx="4350521" cy="373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Jane took cheek swabs from her dogs and the neighbors' dogs to do a DNA fingerprinting analysis. </a:t>
            </a:r>
          </a:p>
          <a:p>
            <a:pPr marL="171450" indent="-1714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Jane amplified the carefully labeled DNA samples using PCR to amplify a unique  repetitive sequences in DNA samples known as  short tandem repeats(STR’s).  These are highly variable, repeating sequences in the human genome</a:t>
            </a:r>
          </a:p>
          <a:p>
            <a:pPr marL="171450" indent="-171450">
              <a:spcBef>
                <a:spcPts val="0"/>
              </a:spcBef>
              <a:buClr>
                <a:schemeClr val="dk1"/>
              </a:buClr>
              <a:buSzPts val="2400"/>
            </a:pPr>
            <a:endPara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ibre Baskerville"/>
            </a:endParaRPr>
          </a:p>
          <a:p>
            <a:pPr marL="171450" indent="-1714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 She then used restriction enzymes to cut the samples into fragments which she intends to run on gel electrophoresis to identify which dog ate her homework.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dk1"/>
              </a:buClr>
              <a:buSzPts val="2400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ibre Baskerville"/>
              </a:rPr>
              <a:t>You, as her friend, offered to run the gel electrophoresis for her.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5" name="Google Shape;33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6084" y="1283494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"/>
          <p:cNvSpPr txBox="1"/>
          <p:nvPr/>
        </p:nvSpPr>
        <p:spPr>
          <a:xfrm rot="900000">
            <a:off x="6237684" y="3625386"/>
            <a:ext cx="154305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1800"/>
            </a:pPr>
            <a:r>
              <a:rPr lang="en-US" sz="1350" dirty="0">
                <a:latin typeface="Twentieth Century"/>
                <a:ea typeface="Twentieth Century"/>
                <a:cs typeface="Twentieth Century"/>
                <a:sym typeface="Twentieth Century"/>
              </a:rPr>
              <a:t>5'--GGATCC--3'</a:t>
            </a:r>
            <a:endParaRPr sz="1050" dirty="0"/>
          </a:p>
          <a:p>
            <a:pPr defTabSz="685800">
              <a:buSzPts val="1800"/>
            </a:pPr>
            <a:r>
              <a:rPr lang="en-US" sz="1350" dirty="0">
                <a:latin typeface="Twentieth Century"/>
                <a:ea typeface="Twentieth Century"/>
                <a:cs typeface="Twentieth Century"/>
                <a:sym typeface="Twentieth Century"/>
              </a:rPr>
              <a:t>3'--CCTAGG--5'</a:t>
            </a:r>
            <a:endParaRPr sz="1050" dirty="0"/>
          </a:p>
        </p:txBody>
      </p:sp>
      <p:pic>
        <p:nvPicPr>
          <p:cNvPr id="337" name="Google Shape;33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204" y="4205289"/>
            <a:ext cx="1955006" cy="1593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D42B-63B9-8771-C23F-6F113A90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SAMPLES</a:t>
            </a:r>
          </a:p>
        </p:txBody>
      </p:sp>
      <p:pic>
        <p:nvPicPr>
          <p:cNvPr id="21" name="Picture 20" descr="CS: Crime Scene  or Homework Evidence&#10;A: Elliot&#10;B: Molly&#10;C. Zippy&#10;D. Buddy">
            <a:extLst>
              <a:ext uri="{FF2B5EF4-FFF2-40B4-BE49-F238E27FC236}">
                <a16:creationId xmlns:a16="http://schemas.microsoft.com/office/drawing/2014/main" id="{E339440B-5287-5810-A6C1-3B4A33DC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99" b="24965"/>
          <a:stretch>
            <a:fillRect/>
          </a:stretch>
        </p:blipFill>
        <p:spPr>
          <a:xfrm>
            <a:off x="594360" y="1899002"/>
            <a:ext cx="5121147" cy="230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8B081-D629-BE5C-24F5-5F83EA7A95B3}"/>
              </a:ext>
            </a:extLst>
          </p:cNvPr>
          <p:cNvSpPr txBox="1"/>
          <p:nvPr/>
        </p:nvSpPr>
        <p:spPr>
          <a:xfrm>
            <a:off x="5870448" y="2034408"/>
            <a:ext cx="3200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CS: Crime Scene  or Homework Evidence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A: </a:t>
            </a:r>
            <a:r>
              <a:rPr lang="en-US" sz="2100" dirty="0"/>
              <a:t>Coco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B: Maise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</a:t>
            </a:r>
            <a:r>
              <a:rPr lang="en-US" sz="2100" dirty="0"/>
              <a:t>Bear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D. </a:t>
            </a:r>
            <a:r>
              <a:rPr lang="en-US" sz="2100" dirty="0"/>
              <a:t>Zoey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80D2-7C6F-5E9E-E44B-CB7E9E61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6B8BC-5EE2-FDCE-DFCA-C97821119A71}"/>
              </a:ext>
            </a:extLst>
          </p:cNvPr>
          <p:cNvSpPr txBox="1"/>
          <p:nvPr/>
        </p:nvSpPr>
        <p:spPr>
          <a:xfrm>
            <a:off x="5712714" y="2359152"/>
            <a:ext cx="2654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CS: Crime Scene  or Homework Evidence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A: Coco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B: Maisie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Bear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Zoey</a:t>
            </a:r>
          </a:p>
        </p:txBody>
      </p:sp>
      <p:pic>
        <p:nvPicPr>
          <p:cNvPr id="4" name="Picture 3" descr="gel showing dye banding pattern">
            <a:extLst>
              <a:ext uri="{FF2B5EF4-FFF2-40B4-BE49-F238E27FC236}">
                <a16:creationId xmlns:a16="http://schemas.microsoft.com/office/drawing/2014/main" id="{C44DE543-271F-5F02-A364-14F1C4124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78000"/>
                    </a14:imgEffect>
                  </a14:imgLayer>
                </a14:imgProps>
              </a:ext>
            </a:extLst>
          </a:blip>
          <a:srcRect l="11600" t="16133" r="26178" b="45334"/>
          <a:stretch>
            <a:fillRect/>
          </a:stretch>
        </p:blipFill>
        <p:spPr>
          <a:xfrm>
            <a:off x="363539" y="1929661"/>
            <a:ext cx="4928616" cy="35274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C286F-CB3B-28B8-F009-38EB846CA017}"/>
              </a:ext>
            </a:extLst>
          </p:cNvPr>
          <p:cNvSpPr txBox="1"/>
          <p:nvPr/>
        </p:nvSpPr>
        <p:spPr>
          <a:xfrm>
            <a:off x="1397301" y="21898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b="1" dirty="0"/>
              <a:t>CS                 A        B       C        D</a:t>
            </a:r>
          </a:p>
        </p:txBody>
      </p:sp>
    </p:spTree>
    <p:extLst>
      <p:ext uri="{BB962C8B-B14F-4D97-AF65-F5344CB8AC3E}">
        <p14:creationId xmlns:p14="http://schemas.microsoft.com/office/powerpoint/2010/main" val="33530359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4896CB-80DD-39A2-47EB-CB576131E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E187-626A-022E-551D-CD754AA5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( Answer Key)</a:t>
            </a:r>
          </a:p>
        </p:txBody>
      </p:sp>
      <p:pic>
        <p:nvPicPr>
          <p:cNvPr id="3" name="Picture 2" descr="gel showing dye banding pattern">
            <a:extLst>
              <a:ext uri="{FF2B5EF4-FFF2-40B4-BE49-F238E27FC236}">
                <a16:creationId xmlns:a16="http://schemas.microsoft.com/office/drawing/2014/main" id="{D60B43BC-8195-FC83-C1BD-F12CDD28C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78000"/>
                    </a14:imgEffect>
                  </a14:imgLayer>
                </a14:imgProps>
              </a:ext>
            </a:extLst>
          </a:blip>
          <a:srcRect l="11600" t="16133" r="26178" b="45334"/>
          <a:stretch>
            <a:fillRect/>
          </a:stretch>
        </p:blipFill>
        <p:spPr>
          <a:xfrm>
            <a:off x="655013" y="2000879"/>
            <a:ext cx="4601478" cy="3416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E4DF3-EB90-ECC0-5606-210C284E32B7}"/>
              </a:ext>
            </a:extLst>
          </p:cNvPr>
          <p:cNvSpPr txBox="1"/>
          <p:nvPr/>
        </p:nvSpPr>
        <p:spPr>
          <a:xfrm>
            <a:off x="1662313" y="2472249"/>
            <a:ext cx="3409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/>
              <a:t>CS               A        B       C       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DC58D-5150-83CB-7785-08EF4F47609F}"/>
              </a:ext>
            </a:extLst>
          </p:cNvPr>
          <p:cNvSpPr txBox="1"/>
          <p:nvPr/>
        </p:nvSpPr>
        <p:spPr>
          <a:xfrm>
            <a:off x="5712714" y="2359152"/>
            <a:ext cx="2654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CS: Crime Scene  or Homework Evidence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A: Coco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B: Maise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Bear</a:t>
            </a:r>
          </a:p>
          <a:p>
            <a:pPr defTabSz="685800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Zoey</a:t>
            </a:r>
          </a:p>
        </p:txBody>
      </p:sp>
      <p:sp>
        <p:nvSpPr>
          <p:cNvPr id="4" name="Rectangle 3" descr="red outline indicates the homework evidnce and the guilty suspect">
            <a:extLst>
              <a:ext uri="{FF2B5EF4-FFF2-40B4-BE49-F238E27FC236}">
                <a16:creationId xmlns:a16="http://schemas.microsoft.com/office/drawing/2014/main" id="{E9BB5FB5-0E19-B264-FFF6-4189D2876EFC}"/>
              </a:ext>
            </a:extLst>
          </p:cNvPr>
          <p:cNvSpPr/>
          <p:nvPr/>
        </p:nvSpPr>
        <p:spPr>
          <a:xfrm>
            <a:off x="1721582" y="2780027"/>
            <a:ext cx="578826" cy="2148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red outline indicates the homework evidnce and the guilty suspect">
            <a:extLst>
              <a:ext uri="{FF2B5EF4-FFF2-40B4-BE49-F238E27FC236}">
                <a16:creationId xmlns:a16="http://schemas.microsoft.com/office/drawing/2014/main" id="{E51E176C-D267-5A61-D710-D9CC8A1401F6}"/>
              </a:ext>
            </a:extLst>
          </p:cNvPr>
          <p:cNvSpPr/>
          <p:nvPr/>
        </p:nvSpPr>
        <p:spPr>
          <a:xfrm>
            <a:off x="3366977" y="2780026"/>
            <a:ext cx="470494" cy="2148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84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7" descr="MP900448446[1]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9058" y="1543050"/>
            <a:ext cx="4388644" cy="438864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7"/>
          <p:cNvSpPr txBox="1">
            <a:spLocks noGrp="1"/>
          </p:cNvSpPr>
          <p:nvPr>
            <p:ph type="title" idx="4294967295"/>
          </p:nvPr>
        </p:nvSpPr>
        <p:spPr>
          <a:xfrm>
            <a:off x="1143000" y="1063228"/>
            <a:ext cx="617220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FFFF00"/>
              </a:buClr>
              <a:buSzPts val="3600"/>
            </a:pPr>
            <a:r>
              <a:rPr lang="en-US" sz="27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SO WHAT HAPPENED?</a:t>
            </a:r>
            <a:endParaRPr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"/>
          <p:cNvSpPr txBox="1">
            <a:spLocks noGrp="1"/>
          </p:cNvSpPr>
          <p:nvPr>
            <p:ph type="title" idx="4294967295"/>
          </p:nvPr>
        </p:nvSpPr>
        <p:spPr>
          <a:xfrm>
            <a:off x="2107406" y="1258490"/>
            <a:ext cx="4929188" cy="7941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wentieth Century"/>
              </a:rPr>
              <a:t>WHAT IS YOUR CONCLUSION?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56" name="Google Shape;356;p8" descr="MC900290289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1" y="2052639"/>
            <a:ext cx="1420415" cy="121086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8"/>
          <p:cNvSpPr txBox="1"/>
          <p:nvPr/>
        </p:nvSpPr>
        <p:spPr>
          <a:xfrm>
            <a:off x="2571750" y="3423047"/>
            <a:ext cx="3886200" cy="1315715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A35DD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3600"/>
            </a:pPr>
            <a:r>
              <a:rPr lang="en-US" sz="2700">
                <a:latin typeface="Twentieth Century"/>
                <a:ea typeface="Twentieth Century"/>
                <a:cs typeface="Twentieth Century"/>
                <a:sym typeface="Twentieth Century"/>
              </a:rPr>
              <a:t>Be sure that you can cite</a:t>
            </a:r>
            <a:endParaRPr sz="1050"/>
          </a:p>
          <a:p>
            <a:pPr defTabSz="685800">
              <a:buSzPts val="3600"/>
            </a:pPr>
            <a:r>
              <a:rPr lang="en-US" sz="2700">
                <a:latin typeface="Twentieth Century"/>
                <a:ea typeface="Twentieth Century"/>
                <a:cs typeface="Twentieth Century"/>
                <a:sym typeface="Twentieth Century"/>
              </a:rPr>
              <a:t>evidence to support your conclusion!</a:t>
            </a:r>
            <a:endParaRPr sz="10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348</Words>
  <Application>Microsoft Office PowerPoint</Application>
  <PresentationFormat>On-screen Show (4:3)</PresentationFormat>
  <Paragraphs>50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Twentieth Century</vt:lpstr>
      <vt:lpstr>Calibri</vt:lpstr>
      <vt:lpstr>2_ABE_PowerPoint</vt:lpstr>
      <vt:lpstr>CSI Case: Which Dog Ate  Jane’s Homework?</vt:lpstr>
      <vt:lpstr>SCENARIO</vt:lpstr>
      <vt:lpstr>CRIME SCENE : SUSPECTS </vt:lpstr>
      <vt:lpstr>EVIDENCE</vt:lpstr>
      <vt:lpstr>THE SAMPLES</vt:lpstr>
      <vt:lpstr>THE DATA</vt:lpstr>
      <vt:lpstr>THE DATA ( Answer Key)</vt:lpstr>
      <vt:lpstr>SO WHAT HAPPENED?</vt:lpstr>
      <vt:lpstr>WHAT IS YOUR CONCLUSION?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End User</dc:creator>
  <cp:lastModifiedBy>Doreen Osgood</cp:lastModifiedBy>
  <cp:revision>3</cp:revision>
  <dcterms:created xsi:type="dcterms:W3CDTF">2012-03-12T15:26:37Z</dcterms:created>
  <dcterms:modified xsi:type="dcterms:W3CDTF">2026-06-18T13:30:40Z</dcterms:modified>
</cp:coreProperties>
</file>